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43"/>
  </p:notesMasterIdLst>
  <p:sldIdLst>
    <p:sldId id="256" r:id="rId3"/>
    <p:sldId id="258" r:id="rId4"/>
    <p:sldId id="261" r:id="rId5"/>
    <p:sldId id="257" r:id="rId6"/>
    <p:sldId id="259" r:id="rId7"/>
    <p:sldId id="260"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Lst>
  <p:sldSz cx="9144000" cy="5143500" type="screen16x9"/>
  <p:notesSz cx="6858000" cy="9144000"/>
  <p:embeddedFontLst>
    <p:embeddedFont>
      <p:font typeface="Amatic SC" panose="00000500000000000000" pitchFamily="2" charset="-79"/>
      <p:regular r:id="rId44"/>
      <p:bold r:id="rId45"/>
    </p:embeddedFont>
    <p:embeddedFont>
      <p:font typeface="Anaheim" panose="020B0600000101010101" charset="0"/>
      <p:regular r:id="rId46"/>
      <p:bold r:id="rId47"/>
    </p:embeddedFont>
    <p:embeddedFont>
      <p:font typeface="Bebas Neue" panose="020B0606020202050201" pitchFamily="34" charset="0"/>
      <p:regular r:id="rId48"/>
    </p:embeddedFont>
    <p:embeddedFont>
      <p:font typeface="Marcellus" panose="020B0600000101010101" charset="0"/>
      <p:regular r:id="rId49"/>
    </p:embeddedFont>
    <p:embeddedFont>
      <p:font typeface="Mulish" panose="020B0600000101010101" charset="0"/>
      <p:regular r:id="rId50"/>
      <p:bold r:id="rId51"/>
      <p:italic r:id="rId52"/>
      <p:boldItalic r:id="rId53"/>
    </p:embeddedFont>
    <p:embeddedFont>
      <p:font typeface="Nunito Light" pitchFamily="2" charset="0"/>
      <p:regular r:id="rId54"/>
      <p:italic r:id="rId55"/>
    </p:embeddedFont>
    <p:embeddedFont>
      <p:font typeface="Proxima Nova" panose="020B0600000101010101" charset="0"/>
      <p:regular r:id="rId56"/>
      <p:bold r:id="rId57"/>
      <p:italic r:id="rId58"/>
      <p:boldItalic r:id="rId59"/>
    </p:embeddedFont>
    <p:embeddedFont>
      <p:font typeface="Raleway" pitchFamily="2" charset="0"/>
      <p:regular r:id="rId60"/>
      <p:bold r:id="rId61"/>
      <p:italic r:id="rId62"/>
      <p:boldItalic r:id="rId63"/>
    </p:embeddedFont>
    <p:embeddedFont>
      <p:font typeface="Roboto Medium" panose="02000000000000000000" pitchFamily="2"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4F03E43-509C-42DB-A22D-E0B446D1EB4B}">
  <a:tblStyle styleId="{D4F03E43-509C-42DB-A22D-E0B446D1EB4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50947D8-66AA-435A-8540-7BBEA510BF3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294" y="5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4.fntdata"/><Relationship Id="rId63" Type="http://schemas.openxmlformats.org/officeDocument/2006/relationships/font" Target="fonts/font20.fntdata"/><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font" Target="fonts/font23.fntdata"/><Relationship Id="rId5" Type="http://schemas.openxmlformats.org/officeDocument/2006/relationships/slide" Target="slides/slide3.xml"/><Relationship Id="rId61" Type="http://schemas.openxmlformats.org/officeDocument/2006/relationships/font" Target="fonts/font18.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7.fntdata"/><Relationship Id="rId55" Type="http://schemas.openxmlformats.org/officeDocument/2006/relationships/font" Target="fonts/font12.fntdata"/></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3"/>
        <p:cNvGrpSpPr/>
        <p:nvPr/>
      </p:nvGrpSpPr>
      <p:grpSpPr>
        <a:xfrm>
          <a:off x="0" y="0"/>
          <a:ext cx="0" cy="0"/>
          <a:chOff x="0" y="0"/>
          <a:chExt cx="0" cy="0"/>
        </a:xfrm>
      </p:grpSpPr>
      <p:sp>
        <p:nvSpPr>
          <p:cNvPr id="1174" name="Google Shape;1174;g1910c9cffe2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 name="Google Shape;1175;g1910c9cffe2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1910c9cffe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1910c9cffe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1910c9cffe2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1910c9cffe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184d99d1a72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g184d99d1a72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 name="Google Shape;1222;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
        <p:cNvGrpSpPr/>
        <p:nvPr/>
      </p:nvGrpSpPr>
      <p:grpSpPr>
        <a:xfrm>
          <a:off x="0" y="0"/>
          <a:ext cx="0" cy="0"/>
          <a:chOff x="0" y="0"/>
          <a:chExt cx="0" cy="0"/>
        </a:xfrm>
      </p:grpSpPr>
      <p:sp>
        <p:nvSpPr>
          <p:cNvPr id="1238" name="Google Shape;1238;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 name="Google Shape;123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184d99d1a72_0_2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1"/>
        <p:cNvGrpSpPr/>
        <p:nvPr/>
      </p:nvGrpSpPr>
      <p:grpSpPr>
        <a:xfrm>
          <a:off x="0" y="0"/>
          <a:ext cx="0" cy="0"/>
          <a:chOff x="0" y="0"/>
          <a:chExt cx="0" cy="0"/>
        </a:xfrm>
      </p:grpSpPr>
      <p:sp>
        <p:nvSpPr>
          <p:cNvPr id="1462" name="Google Shape;1462;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3" name="Google Shape;1463;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204f468eb89_1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204f468eb89_1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7"/>
        <p:cNvGrpSpPr/>
        <p:nvPr/>
      </p:nvGrpSpPr>
      <p:grpSpPr>
        <a:xfrm>
          <a:off x="0" y="0"/>
          <a:ext cx="0" cy="0"/>
          <a:chOff x="0" y="0"/>
          <a:chExt cx="0" cy="0"/>
        </a:xfrm>
      </p:grpSpPr>
      <p:sp>
        <p:nvSpPr>
          <p:cNvPr id="1518" name="Google Shape;1518;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9" name="Google Shape;1519;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3"/>
        <p:cNvGrpSpPr/>
        <p:nvPr/>
      </p:nvGrpSpPr>
      <p:grpSpPr>
        <a:xfrm>
          <a:off x="0" y="0"/>
          <a:ext cx="0" cy="0"/>
          <a:chOff x="0" y="0"/>
          <a:chExt cx="0" cy="0"/>
        </a:xfrm>
      </p:grpSpPr>
      <p:sp>
        <p:nvSpPr>
          <p:cNvPr id="1704" name="Google Shape;1704;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5" name="Google Shape;1705;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6"/>
        <p:cNvGrpSpPr/>
        <p:nvPr/>
      </p:nvGrpSpPr>
      <p:grpSpPr>
        <a:xfrm>
          <a:off x="0" y="0"/>
          <a:ext cx="0" cy="0"/>
          <a:chOff x="0" y="0"/>
          <a:chExt cx="0" cy="0"/>
        </a:xfrm>
      </p:grpSpPr>
      <p:sp>
        <p:nvSpPr>
          <p:cNvPr id="1967" name="Google Shape;1967;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8" name="Google Shape;196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3"/>
        <p:cNvGrpSpPr/>
        <p:nvPr/>
      </p:nvGrpSpPr>
      <p:grpSpPr>
        <a:xfrm>
          <a:off x="0" y="0"/>
          <a:ext cx="0" cy="0"/>
          <a:chOff x="0" y="0"/>
          <a:chExt cx="0" cy="0"/>
        </a:xfrm>
      </p:grpSpPr>
      <p:sp>
        <p:nvSpPr>
          <p:cNvPr id="1974" name="Google Shape;1974;g24ea1c507ea_0_15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5" name="Google Shape;1975;g24ea1c507ea_0_15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9"/>
        <p:cNvGrpSpPr/>
        <p:nvPr/>
      </p:nvGrpSpPr>
      <p:grpSpPr>
        <a:xfrm>
          <a:off x="0" y="0"/>
          <a:ext cx="0" cy="0"/>
          <a:chOff x="0" y="0"/>
          <a:chExt cx="0" cy="0"/>
        </a:xfrm>
      </p:grpSpPr>
      <p:sp>
        <p:nvSpPr>
          <p:cNvPr id="1980" name="Google Shape;1980;g24ea1c507ea_0_156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1" name="Google Shape;1981;g24ea1c507ea_0_15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5"/>
        <p:cNvGrpSpPr/>
        <p:nvPr/>
      </p:nvGrpSpPr>
      <p:grpSpPr>
        <a:xfrm>
          <a:off x="0" y="0"/>
          <a:ext cx="0" cy="0"/>
          <a:chOff x="0" y="0"/>
          <a:chExt cx="0" cy="0"/>
        </a:xfrm>
      </p:grpSpPr>
      <p:sp>
        <p:nvSpPr>
          <p:cNvPr id="1986" name="Google Shape;1986;g24ea1c507ea_0_156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7" name="Google Shape;1987;g24ea1c507ea_0_156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1"/>
        <p:cNvGrpSpPr/>
        <p:nvPr/>
      </p:nvGrpSpPr>
      <p:grpSpPr>
        <a:xfrm>
          <a:off x="0" y="0"/>
          <a:ext cx="0" cy="0"/>
          <a:chOff x="0" y="0"/>
          <a:chExt cx="0" cy="0"/>
        </a:xfrm>
      </p:grpSpPr>
      <p:sp>
        <p:nvSpPr>
          <p:cNvPr id="2012" name="Google Shape;2012;g24ea1c507ea_0_157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3" name="Google Shape;2013;g24ea1c507ea_0_15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7"/>
        <p:cNvGrpSpPr/>
        <p:nvPr/>
      </p:nvGrpSpPr>
      <p:grpSpPr>
        <a:xfrm>
          <a:off x="0" y="0"/>
          <a:ext cx="0" cy="0"/>
          <a:chOff x="0" y="0"/>
          <a:chExt cx="0" cy="0"/>
        </a:xfrm>
      </p:grpSpPr>
      <p:sp>
        <p:nvSpPr>
          <p:cNvPr id="2028" name="Google Shape;2028;g24ea1c507ea_0_157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9" name="Google Shape;2029;g24ea1c507ea_0_157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4"/>
        <p:cNvGrpSpPr/>
        <p:nvPr/>
      </p:nvGrpSpPr>
      <p:grpSpPr>
        <a:xfrm>
          <a:off x="0" y="0"/>
          <a:ext cx="0" cy="0"/>
          <a:chOff x="0" y="0"/>
          <a:chExt cx="0" cy="0"/>
        </a:xfrm>
      </p:grpSpPr>
      <p:sp>
        <p:nvSpPr>
          <p:cNvPr id="2365" name="Google Shape;2365;g24ea1c507ea_0_16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6" name="Google Shape;2366;g24ea1c507ea_0_16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8"/>
        <p:cNvGrpSpPr/>
        <p:nvPr/>
      </p:nvGrpSpPr>
      <p:grpSpPr>
        <a:xfrm>
          <a:off x="0" y="0"/>
          <a:ext cx="0" cy="0"/>
          <a:chOff x="0" y="0"/>
          <a:chExt cx="0" cy="0"/>
        </a:xfrm>
      </p:grpSpPr>
      <p:sp>
        <p:nvSpPr>
          <p:cNvPr id="8279" name="Google Shape;8279;g24ea1c507ea_0_219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0" name="Google Shape;8280;g24ea1c507ea_0_21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5"/>
        <p:cNvGrpSpPr/>
        <p:nvPr/>
      </p:nvGrpSpPr>
      <p:grpSpPr>
        <a:xfrm>
          <a:off x="0" y="0"/>
          <a:ext cx="0" cy="0"/>
          <a:chOff x="0" y="0"/>
          <a:chExt cx="0" cy="0"/>
        </a:xfrm>
      </p:grpSpPr>
      <p:sp>
        <p:nvSpPr>
          <p:cNvPr id="8706" name="Google Shape;8706;g24ea1c507ea_0_22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7" name="Google Shape;8707;g24ea1c507ea_0_22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8"/>
        <p:cNvGrpSpPr/>
        <p:nvPr/>
      </p:nvGrpSpPr>
      <p:grpSpPr>
        <a:xfrm>
          <a:off x="0" y="0"/>
          <a:ext cx="0" cy="0"/>
          <a:chOff x="0" y="0"/>
          <a:chExt cx="0" cy="0"/>
        </a:xfrm>
      </p:grpSpPr>
      <p:sp>
        <p:nvSpPr>
          <p:cNvPr id="8869" name="Google Shape;8869;g24ea1c507ea_0_225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0" name="Google Shape;8870;g24ea1c507ea_0_22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0"/>
        <p:cNvGrpSpPr/>
        <p:nvPr/>
      </p:nvGrpSpPr>
      <p:grpSpPr>
        <a:xfrm>
          <a:off x="0" y="0"/>
          <a:ext cx="0" cy="0"/>
          <a:chOff x="0" y="0"/>
          <a:chExt cx="0" cy="0"/>
        </a:xfrm>
      </p:grpSpPr>
      <p:sp>
        <p:nvSpPr>
          <p:cNvPr id="9271" name="Google Shape;9271;g24ea1c507ea_0_229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2" name="Google Shape;9272;g24ea1c507ea_0_22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1"/>
        <p:cNvGrpSpPr/>
        <p:nvPr/>
      </p:nvGrpSpPr>
      <p:grpSpPr>
        <a:xfrm>
          <a:off x="0" y="0"/>
          <a:ext cx="0" cy="0"/>
          <a:chOff x="0" y="0"/>
          <a:chExt cx="0" cy="0"/>
        </a:xfrm>
      </p:grpSpPr>
      <p:sp>
        <p:nvSpPr>
          <p:cNvPr id="9642" name="Google Shape;9642;g24ea1c507ea_0_23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3" name="Google Shape;9643;g24ea1c507ea_0_23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0"/>
        <p:cNvGrpSpPr/>
        <p:nvPr/>
      </p:nvGrpSpPr>
      <p:grpSpPr>
        <a:xfrm>
          <a:off x="0" y="0"/>
          <a:ext cx="0" cy="0"/>
          <a:chOff x="0" y="0"/>
          <a:chExt cx="0" cy="0"/>
        </a:xfrm>
      </p:grpSpPr>
      <p:sp>
        <p:nvSpPr>
          <p:cNvPr id="10031" name="Google Shape;10031;g24ea1c507ea_0_237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2" name="Google Shape;10032;g24ea1c507ea_0_23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1"/>
        <p:cNvGrpSpPr/>
        <p:nvPr/>
      </p:nvGrpSpPr>
      <p:grpSpPr>
        <a:xfrm>
          <a:off x="0" y="0"/>
          <a:ext cx="0" cy="0"/>
          <a:chOff x="0" y="0"/>
          <a:chExt cx="0" cy="0"/>
        </a:xfrm>
      </p:grpSpPr>
      <p:sp>
        <p:nvSpPr>
          <p:cNvPr id="10462" name="Google Shape;10462;g24ea1c507ea_0_24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3" name="Google Shape;10463;g24ea1c507ea_0_24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4"/>
        <p:cNvGrpSpPr/>
        <p:nvPr/>
      </p:nvGrpSpPr>
      <p:grpSpPr>
        <a:xfrm>
          <a:off x="0" y="0"/>
          <a:ext cx="0" cy="0"/>
          <a:chOff x="0" y="0"/>
          <a:chExt cx="0" cy="0"/>
        </a:xfrm>
      </p:grpSpPr>
      <p:sp>
        <p:nvSpPr>
          <p:cNvPr id="11255" name="Google Shape;11255;g24ea1c507ea_0_249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6" name="Google Shape;11256;g24ea1c507ea_0_249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5"/>
        <p:cNvGrpSpPr/>
        <p:nvPr/>
      </p:nvGrpSpPr>
      <p:grpSpPr>
        <a:xfrm>
          <a:off x="0" y="0"/>
          <a:ext cx="0" cy="0"/>
          <a:chOff x="0" y="0"/>
          <a:chExt cx="0" cy="0"/>
        </a:xfrm>
      </p:grpSpPr>
      <p:sp>
        <p:nvSpPr>
          <p:cNvPr id="11996" name="Google Shape;11996;g24ea1c507ea_0_25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97" name="Google Shape;11997;g24ea1c507ea_0_25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8"/>
        <p:cNvGrpSpPr/>
        <p:nvPr/>
      </p:nvGrpSpPr>
      <p:grpSpPr>
        <a:xfrm>
          <a:off x="0" y="0"/>
          <a:ext cx="0" cy="0"/>
          <a:chOff x="0" y="0"/>
          <a:chExt cx="0" cy="0"/>
        </a:xfrm>
      </p:grpSpPr>
      <p:sp>
        <p:nvSpPr>
          <p:cNvPr id="12689" name="Google Shape;12689;g24ea1c507ea_0_263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0" name="Google Shape;12690;g24ea1c507ea_0_26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0"/>
        <p:cNvGrpSpPr/>
        <p:nvPr/>
      </p:nvGrpSpPr>
      <p:grpSpPr>
        <a:xfrm>
          <a:off x="0" y="0"/>
          <a:ext cx="0" cy="0"/>
          <a:chOff x="0" y="0"/>
          <a:chExt cx="0" cy="0"/>
        </a:xfrm>
      </p:grpSpPr>
      <p:sp>
        <p:nvSpPr>
          <p:cNvPr id="12991" name="Google Shape;12991;g24ea1c507ea_0_266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2" name="Google Shape;12992;g24ea1c507ea_0_266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30"/>
        <p:cNvGrpSpPr/>
        <p:nvPr/>
      </p:nvGrpSpPr>
      <p:grpSpPr>
        <a:xfrm>
          <a:off x="0" y="0"/>
          <a:ext cx="0" cy="0"/>
          <a:chOff x="0" y="0"/>
          <a:chExt cx="0" cy="0"/>
        </a:xfrm>
      </p:grpSpPr>
      <p:sp>
        <p:nvSpPr>
          <p:cNvPr id="13631" name="Google Shape;13631;g24ea1c507ea_0_29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32" name="Google Shape;13632;g24ea1c507ea_0_29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184d99d1a7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24ea1c507ea_0_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24ea1c507ea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2"/>
        <p:cNvGrpSpPr/>
        <p:nvPr/>
      </p:nvGrpSpPr>
      <p:grpSpPr>
        <a:xfrm>
          <a:off x="0" y="0"/>
          <a:ext cx="0" cy="0"/>
          <a:chOff x="0" y="0"/>
          <a:chExt cx="0" cy="0"/>
        </a:xfrm>
      </p:grpSpPr>
      <p:sp>
        <p:nvSpPr>
          <p:cNvPr id="1163" name="Google Shape;1163;g1910c9cffe2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 name="Google Shape;1164;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66450" y="901900"/>
            <a:ext cx="6616800" cy="15027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966450" y="2695975"/>
            <a:ext cx="2798700" cy="617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rot="-4557575">
            <a:off x="8386430" y="952568"/>
            <a:ext cx="290849" cy="238760"/>
            <a:chOff x="8209488" y="3016721"/>
            <a:chExt cx="290857" cy="238766"/>
          </a:xfrm>
        </p:grpSpPr>
        <p:sp>
          <p:nvSpPr>
            <p:cNvPr id="12" name="Google Shape;12;p2"/>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rot="8342089">
            <a:off x="252038" y="438381"/>
            <a:ext cx="523936" cy="327115"/>
            <a:chOff x="5041635" y="3575776"/>
            <a:chExt cx="335278" cy="209309"/>
          </a:xfrm>
        </p:grpSpPr>
        <p:sp>
          <p:nvSpPr>
            <p:cNvPr id="15" name="Google Shape;15;p2"/>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rot="9764795">
            <a:off x="8028623" y="438426"/>
            <a:ext cx="523946" cy="327118"/>
            <a:chOff x="5041635" y="3575776"/>
            <a:chExt cx="335278" cy="209309"/>
          </a:xfrm>
        </p:grpSpPr>
        <p:sp>
          <p:nvSpPr>
            <p:cNvPr id="18" name="Google Shape;18;p2"/>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a:off x="7456763" y="34409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flipH="1">
            <a:off x="2050050" y="49227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rot="6379958">
            <a:off x="166588" y="1113799"/>
            <a:ext cx="290843" cy="238755"/>
            <a:chOff x="8209488" y="3016721"/>
            <a:chExt cx="290857" cy="238766"/>
          </a:xfrm>
        </p:grpSpPr>
        <p:sp>
          <p:nvSpPr>
            <p:cNvPr id="23" name="Google Shape;23;p2"/>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5"/>
        <p:cNvGrpSpPr/>
        <p:nvPr/>
      </p:nvGrpSpPr>
      <p:grpSpPr>
        <a:xfrm>
          <a:off x="0" y="0"/>
          <a:ext cx="0" cy="0"/>
          <a:chOff x="0" y="0"/>
          <a:chExt cx="0" cy="0"/>
        </a:xfrm>
      </p:grpSpPr>
      <p:sp>
        <p:nvSpPr>
          <p:cNvPr id="166" name="Google Shape;166;p11"/>
          <p:cNvSpPr txBox="1">
            <a:spLocks noGrp="1"/>
          </p:cNvSpPr>
          <p:nvPr>
            <p:ph type="title" hasCustomPrompt="1"/>
          </p:nvPr>
        </p:nvSpPr>
        <p:spPr>
          <a:xfrm>
            <a:off x="1018025" y="795625"/>
            <a:ext cx="3727800" cy="11880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7" name="Google Shape;167;p11"/>
          <p:cNvSpPr txBox="1">
            <a:spLocks noGrp="1"/>
          </p:cNvSpPr>
          <p:nvPr>
            <p:ph type="subTitle" idx="1"/>
          </p:nvPr>
        </p:nvSpPr>
        <p:spPr>
          <a:xfrm>
            <a:off x="1018025" y="2182025"/>
            <a:ext cx="3209700" cy="71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68" name="Google Shape;168;p11"/>
          <p:cNvGrpSpPr/>
          <p:nvPr/>
        </p:nvGrpSpPr>
        <p:grpSpPr>
          <a:xfrm rot="8342089">
            <a:off x="252038" y="438381"/>
            <a:ext cx="523936" cy="327115"/>
            <a:chOff x="5041635" y="3575776"/>
            <a:chExt cx="335278" cy="209309"/>
          </a:xfrm>
        </p:grpSpPr>
        <p:sp>
          <p:nvSpPr>
            <p:cNvPr id="169" name="Google Shape;169;p11"/>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1"/>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11"/>
          <p:cNvGrpSpPr/>
          <p:nvPr/>
        </p:nvGrpSpPr>
        <p:grpSpPr>
          <a:xfrm rot="6379958">
            <a:off x="166588" y="1113799"/>
            <a:ext cx="290843" cy="238755"/>
            <a:chOff x="8209488" y="3016721"/>
            <a:chExt cx="290857" cy="238766"/>
          </a:xfrm>
        </p:grpSpPr>
        <p:sp>
          <p:nvSpPr>
            <p:cNvPr id="172" name="Google Shape;172;p11"/>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rot="9764795">
            <a:off x="8028623" y="438426"/>
            <a:ext cx="523946" cy="327118"/>
            <a:chOff x="5041635" y="3575776"/>
            <a:chExt cx="335278" cy="209309"/>
          </a:xfrm>
        </p:grpSpPr>
        <p:sp>
          <p:nvSpPr>
            <p:cNvPr id="175" name="Google Shape;175;p11"/>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1"/>
          <p:cNvSpPr/>
          <p:nvPr/>
        </p:nvSpPr>
        <p:spPr>
          <a:xfrm>
            <a:off x="7456763" y="34409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 name="Google Shape;178;p11"/>
          <p:cNvGrpSpPr/>
          <p:nvPr/>
        </p:nvGrpSpPr>
        <p:grpSpPr>
          <a:xfrm rot="-4557575">
            <a:off x="8386430" y="952568"/>
            <a:ext cx="290849" cy="238760"/>
            <a:chOff x="8209488" y="3016721"/>
            <a:chExt cx="290857" cy="238766"/>
          </a:xfrm>
        </p:grpSpPr>
        <p:sp>
          <p:nvSpPr>
            <p:cNvPr id="179" name="Google Shape;179;p11"/>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8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82"/>
        <p:cNvGrpSpPr/>
        <p:nvPr/>
      </p:nvGrpSpPr>
      <p:grpSpPr>
        <a:xfrm>
          <a:off x="0" y="0"/>
          <a:ext cx="0" cy="0"/>
          <a:chOff x="0" y="0"/>
          <a:chExt cx="0" cy="0"/>
        </a:xfrm>
      </p:grpSpPr>
      <p:sp>
        <p:nvSpPr>
          <p:cNvPr id="183" name="Google Shape;183;p1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4" name="Google Shape;184;p13"/>
          <p:cNvSpPr txBox="1">
            <a:spLocks noGrp="1"/>
          </p:cNvSpPr>
          <p:nvPr>
            <p:ph type="title" idx="2" hasCustomPrompt="1"/>
          </p:nvPr>
        </p:nvSpPr>
        <p:spPr>
          <a:xfrm>
            <a:off x="720000" y="1280874"/>
            <a:ext cx="734700" cy="520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3"/>
          <p:cNvSpPr txBox="1">
            <a:spLocks noGrp="1"/>
          </p:cNvSpPr>
          <p:nvPr>
            <p:ph type="title" idx="3" hasCustomPrompt="1"/>
          </p:nvPr>
        </p:nvSpPr>
        <p:spPr>
          <a:xfrm>
            <a:off x="720000" y="3572253"/>
            <a:ext cx="734700" cy="520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a:spLocks noGrp="1"/>
          </p:cNvSpPr>
          <p:nvPr>
            <p:ph type="title" idx="4" hasCustomPrompt="1"/>
          </p:nvPr>
        </p:nvSpPr>
        <p:spPr>
          <a:xfrm>
            <a:off x="3134775" y="1280874"/>
            <a:ext cx="734700" cy="520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13"/>
          <p:cNvSpPr txBox="1">
            <a:spLocks noGrp="1"/>
          </p:cNvSpPr>
          <p:nvPr>
            <p:ph type="title" idx="5" hasCustomPrompt="1"/>
          </p:nvPr>
        </p:nvSpPr>
        <p:spPr>
          <a:xfrm>
            <a:off x="3134775" y="3569528"/>
            <a:ext cx="734700" cy="520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 name="Google Shape;188;p13"/>
          <p:cNvSpPr txBox="1">
            <a:spLocks noGrp="1"/>
          </p:cNvSpPr>
          <p:nvPr>
            <p:ph type="title" idx="6" hasCustomPrompt="1"/>
          </p:nvPr>
        </p:nvSpPr>
        <p:spPr>
          <a:xfrm>
            <a:off x="720000" y="2426561"/>
            <a:ext cx="734700" cy="520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9" name="Google Shape;189;p13"/>
          <p:cNvSpPr txBox="1">
            <a:spLocks noGrp="1"/>
          </p:cNvSpPr>
          <p:nvPr>
            <p:ph type="title" idx="7" hasCustomPrompt="1"/>
          </p:nvPr>
        </p:nvSpPr>
        <p:spPr>
          <a:xfrm>
            <a:off x="3134775" y="2426539"/>
            <a:ext cx="734700" cy="520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0" name="Google Shape;190;p13"/>
          <p:cNvSpPr txBox="1">
            <a:spLocks noGrp="1"/>
          </p:cNvSpPr>
          <p:nvPr>
            <p:ph type="subTitle" idx="1"/>
          </p:nvPr>
        </p:nvSpPr>
        <p:spPr>
          <a:xfrm>
            <a:off x="720000" y="1828975"/>
            <a:ext cx="2305500" cy="48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1" name="Google Shape;191;p13"/>
          <p:cNvSpPr txBox="1">
            <a:spLocks noGrp="1"/>
          </p:cNvSpPr>
          <p:nvPr>
            <p:ph type="subTitle" idx="8"/>
          </p:nvPr>
        </p:nvSpPr>
        <p:spPr>
          <a:xfrm>
            <a:off x="3134775" y="1828975"/>
            <a:ext cx="2305500" cy="48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2" name="Google Shape;192;p13"/>
          <p:cNvSpPr txBox="1">
            <a:spLocks noGrp="1"/>
          </p:cNvSpPr>
          <p:nvPr>
            <p:ph type="subTitle" idx="9"/>
          </p:nvPr>
        </p:nvSpPr>
        <p:spPr>
          <a:xfrm>
            <a:off x="720000" y="2974663"/>
            <a:ext cx="2305500" cy="48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3" name="Google Shape;193;p13"/>
          <p:cNvSpPr txBox="1">
            <a:spLocks noGrp="1"/>
          </p:cNvSpPr>
          <p:nvPr>
            <p:ph type="subTitle" idx="13"/>
          </p:nvPr>
        </p:nvSpPr>
        <p:spPr>
          <a:xfrm>
            <a:off x="720000" y="4120401"/>
            <a:ext cx="2305500" cy="48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4" name="Google Shape;194;p13"/>
          <p:cNvSpPr txBox="1">
            <a:spLocks noGrp="1"/>
          </p:cNvSpPr>
          <p:nvPr>
            <p:ph type="subTitle" idx="14"/>
          </p:nvPr>
        </p:nvSpPr>
        <p:spPr>
          <a:xfrm>
            <a:off x="3134775" y="4117676"/>
            <a:ext cx="2305500" cy="48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5" name="Google Shape;195;p13"/>
          <p:cNvSpPr txBox="1">
            <a:spLocks noGrp="1"/>
          </p:cNvSpPr>
          <p:nvPr>
            <p:ph type="subTitle" idx="15"/>
          </p:nvPr>
        </p:nvSpPr>
        <p:spPr>
          <a:xfrm>
            <a:off x="3134775" y="2974688"/>
            <a:ext cx="2305500" cy="48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96" name="Google Shape;196;p13"/>
          <p:cNvGrpSpPr/>
          <p:nvPr/>
        </p:nvGrpSpPr>
        <p:grpSpPr>
          <a:xfrm rot="-8100000" flipH="1">
            <a:off x="140931" y="4257554"/>
            <a:ext cx="335275" cy="209307"/>
            <a:chOff x="5041635" y="3575776"/>
            <a:chExt cx="335278" cy="209309"/>
          </a:xfrm>
        </p:grpSpPr>
        <p:sp>
          <p:nvSpPr>
            <p:cNvPr id="197" name="Google Shape;197;p13"/>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3"/>
          <p:cNvSpPr/>
          <p:nvPr/>
        </p:nvSpPr>
        <p:spPr>
          <a:xfrm flipH="1">
            <a:off x="8370425" y="27884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00"/>
        <p:cNvGrpSpPr/>
        <p:nvPr/>
      </p:nvGrpSpPr>
      <p:grpSpPr>
        <a:xfrm>
          <a:off x="0" y="0"/>
          <a:ext cx="0" cy="0"/>
          <a:chOff x="0" y="0"/>
          <a:chExt cx="0" cy="0"/>
        </a:xfrm>
      </p:grpSpPr>
      <p:sp>
        <p:nvSpPr>
          <p:cNvPr id="201" name="Google Shape;201;p14"/>
          <p:cNvSpPr txBox="1">
            <a:spLocks noGrp="1"/>
          </p:cNvSpPr>
          <p:nvPr>
            <p:ph type="title"/>
          </p:nvPr>
        </p:nvSpPr>
        <p:spPr>
          <a:xfrm>
            <a:off x="2041075" y="537275"/>
            <a:ext cx="2707800" cy="48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2" name="Google Shape;202;p14"/>
          <p:cNvGrpSpPr/>
          <p:nvPr/>
        </p:nvGrpSpPr>
        <p:grpSpPr>
          <a:xfrm rot="9764795">
            <a:off x="8535560" y="4594739"/>
            <a:ext cx="523946" cy="327118"/>
            <a:chOff x="5041635" y="3575776"/>
            <a:chExt cx="335278" cy="209309"/>
          </a:xfrm>
        </p:grpSpPr>
        <p:sp>
          <p:nvSpPr>
            <p:cNvPr id="203" name="Google Shape;203;p14"/>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4"/>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205;p14"/>
          <p:cNvSpPr/>
          <p:nvPr/>
        </p:nvSpPr>
        <p:spPr>
          <a:xfrm>
            <a:off x="8163175" y="472352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14"/>
          <p:cNvGrpSpPr/>
          <p:nvPr/>
        </p:nvGrpSpPr>
        <p:grpSpPr>
          <a:xfrm rot="-4557575">
            <a:off x="8757405" y="4012780"/>
            <a:ext cx="290849" cy="238760"/>
            <a:chOff x="8209488" y="3016721"/>
            <a:chExt cx="290857" cy="238766"/>
          </a:xfrm>
        </p:grpSpPr>
        <p:sp>
          <p:nvSpPr>
            <p:cNvPr id="207" name="Google Shape;207;p14"/>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4"/>
          <p:cNvSpPr/>
          <p:nvPr/>
        </p:nvSpPr>
        <p:spPr>
          <a:xfrm rot="6629057" flipH="1">
            <a:off x="-1618124" y="-1937530"/>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4"/>
          <p:cNvSpPr/>
          <p:nvPr/>
        </p:nvSpPr>
        <p:spPr>
          <a:xfrm rot="2381042">
            <a:off x="868618" y="153597"/>
            <a:ext cx="217278"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 name="Google Shape;211;p14"/>
          <p:cNvGrpSpPr/>
          <p:nvPr/>
        </p:nvGrpSpPr>
        <p:grpSpPr>
          <a:xfrm rot="-10190042">
            <a:off x="223176" y="489768"/>
            <a:ext cx="290857" cy="238766"/>
            <a:chOff x="8209488" y="3016721"/>
            <a:chExt cx="290857" cy="238766"/>
          </a:xfrm>
        </p:grpSpPr>
        <p:sp>
          <p:nvSpPr>
            <p:cNvPr id="212" name="Google Shape;212;p14"/>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4"/>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14"/>
        <p:cNvGrpSpPr/>
        <p:nvPr/>
      </p:nvGrpSpPr>
      <p:grpSpPr>
        <a:xfrm>
          <a:off x="0" y="0"/>
          <a:ext cx="0" cy="0"/>
          <a:chOff x="0" y="0"/>
          <a:chExt cx="0" cy="0"/>
        </a:xfrm>
      </p:grpSpPr>
      <p:sp>
        <p:nvSpPr>
          <p:cNvPr id="215" name="Google Shape;21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6" name="Google Shape;216;p15"/>
          <p:cNvSpPr/>
          <p:nvPr/>
        </p:nvSpPr>
        <p:spPr>
          <a:xfrm flipH="1">
            <a:off x="7879186" y="4588047"/>
            <a:ext cx="1519577" cy="714254"/>
          </a:xfrm>
          <a:custGeom>
            <a:avLst/>
            <a:gdLst/>
            <a:ahLst/>
            <a:cxnLst/>
            <a:rect l="l" t="t" r="r" b="b"/>
            <a:pathLst>
              <a:path w="46944" h="22067" extrusionOk="0">
                <a:moveTo>
                  <a:pt x="22719" y="0"/>
                </a:moveTo>
                <a:cubicBezTo>
                  <a:pt x="20147" y="0"/>
                  <a:pt x="17573" y="188"/>
                  <a:pt x="15026" y="566"/>
                </a:cubicBezTo>
                <a:cubicBezTo>
                  <a:pt x="11123" y="1151"/>
                  <a:pt x="7109" y="2266"/>
                  <a:pt x="4238" y="4942"/>
                </a:cubicBezTo>
                <a:cubicBezTo>
                  <a:pt x="1367" y="7674"/>
                  <a:pt x="1" y="12301"/>
                  <a:pt x="2064" y="15674"/>
                </a:cubicBezTo>
                <a:cubicBezTo>
                  <a:pt x="3708" y="18378"/>
                  <a:pt x="6942" y="19549"/>
                  <a:pt x="10008" y="20329"/>
                </a:cubicBezTo>
                <a:cubicBezTo>
                  <a:pt x="14675" y="21484"/>
                  <a:pt x="19499" y="22067"/>
                  <a:pt x="24325" y="22067"/>
                </a:cubicBezTo>
                <a:cubicBezTo>
                  <a:pt x="27888" y="22067"/>
                  <a:pt x="31452" y="21749"/>
                  <a:pt x="34957" y="21110"/>
                </a:cubicBezTo>
                <a:cubicBezTo>
                  <a:pt x="38134" y="20525"/>
                  <a:pt x="41452" y="19633"/>
                  <a:pt x="43737" y="17291"/>
                </a:cubicBezTo>
                <a:cubicBezTo>
                  <a:pt x="46079" y="14950"/>
                  <a:pt x="46943" y="11298"/>
                  <a:pt x="45995" y="8120"/>
                </a:cubicBezTo>
                <a:cubicBezTo>
                  <a:pt x="44239" y="2266"/>
                  <a:pt x="39138" y="2378"/>
                  <a:pt x="34232" y="1263"/>
                </a:cubicBezTo>
                <a:cubicBezTo>
                  <a:pt x="30463" y="425"/>
                  <a:pt x="26593" y="0"/>
                  <a:pt x="227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rot="-3636711" flipH="1">
            <a:off x="8609184" y="3533247"/>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15"/>
          <p:cNvGrpSpPr/>
          <p:nvPr/>
        </p:nvGrpSpPr>
        <p:grpSpPr>
          <a:xfrm rot="4557575" flipH="1">
            <a:off x="8285357" y="4705943"/>
            <a:ext cx="290849" cy="238760"/>
            <a:chOff x="8209488" y="3016721"/>
            <a:chExt cx="290857" cy="238766"/>
          </a:xfrm>
        </p:grpSpPr>
        <p:sp>
          <p:nvSpPr>
            <p:cNvPr id="219" name="Google Shape;219;p15"/>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15"/>
          <p:cNvGrpSpPr/>
          <p:nvPr/>
        </p:nvGrpSpPr>
        <p:grpSpPr>
          <a:xfrm rot="-9764795" flipH="1">
            <a:off x="8777742" y="4190601"/>
            <a:ext cx="523946" cy="327118"/>
            <a:chOff x="5041635" y="3575776"/>
            <a:chExt cx="335278" cy="209309"/>
          </a:xfrm>
        </p:grpSpPr>
        <p:sp>
          <p:nvSpPr>
            <p:cNvPr id="222" name="Google Shape;222;p15"/>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 name="Google Shape;224;p15"/>
          <p:cNvSpPr/>
          <p:nvPr/>
        </p:nvSpPr>
        <p:spPr>
          <a:xfrm rot="10800000">
            <a:off x="7299051" y="-2054886"/>
            <a:ext cx="2854641" cy="2865942"/>
          </a:xfrm>
          <a:custGeom>
            <a:avLst/>
            <a:gdLst/>
            <a:ahLst/>
            <a:cxnLst/>
            <a:rect l="l" t="t" r="r" b="b"/>
            <a:pathLst>
              <a:path w="53298" h="53509" extrusionOk="0">
                <a:moveTo>
                  <a:pt x="26115" y="1"/>
                </a:moveTo>
                <a:cubicBezTo>
                  <a:pt x="24636" y="1"/>
                  <a:pt x="23162" y="136"/>
                  <a:pt x="21715" y="417"/>
                </a:cubicBezTo>
                <a:cubicBezTo>
                  <a:pt x="17840" y="1169"/>
                  <a:pt x="14133" y="2814"/>
                  <a:pt x="11011" y="5295"/>
                </a:cubicBezTo>
                <a:cubicBezTo>
                  <a:pt x="3568" y="11260"/>
                  <a:pt x="0" y="21602"/>
                  <a:pt x="1896" y="30968"/>
                </a:cubicBezTo>
                <a:cubicBezTo>
                  <a:pt x="3763" y="40334"/>
                  <a:pt x="10844" y="48390"/>
                  <a:pt x="19764" y="51791"/>
                </a:cubicBezTo>
                <a:cubicBezTo>
                  <a:pt x="22579" y="52876"/>
                  <a:pt x="25624" y="53509"/>
                  <a:pt x="28640" y="53509"/>
                </a:cubicBezTo>
                <a:cubicBezTo>
                  <a:pt x="30970" y="53509"/>
                  <a:pt x="33283" y="53131"/>
                  <a:pt x="35458" y="52293"/>
                </a:cubicBezTo>
                <a:cubicBezTo>
                  <a:pt x="40141" y="50481"/>
                  <a:pt x="43848" y="46662"/>
                  <a:pt x="46636" y="42397"/>
                </a:cubicBezTo>
                <a:cubicBezTo>
                  <a:pt x="50873" y="35902"/>
                  <a:pt x="53298" y="28013"/>
                  <a:pt x="51960" y="20375"/>
                </a:cubicBezTo>
                <a:cubicBezTo>
                  <a:pt x="49955" y="8517"/>
                  <a:pt x="37858" y="1"/>
                  <a:pt x="26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15"/>
          <p:cNvGrpSpPr/>
          <p:nvPr/>
        </p:nvGrpSpPr>
        <p:grpSpPr>
          <a:xfrm rot="-2457911">
            <a:off x="8455856" y="549335"/>
            <a:ext cx="523936" cy="327115"/>
            <a:chOff x="5041635" y="3575776"/>
            <a:chExt cx="335278" cy="209309"/>
          </a:xfrm>
        </p:grpSpPr>
        <p:sp>
          <p:nvSpPr>
            <p:cNvPr id="226" name="Google Shape;226;p15"/>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15"/>
          <p:cNvSpPr/>
          <p:nvPr/>
        </p:nvSpPr>
        <p:spPr>
          <a:xfrm rot="-7163289">
            <a:off x="8609178" y="1358610"/>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 name="Google Shape;229;p15"/>
          <p:cNvGrpSpPr/>
          <p:nvPr/>
        </p:nvGrpSpPr>
        <p:grpSpPr>
          <a:xfrm rot="-9764795" flipH="1">
            <a:off x="1529792" y="4904851"/>
            <a:ext cx="523946" cy="327118"/>
            <a:chOff x="5041635" y="3575776"/>
            <a:chExt cx="335278" cy="209309"/>
          </a:xfrm>
        </p:grpSpPr>
        <p:sp>
          <p:nvSpPr>
            <p:cNvPr id="230" name="Google Shape;230;p15"/>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5"/>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232;p15"/>
          <p:cNvSpPr/>
          <p:nvPr/>
        </p:nvSpPr>
        <p:spPr>
          <a:xfrm>
            <a:off x="164005" y="3977744"/>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233"/>
        <p:cNvGrpSpPr/>
        <p:nvPr/>
      </p:nvGrpSpPr>
      <p:grpSpPr>
        <a:xfrm>
          <a:off x="0" y="0"/>
          <a:ext cx="0" cy="0"/>
          <a:chOff x="0" y="0"/>
          <a:chExt cx="0" cy="0"/>
        </a:xfrm>
      </p:grpSpPr>
      <p:sp>
        <p:nvSpPr>
          <p:cNvPr id="234" name="Google Shape;234;p16"/>
          <p:cNvSpPr/>
          <p:nvPr/>
        </p:nvSpPr>
        <p:spPr>
          <a:xfrm rot="322301" flipH="1">
            <a:off x="-2310860" y="3412299"/>
            <a:ext cx="3973304" cy="3465774"/>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6"/>
          <p:cNvSpPr txBox="1">
            <a:spLocks noGrp="1"/>
          </p:cNvSpPr>
          <p:nvPr>
            <p:ph type="title"/>
          </p:nvPr>
        </p:nvSpPr>
        <p:spPr>
          <a:xfrm>
            <a:off x="713225" y="3165150"/>
            <a:ext cx="4598400" cy="646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6" name="Google Shape;236;p16"/>
          <p:cNvSpPr txBox="1">
            <a:spLocks noGrp="1"/>
          </p:cNvSpPr>
          <p:nvPr>
            <p:ph type="subTitle" idx="1"/>
          </p:nvPr>
        </p:nvSpPr>
        <p:spPr>
          <a:xfrm>
            <a:off x="713225" y="3975200"/>
            <a:ext cx="4598400" cy="62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37" name="Google Shape;237;p16"/>
          <p:cNvGrpSpPr/>
          <p:nvPr/>
        </p:nvGrpSpPr>
        <p:grpSpPr>
          <a:xfrm rot="-4557575">
            <a:off x="263117" y="4314580"/>
            <a:ext cx="290849" cy="238760"/>
            <a:chOff x="8209488" y="3016721"/>
            <a:chExt cx="290857" cy="238766"/>
          </a:xfrm>
        </p:grpSpPr>
        <p:sp>
          <p:nvSpPr>
            <p:cNvPr id="238" name="Google Shape;238;p16"/>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6"/>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6"/>
          <p:cNvGrpSpPr/>
          <p:nvPr/>
        </p:nvGrpSpPr>
        <p:grpSpPr>
          <a:xfrm rot="-1007915">
            <a:off x="1298397" y="4777894"/>
            <a:ext cx="290849" cy="238759"/>
            <a:chOff x="8209488" y="3016721"/>
            <a:chExt cx="290857" cy="238766"/>
          </a:xfrm>
        </p:grpSpPr>
        <p:sp>
          <p:nvSpPr>
            <p:cNvPr id="241" name="Google Shape;241;p16"/>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6"/>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 name="Google Shape;243;p16"/>
          <p:cNvSpPr/>
          <p:nvPr/>
        </p:nvSpPr>
        <p:spPr>
          <a:xfrm>
            <a:off x="895513" y="483687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0">
    <p:spTree>
      <p:nvGrpSpPr>
        <p:cNvPr id="1" name="Shape 244"/>
        <p:cNvGrpSpPr/>
        <p:nvPr/>
      </p:nvGrpSpPr>
      <p:grpSpPr>
        <a:xfrm>
          <a:off x="0" y="0"/>
          <a:ext cx="0" cy="0"/>
          <a:chOff x="0" y="0"/>
          <a:chExt cx="0" cy="0"/>
        </a:xfrm>
      </p:grpSpPr>
      <p:sp>
        <p:nvSpPr>
          <p:cNvPr id="245" name="Google Shape;245;p17"/>
          <p:cNvSpPr txBox="1">
            <a:spLocks noGrp="1"/>
          </p:cNvSpPr>
          <p:nvPr>
            <p:ph type="title"/>
          </p:nvPr>
        </p:nvSpPr>
        <p:spPr>
          <a:xfrm>
            <a:off x="5298150" y="539500"/>
            <a:ext cx="3118500" cy="6582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6" name="Google Shape;246;p17"/>
          <p:cNvSpPr txBox="1">
            <a:spLocks noGrp="1"/>
          </p:cNvSpPr>
          <p:nvPr>
            <p:ph type="subTitle" idx="1"/>
          </p:nvPr>
        </p:nvSpPr>
        <p:spPr>
          <a:xfrm>
            <a:off x="5298150" y="1418350"/>
            <a:ext cx="2608800" cy="87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47" name="Google Shape;247;p17"/>
          <p:cNvGrpSpPr/>
          <p:nvPr/>
        </p:nvGrpSpPr>
        <p:grpSpPr>
          <a:xfrm rot="764630">
            <a:off x="8447023" y="420113"/>
            <a:ext cx="290867" cy="238774"/>
            <a:chOff x="8209488" y="3016721"/>
            <a:chExt cx="290857" cy="238766"/>
          </a:xfrm>
        </p:grpSpPr>
        <p:sp>
          <p:nvSpPr>
            <p:cNvPr id="248" name="Google Shape;248;p17"/>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7"/>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 name="Google Shape;250;p17"/>
          <p:cNvSpPr/>
          <p:nvPr/>
        </p:nvSpPr>
        <p:spPr>
          <a:xfrm flipH="1">
            <a:off x="8720408" y="792219"/>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7"/>
          <p:cNvSpPr/>
          <p:nvPr/>
        </p:nvSpPr>
        <p:spPr>
          <a:xfrm rot="-2028326" flipH="1">
            <a:off x="8069237" y="4635106"/>
            <a:ext cx="1519591" cy="714269"/>
          </a:xfrm>
          <a:custGeom>
            <a:avLst/>
            <a:gdLst/>
            <a:ahLst/>
            <a:cxnLst/>
            <a:rect l="l" t="t" r="r" b="b"/>
            <a:pathLst>
              <a:path w="46944" h="22067" extrusionOk="0">
                <a:moveTo>
                  <a:pt x="22719" y="0"/>
                </a:moveTo>
                <a:cubicBezTo>
                  <a:pt x="20147" y="0"/>
                  <a:pt x="17573" y="188"/>
                  <a:pt x="15026" y="566"/>
                </a:cubicBezTo>
                <a:cubicBezTo>
                  <a:pt x="11123" y="1151"/>
                  <a:pt x="7109" y="2266"/>
                  <a:pt x="4238" y="4942"/>
                </a:cubicBezTo>
                <a:cubicBezTo>
                  <a:pt x="1367" y="7674"/>
                  <a:pt x="1" y="12301"/>
                  <a:pt x="2064" y="15674"/>
                </a:cubicBezTo>
                <a:cubicBezTo>
                  <a:pt x="3708" y="18378"/>
                  <a:pt x="6942" y="19549"/>
                  <a:pt x="10008" y="20329"/>
                </a:cubicBezTo>
                <a:cubicBezTo>
                  <a:pt x="14675" y="21484"/>
                  <a:pt x="19499" y="22067"/>
                  <a:pt x="24325" y="22067"/>
                </a:cubicBezTo>
                <a:cubicBezTo>
                  <a:pt x="27888" y="22067"/>
                  <a:pt x="31452" y="21749"/>
                  <a:pt x="34957" y="21110"/>
                </a:cubicBezTo>
                <a:cubicBezTo>
                  <a:pt x="38134" y="20525"/>
                  <a:pt x="41452" y="19633"/>
                  <a:pt x="43737" y="17291"/>
                </a:cubicBezTo>
                <a:cubicBezTo>
                  <a:pt x="46079" y="14950"/>
                  <a:pt x="46943" y="11298"/>
                  <a:pt x="45995" y="8120"/>
                </a:cubicBezTo>
                <a:cubicBezTo>
                  <a:pt x="44239" y="2266"/>
                  <a:pt x="39138" y="2378"/>
                  <a:pt x="34232" y="1263"/>
                </a:cubicBezTo>
                <a:cubicBezTo>
                  <a:pt x="30463" y="425"/>
                  <a:pt x="26593" y="0"/>
                  <a:pt x="227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7"/>
          <p:cNvSpPr/>
          <p:nvPr/>
        </p:nvSpPr>
        <p:spPr>
          <a:xfrm rot="-3636711" flipH="1">
            <a:off x="8720384" y="3647547"/>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17"/>
          <p:cNvGrpSpPr/>
          <p:nvPr/>
        </p:nvGrpSpPr>
        <p:grpSpPr>
          <a:xfrm rot="-2056206" flipH="1">
            <a:off x="8325797" y="4753092"/>
            <a:ext cx="290860" cy="238768"/>
            <a:chOff x="8209488" y="3016721"/>
            <a:chExt cx="290857" cy="238766"/>
          </a:xfrm>
        </p:grpSpPr>
        <p:sp>
          <p:nvSpPr>
            <p:cNvPr id="254" name="Google Shape;254;p17"/>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7"/>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256;p17"/>
          <p:cNvGrpSpPr/>
          <p:nvPr/>
        </p:nvGrpSpPr>
        <p:grpSpPr>
          <a:xfrm rot="-7438244" flipH="1">
            <a:off x="8567065" y="4319566"/>
            <a:ext cx="523946" cy="327121"/>
            <a:chOff x="5041635" y="3575776"/>
            <a:chExt cx="335278" cy="209309"/>
          </a:xfrm>
        </p:grpSpPr>
        <p:sp>
          <p:nvSpPr>
            <p:cNvPr id="257" name="Google Shape;257;p17"/>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7"/>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7"/>
          <p:cNvGrpSpPr/>
          <p:nvPr/>
        </p:nvGrpSpPr>
        <p:grpSpPr>
          <a:xfrm rot="-9764795" flipH="1">
            <a:off x="80335" y="180939"/>
            <a:ext cx="523946" cy="327118"/>
            <a:chOff x="5041635" y="3575776"/>
            <a:chExt cx="335278" cy="209309"/>
          </a:xfrm>
        </p:grpSpPr>
        <p:sp>
          <p:nvSpPr>
            <p:cNvPr id="260" name="Google Shape;260;p17"/>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7"/>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17"/>
          <p:cNvSpPr/>
          <p:nvPr/>
        </p:nvSpPr>
        <p:spPr>
          <a:xfrm flipH="1">
            <a:off x="1113333" y="178594"/>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10_1">
    <p:spTree>
      <p:nvGrpSpPr>
        <p:cNvPr id="1" name="Shape 263"/>
        <p:cNvGrpSpPr/>
        <p:nvPr/>
      </p:nvGrpSpPr>
      <p:grpSpPr>
        <a:xfrm>
          <a:off x="0" y="0"/>
          <a:ext cx="0" cy="0"/>
          <a:chOff x="0" y="0"/>
          <a:chExt cx="0" cy="0"/>
        </a:xfrm>
      </p:grpSpPr>
      <p:sp>
        <p:nvSpPr>
          <p:cNvPr id="264" name="Google Shape;264;p18"/>
          <p:cNvSpPr txBox="1">
            <a:spLocks noGrp="1"/>
          </p:cNvSpPr>
          <p:nvPr>
            <p:ph type="title"/>
          </p:nvPr>
        </p:nvSpPr>
        <p:spPr>
          <a:xfrm>
            <a:off x="713250" y="445025"/>
            <a:ext cx="4635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5" name="Google Shape;265;p18"/>
          <p:cNvSpPr txBox="1">
            <a:spLocks noGrp="1"/>
          </p:cNvSpPr>
          <p:nvPr>
            <p:ph type="body" idx="1"/>
          </p:nvPr>
        </p:nvSpPr>
        <p:spPr>
          <a:xfrm>
            <a:off x="713250" y="1257575"/>
            <a:ext cx="7717500" cy="2431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12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266" name="Google Shape;266;p18"/>
          <p:cNvSpPr/>
          <p:nvPr/>
        </p:nvSpPr>
        <p:spPr>
          <a:xfrm rot="4170943">
            <a:off x="-1402974" y="3817820"/>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18"/>
          <p:cNvGrpSpPr/>
          <p:nvPr/>
        </p:nvGrpSpPr>
        <p:grpSpPr>
          <a:xfrm rot="-609958" flipH="1">
            <a:off x="438326" y="4617677"/>
            <a:ext cx="290857" cy="238766"/>
            <a:chOff x="8209488" y="3016721"/>
            <a:chExt cx="290857" cy="238766"/>
          </a:xfrm>
        </p:grpSpPr>
        <p:sp>
          <p:nvSpPr>
            <p:cNvPr id="268" name="Google Shape;268;p18"/>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8"/>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18"/>
          <p:cNvGrpSpPr/>
          <p:nvPr/>
        </p:nvGrpSpPr>
        <p:grpSpPr>
          <a:xfrm rot="9764795">
            <a:off x="8543010" y="4735951"/>
            <a:ext cx="523946" cy="327118"/>
            <a:chOff x="5041635" y="3575776"/>
            <a:chExt cx="335278" cy="209309"/>
          </a:xfrm>
        </p:grpSpPr>
        <p:sp>
          <p:nvSpPr>
            <p:cNvPr id="271" name="Google Shape;271;p18"/>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8"/>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273;p18"/>
          <p:cNvSpPr/>
          <p:nvPr/>
        </p:nvSpPr>
        <p:spPr>
          <a:xfrm>
            <a:off x="8038638" y="478982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8"/>
          <p:cNvSpPr/>
          <p:nvPr/>
        </p:nvSpPr>
        <p:spPr>
          <a:xfrm>
            <a:off x="1191363" y="478982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18"/>
          <p:cNvGrpSpPr/>
          <p:nvPr/>
        </p:nvGrpSpPr>
        <p:grpSpPr>
          <a:xfrm rot="-4557575">
            <a:off x="8706905" y="3819330"/>
            <a:ext cx="290849" cy="238760"/>
            <a:chOff x="8209488" y="3016721"/>
            <a:chExt cx="290857" cy="238766"/>
          </a:xfrm>
        </p:grpSpPr>
        <p:sp>
          <p:nvSpPr>
            <p:cNvPr id="276" name="Google Shape;276;p18"/>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8"/>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3">
  <p:cSld name="CUSTOM_10_1_1">
    <p:spTree>
      <p:nvGrpSpPr>
        <p:cNvPr id="1" name="Shape 278"/>
        <p:cNvGrpSpPr/>
        <p:nvPr/>
      </p:nvGrpSpPr>
      <p:grpSpPr>
        <a:xfrm>
          <a:off x="0" y="0"/>
          <a:ext cx="0" cy="0"/>
          <a:chOff x="0" y="0"/>
          <a:chExt cx="0" cy="0"/>
        </a:xfrm>
      </p:grpSpPr>
      <p:sp>
        <p:nvSpPr>
          <p:cNvPr id="279" name="Google Shape;279;p19"/>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0" name="Google Shape;280;p19"/>
          <p:cNvSpPr txBox="1">
            <a:spLocks noGrp="1"/>
          </p:cNvSpPr>
          <p:nvPr>
            <p:ph type="body" idx="1"/>
          </p:nvPr>
        </p:nvSpPr>
        <p:spPr>
          <a:xfrm>
            <a:off x="713250" y="1257575"/>
            <a:ext cx="2742600" cy="2068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281" name="Google Shape;281;p19"/>
          <p:cNvSpPr/>
          <p:nvPr/>
        </p:nvSpPr>
        <p:spPr>
          <a:xfrm rot="-6629057">
            <a:off x="6518038" y="-2078730"/>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9"/>
          <p:cNvSpPr/>
          <p:nvPr/>
        </p:nvSpPr>
        <p:spPr>
          <a:xfrm>
            <a:off x="-370552" y="4542647"/>
            <a:ext cx="1519577" cy="714254"/>
          </a:xfrm>
          <a:custGeom>
            <a:avLst/>
            <a:gdLst/>
            <a:ahLst/>
            <a:cxnLst/>
            <a:rect l="l" t="t" r="r" b="b"/>
            <a:pathLst>
              <a:path w="46944" h="22067" extrusionOk="0">
                <a:moveTo>
                  <a:pt x="22719" y="0"/>
                </a:moveTo>
                <a:cubicBezTo>
                  <a:pt x="20147" y="0"/>
                  <a:pt x="17573" y="188"/>
                  <a:pt x="15026" y="566"/>
                </a:cubicBezTo>
                <a:cubicBezTo>
                  <a:pt x="11123" y="1151"/>
                  <a:pt x="7109" y="2266"/>
                  <a:pt x="4238" y="4942"/>
                </a:cubicBezTo>
                <a:cubicBezTo>
                  <a:pt x="1367" y="7674"/>
                  <a:pt x="1" y="12301"/>
                  <a:pt x="2064" y="15674"/>
                </a:cubicBezTo>
                <a:cubicBezTo>
                  <a:pt x="3708" y="18378"/>
                  <a:pt x="6942" y="19549"/>
                  <a:pt x="10008" y="20329"/>
                </a:cubicBezTo>
                <a:cubicBezTo>
                  <a:pt x="14675" y="21484"/>
                  <a:pt x="19499" y="22067"/>
                  <a:pt x="24325" y="22067"/>
                </a:cubicBezTo>
                <a:cubicBezTo>
                  <a:pt x="27888" y="22067"/>
                  <a:pt x="31452" y="21749"/>
                  <a:pt x="34957" y="21110"/>
                </a:cubicBezTo>
                <a:cubicBezTo>
                  <a:pt x="38134" y="20525"/>
                  <a:pt x="41452" y="19633"/>
                  <a:pt x="43737" y="17291"/>
                </a:cubicBezTo>
                <a:cubicBezTo>
                  <a:pt x="46079" y="14950"/>
                  <a:pt x="46943" y="11298"/>
                  <a:pt x="45995" y="8120"/>
                </a:cubicBezTo>
                <a:cubicBezTo>
                  <a:pt x="44239" y="2266"/>
                  <a:pt x="39138" y="2378"/>
                  <a:pt x="34232" y="1263"/>
                </a:cubicBezTo>
                <a:cubicBezTo>
                  <a:pt x="30463" y="425"/>
                  <a:pt x="26593" y="0"/>
                  <a:pt x="227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19"/>
          <p:cNvGrpSpPr/>
          <p:nvPr/>
        </p:nvGrpSpPr>
        <p:grpSpPr>
          <a:xfrm rot="-2859763">
            <a:off x="8508054" y="3874664"/>
            <a:ext cx="335282" cy="209311"/>
            <a:chOff x="5041635" y="3575776"/>
            <a:chExt cx="335278" cy="209309"/>
          </a:xfrm>
        </p:grpSpPr>
        <p:sp>
          <p:nvSpPr>
            <p:cNvPr id="284" name="Google Shape;284;p19"/>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19"/>
          <p:cNvGrpSpPr/>
          <p:nvPr/>
        </p:nvGrpSpPr>
        <p:grpSpPr>
          <a:xfrm rot="9764795">
            <a:off x="8522160" y="375939"/>
            <a:ext cx="523946" cy="327118"/>
            <a:chOff x="5041635" y="3575776"/>
            <a:chExt cx="335278" cy="209309"/>
          </a:xfrm>
        </p:grpSpPr>
        <p:sp>
          <p:nvSpPr>
            <p:cNvPr id="287" name="Google Shape;287;p19"/>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19"/>
          <p:cNvSpPr/>
          <p:nvPr/>
        </p:nvSpPr>
        <p:spPr>
          <a:xfrm>
            <a:off x="8865955" y="4226944"/>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19"/>
          <p:cNvGrpSpPr/>
          <p:nvPr/>
        </p:nvGrpSpPr>
        <p:grpSpPr>
          <a:xfrm rot="-4557575">
            <a:off x="438255" y="4698743"/>
            <a:ext cx="290849" cy="238760"/>
            <a:chOff x="8209488" y="3016721"/>
            <a:chExt cx="290857" cy="238766"/>
          </a:xfrm>
        </p:grpSpPr>
        <p:sp>
          <p:nvSpPr>
            <p:cNvPr id="291" name="Google Shape;291;p19"/>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19"/>
          <p:cNvGrpSpPr/>
          <p:nvPr/>
        </p:nvGrpSpPr>
        <p:grpSpPr>
          <a:xfrm rot="9764795">
            <a:off x="80448" y="4184601"/>
            <a:ext cx="523946" cy="327118"/>
            <a:chOff x="5041635" y="3575776"/>
            <a:chExt cx="335278" cy="209309"/>
          </a:xfrm>
        </p:grpSpPr>
        <p:sp>
          <p:nvSpPr>
            <p:cNvPr id="294" name="Google Shape;294;p19"/>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 name="Google Shape;296;p19"/>
          <p:cNvSpPr/>
          <p:nvPr/>
        </p:nvSpPr>
        <p:spPr>
          <a:xfrm>
            <a:off x="7941055" y="225669"/>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rot="3636711">
            <a:off x="280595" y="3364672"/>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CUSTOM_10_1_1_1">
    <p:spTree>
      <p:nvGrpSpPr>
        <p:cNvPr id="1" name="Shape 298"/>
        <p:cNvGrpSpPr/>
        <p:nvPr/>
      </p:nvGrpSpPr>
      <p:grpSpPr>
        <a:xfrm>
          <a:off x="0" y="0"/>
          <a:ext cx="0" cy="0"/>
          <a:chOff x="0" y="0"/>
          <a:chExt cx="0" cy="0"/>
        </a:xfrm>
      </p:grpSpPr>
      <p:sp>
        <p:nvSpPr>
          <p:cNvPr id="299" name="Google Shape;299;p20"/>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0" name="Google Shape;300;p20"/>
          <p:cNvSpPr txBox="1">
            <a:spLocks noGrp="1"/>
          </p:cNvSpPr>
          <p:nvPr>
            <p:ph type="body" idx="1"/>
          </p:nvPr>
        </p:nvSpPr>
        <p:spPr>
          <a:xfrm>
            <a:off x="713250" y="1257575"/>
            <a:ext cx="3778800" cy="2985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12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301" name="Google Shape;301;p20"/>
          <p:cNvSpPr txBox="1">
            <a:spLocks noGrp="1"/>
          </p:cNvSpPr>
          <p:nvPr>
            <p:ph type="body" idx="2"/>
          </p:nvPr>
        </p:nvSpPr>
        <p:spPr>
          <a:xfrm>
            <a:off x="4622750" y="2191874"/>
            <a:ext cx="3778800" cy="1917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u="sng"/>
            </a:lvl1pPr>
            <a:lvl2pPr marL="914400" lvl="1" indent="-304800" rtl="0">
              <a:lnSpc>
                <a:spcPct val="100000"/>
              </a:lnSpc>
              <a:spcBef>
                <a:spcPts val="12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302" name="Google Shape;302;p20"/>
          <p:cNvSpPr/>
          <p:nvPr/>
        </p:nvSpPr>
        <p:spPr>
          <a:xfrm>
            <a:off x="7377651" y="-1798525"/>
            <a:ext cx="2854641" cy="2865942"/>
          </a:xfrm>
          <a:custGeom>
            <a:avLst/>
            <a:gdLst/>
            <a:ahLst/>
            <a:cxnLst/>
            <a:rect l="l" t="t" r="r" b="b"/>
            <a:pathLst>
              <a:path w="53298" h="53509" extrusionOk="0">
                <a:moveTo>
                  <a:pt x="26115" y="1"/>
                </a:moveTo>
                <a:cubicBezTo>
                  <a:pt x="24636" y="1"/>
                  <a:pt x="23162" y="136"/>
                  <a:pt x="21715" y="417"/>
                </a:cubicBezTo>
                <a:cubicBezTo>
                  <a:pt x="17840" y="1169"/>
                  <a:pt x="14133" y="2814"/>
                  <a:pt x="11011" y="5295"/>
                </a:cubicBezTo>
                <a:cubicBezTo>
                  <a:pt x="3568" y="11260"/>
                  <a:pt x="0" y="21602"/>
                  <a:pt x="1896" y="30968"/>
                </a:cubicBezTo>
                <a:cubicBezTo>
                  <a:pt x="3763" y="40334"/>
                  <a:pt x="10844" y="48390"/>
                  <a:pt x="19764" y="51791"/>
                </a:cubicBezTo>
                <a:cubicBezTo>
                  <a:pt x="22579" y="52876"/>
                  <a:pt x="25624" y="53509"/>
                  <a:pt x="28640" y="53509"/>
                </a:cubicBezTo>
                <a:cubicBezTo>
                  <a:pt x="30970" y="53509"/>
                  <a:pt x="33283" y="53131"/>
                  <a:pt x="35458" y="52293"/>
                </a:cubicBezTo>
                <a:cubicBezTo>
                  <a:pt x="40141" y="50481"/>
                  <a:pt x="43848" y="46662"/>
                  <a:pt x="46636" y="42397"/>
                </a:cubicBezTo>
                <a:cubicBezTo>
                  <a:pt x="50873" y="35902"/>
                  <a:pt x="53298" y="28013"/>
                  <a:pt x="51960" y="20375"/>
                </a:cubicBezTo>
                <a:cubicBezTo>
                  <a:pt x="49955" y="8517"/>
                  <a:pt x="37858" y="1"/>
                  <a:pt x="26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rot="4170943">
            <a:off x="-1402974" y="3817820"/>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20"/>
          <p:cNvGrpSpPr/>
          <p:nvPr/>
        </p:nvGrpSpPr>
        <p:grpSpPr>
          <a:xfrm rot="-609958" flipH="1">
            <a:off x="438326" y="4617677"/>
            <a:ext cx="290857" cy="238766"/>
            <a:chOff x="8209488" y="3016721"/>
            <a:chExt cx="290857" cy="238766"/>
          </a:xfrm>
        </p:grpSpPr>
        <p:sp>
          <p:nvSpPr>
            <p:cNvPr id="305" name="Google Shape;305;p20"/>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0"/>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307;p20"/>
          <p:cNvGrpSpPr/>
          <p:nvPr/>
        </p:nvGrpSpPr>
        <p:grpSpPr>
          <a:xfrm rot="9764795">
            <a:off x="8543010" y="4735951"/>
            <a:ext cx="523946" cy="327118"/>
            <a:chOff x="5041635" y="3575776"/>
            <a:chExt cx="335278" cy="209309"/>
          </a:xfrm>
        </p:grpSpPr>
        <p:sp>
          <p:nvSpPr>
            <p:cNvPr id="308" name="Google Shape;308;p20"/>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0"/>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20"/>
          <p:cNvSpPr/>
          <p:nvPr/>
        </p:nvSpPr>
        <p:spPr>
          <a:xfrm>
            <a:off x="8038638" y="478982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0"/>
          <p:cNvSpPr/>
          <p:nvPr/>
        </p:nvSpPr>
        <p:spPr>
          <a:xfrm>
            <a:off x="1191363" y="478982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20"/>
          <p:cNvGrpSpPr/>
          <p:nvPr/>
        </p:nvGrpSpPr>
        <p:grpSpPr>
          <a:xfrm rot="-4557575">
            <a:off x="7742130" y="250080"/>
            <a:ext cx="290849" cy="238760"/>
            <a:chOff x="8209488" y="3016721"/>
            <a:chExt cx="290857" cy="238766"/>
          </a:xfrm>
        </p:grpSpPr>
        <p:sp>
          <p:nvSpPr>
            <p:cNvPr id="313" name="Google Shape;313;p20"/>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0"/>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20"/>
          <p:cNvGrpSpPr/>
          <p:nvPr/>
        </p:nvGrpSpPr>
        <p:grpSpPr>
          <a:xfrm rot="8923612">
            <a:off x="8477619" y="567821"/>
            <a:ext cx="523923" cy="327106"/>
            <a:chOff x="5041635" y="3575776"/>
            <a:chExt cx="335278" cy="209309"/>
          </a:xfrm>
        </p:grpSpPr>
        <p:sp>
          <p:nvSpPr>
            <p:cNvPr id="316" name="Google Shape;316;p20"/>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0"/>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20"/>
          <p:cNvSpPr/>
          <p:nvPr/>
        </p:nvSpPr>
        <p:spPr>
          <a:xfrm>
            <a:off x="7469888" y="10072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3"/>
          <p:cNvSpPr txBox="1">
            <a:spLocks noGrp="1"/>
          </p:cNvSpPr>
          <p:nvPr>
            <p:ph type="title"/>
          </p:nvPr>
        </p:nvSpPr>
        <p:spPr>
          <a:xfrm>
            <a:off x="4885375" y="2648175"/>
            <a:ext cx="3360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7" name="Google Shape;27;p3"/>
          <p:cNvSpPr txBox="1">
            <a:spLocks noGrp="1"/>
          </p:cNvSpPr>
          <p:nvPr>
            <p:ph type="title" idx="2" hasCustomPrompt="1"/>
          </p:nvPr>
        </p:nvSpPr>
        <p:spPr>
          <a:xfrm>
            <a:off x="4885375" y="1321975"/>
            <a:ext cx="12888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8" name="Google Shape;28;p3"/>
          <p:cNvSpPr>
            <a:spLocks noGrp="1"/>
          </p:cNvSpPr>
          <p:nvPr>
            <p:ph type="pic" idx="3"/>
          </p:nvPr>
        </p:nvSpPr>
        <p:spPr>
          <a:xfrm>
            <a:off x="713225" y="808000"/>
            <a:ext cx="3526800" cy="3527400"/>
          </a:xfrm>
          <a:prstGeom prst="ellipse">
            <a:avLst/>
          </a:prstGeom>
          <a:noFill/>
          <a:ln>
            <a:noFill/>
          </a:ln>
        </p:spPr>
      </p:sp>
      <p:sp>
        <p:nvSpPr>
          <p:cNvPr id="29" name="Google Shape;29;p3"/>
          <p:cNvSpPr/>
          <p:nvPr/>
        </p:nvSpPr>
        <p:spPr>
          <a:xfrm flipH="1">
            <a:off x="7879186" y="4588047"/>
            <a:ext cx="1519577" cy="714254"/>
          </a:xfrm>
          <a:custGeom>
            <a:avLst/>
            <a:gdLst/>
            <a:ahLst/>
            <a:cxnLst/>
            <a:rect l="l" t="t" r="r" b="b"/>
            <a:pathLst>
              <a:path w="46944" h="22067" extrusionOk="0">
                <a:moveTo>
                  <a:pt x="22719" y="0"/>
                </a:moveTo>
                <a:cubicBezTo>
                  <a:pt x="20147" y="0"/>
                  <a:pt x="17573" y="188"/>
                  <a:pt x="15026" y="566"/>
                </a:cubicBezTo>
                <a:cubicBezTo>
                  <a:pt x="11123" y="1151"/>
                  <a:pt x="7109" y="2266"/>
                  <a:pt x="4238" y="4942"/>
                </a:cubicBezTo>
                <a:cubicBezTo>
                  <a:pt x="1367" y="7674"/>
                  <a:pt x="1" y="12301"/>
                  <a:pt x="2064" y="15674"/>
                </a:cubicBezTo>
                <a:cubicBezTo>
                  <a:pt x="3708" y="18378"/>
                  <a:pt x="6942" y="19549"/>
                  <a:pt x="10008" y="20329"/>
                </a:cubicBezTo>
                <a:cubicBezTo>
                  <a:pt x="14675" y="21484"/>
                  <a:pt x="19499" y="22067"/>
                  <a:pt x="24325" y="22067"/>
                </a:cubicBezTo>
                <a:cubicBezTo>
                  <a:pt x="27888" y="22067"/>
                  <a:pt x="31452" y="21749"/>
                  <a:pt x="34957" y="21110"/>
                </a:cubicBezTo>
                <a:cubicBezTo>
                  <a:pt x="38134" y="20525"/>
                  <a:pt x="41452" y="19633"/>
                  <a:pt x="43737" y="17291"/>
                </a:cubicBezTo>
                <a:cubicBezTo>
                  <a:pt x="46079" y="14950"/>
                  <a:pt x="46943" y="11298"/>
                  <a:pt x="45995" y="8120"/>
                </a:cubicBezTo>
                <a:cubicBezTo>
                  <a:pt x="44239" y="2266"/>
                  <a:pt x="39138" y="2378"/>
                  <a:pt x="34232" y="1263"/>
                </a:cubicBezTo>
                <a:cubicBezTo>
                  <a:pt x="30463" y="425"/>
                  <a:pt x="26593" y="0"/>
                  <a:pt x="227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3636711" flipH="1">
            <a:off x="8483496" y="3304647"/>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3"/>
          <p:cNvGrpSpPr/>
          <p:nvPr/>
        </p:nvGrpSpPr>
        <p:grpSpPr>
          <a:xfrm rot="4557575" flipH="1">
            <a:off x="8252282" y="4638718"/>
            <a:ext cx="290849" cy="238760"/>
            <a:chOff x="8209488" y="3016721"/>
            <a:chExt cx="290857" cy="238766"/>
          </a:xfrm>
        </p:grpSpPr>
        <p:sp>
          <p:nvSpPr>
            <p:cNvPr id="32" name="Google Shape;32;p3"/>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3"/>
          <p:cNvGrpSpPr/>
          <p:nvPr/>
        </p:nvGrpSpPr>
        <p:grpSpPr>
          <a:xfrm rot="-9764795" flipH="1">
            <a:off x="8376992" y="4124576"/>
            <a:ext cx="523946" cy="327118"/>
            <a:chOff x="5041635" y="3575776"/>
            <a:chExt cx="335278" cy="209309"/>
          </a:xfrm>
        </p:grpSpPr>
        <p:sp>
          <p:nvSpPr>
            <p:cNvPr id="35" name="Google Shape;35;p3"/>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3"/>
          <p:cNvGrpSpPr/>
          <p:nvPr/>
        </p:nvGrpSpPr>
        <p:grpSpPr>
          <a:xfrm rot="764630">
            <a:off x="8447023" y="420113"/>
            <a:ext cx="290867" cy="238774"/>
            <a:chOff x="8209488" y="3016721"/>
            <a:chExt cx="290857" cy="238766"/>
          </a:xfrm>
        </p:grpSpPr>
        <p:sp>
          <p:nvSpPr>
            <p:cNvPr id="38" name="Google Shape;38;p3"/>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3"/>
          <p:cNvGrpSpPr/>
          <p:nvPr/>
        </p:nvGrpSpPr>
        <p:grpSpPr>
          <a:xfrm rot="-9764795" flipH="1">
            <a:off x="225560" y="328864"/>
            <a:ext cx="523946" cy="327118"/>
            <a:chOff x="5041635" y="3575776"/>
            <a:chExt cx="335278" cy="209309"/>
          </a:xfrm>
        </p:grpSpPr>
        <p:sp>
          <p:nvSpPr>
            <p:cNvPr id="41" name="Google Shape;41;p3"/>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3"/>
          <p:cNvSpPr/>
          <p:nvPr/>
        </p:nvSpPr>
        <p:spPr>
          <a:xfrm flipH="1">
            <a:off x="1113333" y="178594"/>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19"/>
        <p:cNvGrpSpPr/>
        <p:nvPr/>
      </p:nvGrpSpPr>
      <p:grpSpPr>
        <a:xfrm>
          <a:off x="0" y="0"/>
          <a:ext cx="0" cy="0"/>
          <a:chOff x="0" y="0"/>
          <a:chExt cx="0" cy="0"/>
        </a:xfrm>
      </p:grpSpPr>
      <p:sp>
        <p:nvSpPr>
          <p:cNvPr id="320" name="Google Shape;320;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1" name="Google Shape;321;p21"/>
          <p:cNvSpPr txBox="1">
            <a:spLocks noGrp="1"/>
          </p:cNvSpPr>
          <p:nvPr>
            <p:ph type="subTitle" idx="1"/>
          </p:nvPr>
        </p:nvSpPr>
        <p:spPr>
          <a:xfrm>
            <a:off x="851225" y="2656025"/>
            <a:ext cx="2348100" cy="12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22" name="Google Shape;322;p21"/>
          <p:cNvSpPr txBox="1">
            <a:spLocks noGrp="1"/>
          </p:cNvSpPr>
          <p:nvPr>
            <p:ph type="subTitle" idx="2"/>
          </p:nvPr>
        </p:nvSpPr>
        <p:spPr>
          <a:xfrm>
            <a:off x="3397950" y="2656025"/>
            <a:ext cx="2348100" cy="12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23" name="Google Shape;323;p21"/>
          <p:cNvSpPr txBox="1">
            <a:spLocks noGrp="1"/>
          </p:cNvSpPr>
          <p:nvPr>
            <p:ph type="subTitle" idx="3"/>
          </p:nvPr>
        </p:nvSpPr>
        <p:spPr>
          <a:xfrm>
            <a:off x="5944675" y="2656026"/>
            <a:ext cx="2348100" cy="12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24" name="Google Shape;324;p21"/>
          <p:cNvSpPr txBox="1">
            <a:spLocks noGrp="1"/>
          </p:cNvSpPr>
          <p:nvPr>
            <p:ph type="subTitle" idx="4"/>
          </p:nvPr>
        </p:nvSpPr>
        <p:spPr>
          <a:xfrm>
            <a:off x="851225" y="1602650"/>
            <a:ext cx="2348100" cy="80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5" name="Google Shape;325;p21"/>
          <p:cNvSpPr txBox="1">
            <a:spLocks noGrp="1"/>
          </p:cNvSpPr>
          <p:nvPr>
            <p:ph type="subTitle" idx="5"/>
          </p:nvPr>
        </p:nvSpPr>
        <p:spPr>
          <a:xfrm>
            <a:off x="3397954" y="1602650"/>
            <a:ext cx="2348100" cy="80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6" name="Google Shape;326;p21"/>
          <p:cNvSpPr txBox="1">
            <a:spLocks noGrp="1"/>
          </p:cNvSpPr>
          <p:nvPr>
            <p:ph type="subTitle" idx="6"/>
          </p:nvPr>
        </p:nvSpPr>
        <p:spPr>
          <a:xfrm>
            <a:off x="5944675" y="1602650"/>
            <a:ext cx="2348100" cy="80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7" name="Google Shape;327;p21"/>
          <p:cNvSpPr/>
          <p:nvPr/>
        </p:nvSpPr>
        <p:spPr>
          <a:xfrm>
            <a:off x="-370552" y="4542647"/>
            <a:ext cx="1519577" cy="714254"/>
          </a:xfrm>
          <a:custGeom>
            <a:avLst/>
            <a:gdLst/>
            <a:ahLst/>
            <a:cxnLst/>
            <a:rect l="l" t="t" r="r" b="b"/>
            <a:pathLst>
              <a:path w="46944" h="22067" extrusionOk="0">
                <a:moveTo>
                  <a:pt x="22719" y="0"/>
                </a:moveTo>
                <a:cubicBezTo>
                  <a:pt x="20147" y="0"/>
                  <a:pt x="17573" y="188"/>
                  <a:pt x="15026" y="566"/>
                </a:cubicBezTo>
                <a:cubicBezTo>
                  <a:pt x="11123" y="1151"/>
                  <a:pt x="7109" y="2266"/>
                  <a:pt x="4238" y="4942"/>
                </a:cubicBezTo>
                <a:cubicBezTo>
                  <a:pt x="1367" y="7674"/>
                  <a:pt x="1" y="12301"/>
                  <a:pt x="2064" y="15674"/>
                </a:cubicBezTo>
                <a:cubicBezTo>
                  <a:pt x="3708" y="18378"/>
                  <a:pt x="6942" y="19549"/>
                  <a:pt x="10008" y="20329"/>
                </a:cubicBezTo>
                <a:cubicBezTo>
                  <a:pt x="14675" y="21484"/>
                  <a:pt x="19499" y="22067"/>
                  <a:pt x="24325" y="22067"/>
                </a:cubicBezTo>
                <a:cubicBezTo>
                  <a:pt x="27888" y="22067"/>
                  <a:pt x="31452" y="21749"/>
                  <a:pt x="34957" y="21110"/>
                </a:cubicBezTo>
                <a:cubicBezTo>
                  <a:pt x="38134" y="20525"/>
                  <a:pt x="41452" y="19633"/>
                  <a:pt x="43737" y="17291"/>
                </a:cubicBezTo>
                <a:cubicBezTo>
                  <a:pt x="46079" y="14950"/>
                  <a:pt x="46943" y="11298"/>
                  <a:pt x="45995" y="8120"/>
                </a:cubicBezTo>
                <a:cubicBezTo>
                  <a:pt x="44239" y="2266"/>
                  <a:pt x="39138" y="2378"/>
                  <a:pt x="34232" y="1263"/>
                </a:cubicBezTo>
                <a:cubicBezTo>
                  <a:pt x="30463" y="425"/>
                  <a:pt x="26593" y="0"/>
                  <a:pt x="227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rot="3636711">
            <a:off x="280595" y="3364672"/>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 name="Google Shape;329;p21"/>
          <p:cNvGrpSpPr/>
          <p:nvPr/>
        </p:nvGrpSpPr>
        <p:grpSpPr>
          <a:xfrm rot="-4557575">
            <a:off x="438255" y="4698743"/>
            <a:ext cx="290849" cy="238760"/>
            <a:chOff x="8209488" y="3016721"/>
            <a:chExt cx="290857" cy="238766"/>
          </a:xfrm>
        </p:grpSpPr>
        <p:sp>
          <p:nvSpPr>
            <p:cNvPr id="330" name="Google Shape;330;p21"/>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1"/>
          <p:cNvGrpSpPr/>
          <p:nvPr/>
        </p:nvGrpSpPr>
        <p:grpSpPr>
          <a:xfrm rot="9764795">
            <a:off x="80448" y="4184601"/>
            <a:ext cx="523946" cy="327118"/>
            <a:chOff x="5041635" y="3575776"/>
            <a:chExt cx="335278" cy="209309"/>
          </a:xfrm>
        </p:grpSpPr>
        <p:sp>
          <p:nvSpPr>
            <p:cNvPr id="333" name="Google Shape;333;p21"/>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1"/>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 name="Google Shape;335;p21"/>
          <p:cNvSpPr/>
          <p:nvPr/>
        </p:nvSpPr>
        <p:spPr>
          <a:xfrm rot="-6629057">
            <a:off x="6518038" y="-2078730"/>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1"/>
          <p:cNvGrpSpPr/>
          <p:nvPr/>
        </p:nvGrpSpPr>
        <p:grpSpPr>
          <a:xfrm rot="-2859763">
            <a:off x="8508054" y="3874664"/>
            <a:ext cx="335282" cy="209311"/>
            <a:chOff x="5041635" y="3575776"/>
            <a:chExt cx="335278" cy="209309"/>
          </a:xfrm>
        </p:grpSpPr>
        <p:sp>
          <p:nvSpPr>
            <p:cNvPr id="337" name="Google Shape;337;p21"/>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1"/>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21"/>
          <p:cNvGrpSpPr/>
          <p:nvPr/>
        </p:nvGrpSpPr>
        <p:grpSpPr>
          <a:xfrm rot="9764795">
            <a:off x="8522160" y="375939"/>
            <a:ext cx="523946" cy="327118"/>
            <a:chOff x="5041635" y="3575776"/>
            <a:chExt cx="335278" cy="209309"/>
          </a:xfrm>
        </p:grpSpPr>
        <p:sp>
          <p:nvSpPr>
            <p:cNvPr id="340" name="Google Shape;340;p21"/>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1"/>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 name="Google Shape;342;p21"/>
          <p:cNvSpPr/>
          <p:nvPr/>
        </p:nvSpPr>
        <p:spPr>
          <a:xfrm>
            <a:off x="8865955" y="4226944"/>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7941055" y="225669"/>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44"/>
        <p:cNvGrpSpPr/>
        <p:nvPr/>
      </p:nvGrpSpPr>
      <p:grpSpPr>
        <a:xfrm>
          <a:off x="0" y="0"/>
          <a:ext cx="0" cy="0"/>
          <a:chOff x="0" y="0"/>
          <a:chExt cx="0" cy="0"/>
        </a:xfrm>
      </p:grpSpPr>
      <p:sp>
        <p:nvSpPr>
          <p:cNvPr id="345" name="Google Shape;345;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6" name="Google Shape;346;p22"/>
          <p:cNvSpPr txBox="1">
            <a:spLocks noGrp="1"/>
          </p:cNvSpPr>
          <p:nvPr>
            <p:ph type="subTitle" idx="1"/>
          </p:nvPr>
        </p:nvSpPr>
        <p:spPr>
          <a:xfrm>
            <a:off x="1031625" y="1701829"/>
            <a:ext cx="3264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7" name="Google Shape;347;p22"/>
          <p:cNvSpPr txBox="1">
            <a:spLocks noGrp="1"/>
          </p:cNvSpPr>
          <p:nvPr>
            <p:ph type="subTitle" idx="2"/>
          </p:nvPr>
        </p:nvSpPr>
        <p:spPr>
          <a:xfrm>
            <a:off x="4858177" y="1701826"/>
            <a:ext cx="3264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8" name="Google Shape;348;p22"/>
          <p:cNvSpPr txBox="1">
            <a:spLocks noGrp="1"/>
          </p:cNvSpPr>
          <p:nvPr>
            <p:ph type="subTitle" idx="3"/>
          </p:nvPr>
        </p:nvSpPr>
        <p:spPr>
          <a:xfrm>
            <a:off x="1031625" y="3390020"/>
            <a:ext cx="3264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9" name="Google Shape;349;p22"/>
          <p:cNvSpPr txBox="1">
            <a:spLocks noGrp="1"/>
          </p:cNvSpPr>
          <p:nvPr>
            <p:ph type="subTitle" idx="4"/>
          </p:nvPr>
        </p:nvSpPr>
        <p:spPr>
          <a:xfrm>
            <a:off x="4858176" y="3390000"/>
            <a:ext cx="3264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50" name="Google Shape;350;p22"/>
          <p:cNvSpPr txBox="1">
            <a:spLocks noGrp="1"/>
          </p:cNvSpPr>
          <p:nvPr>
            <p:ph type="subTitle" idx="5"/>
          </p:nvPr>
        </p:nvSpPr>
        <p:spPr>
          <a:xfrm>
            <a:off x="1031613" y="1321075"/>
            <a:ext cx="3264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1" name="Google Shape;351;p22"/>
          <p:cNvSpPr txBox="1">
            <a:spLocks noGrp="1"/>
          </p:cNvSpPr>
          <p:nvPr>
            <p:ph type="subTitle" idx="6"/>
          </p:nvPr>
        </p:nvSpPr>
        <p:spPr>
          <a:xfrm>
            <a:off x="1031613" y="3009341"/>
            <a:ext cx="3264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2" name="Google Shape;352;p22"/>
          <p:cNvSpPr txBox="1">
            <a:spLocks noGrp="1"/>
          </p:cNvSpPr>
          <p:nvPr>
            <p:ph type="subTitle" idx="7"/>
          </p:nvPr>
        </p:nvSpPr>
        <p:spPr>
          <a:xfrm>
            <a:off x="4858138" y="1321075"/>
            <a:ext cx="3264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3" name="Google Shape;353;p22"/>
          <p:cNvSpPr txBox="1">
            <a:spLocks noGrp="1"/>
          </p:cNvSpPr>
          <p:nvPr>
            <p:ph type="subTitle" idx="8"/>
          </p:nvPr>
        </p:nvSpPr>
        <p:spPr>
          <a:xfrm>
            <a:off x="4858139" y="3009315"/>
            <a:ext cx="3264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4" name="Google Shape;354;p22"/>
          <p:cNvSpPr/>
          <p:nvPr/>
        </p:nvSpPr>
        <p:spPr>
          <a:xfrm rot="6215028" flipH="1">
            <a:off x="-1651775" y="-2199756"/>
            <a:ext cx="3973500" cy="3465945"/>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 name="Google Shape;355;p22"/>
          <p:cNvGrpSpPr/>
          <p:nvPr/>
        </p:nvGrpSpPr>
        <p:grpSpPr>
          <a:xfrm rot="-10190042">
            <a:off x="189539" y="276943"/>
            <a:ext cx="290857" cy="238766"/>
            <a:chOff x="8209488" y="3016721"/>
            <a:chExt cx="290857" cy="238766"/>
          </a:xfrm>
        </p:grpSpPr>
        <p:sp>
          <p:nvSpPr>
            <p:cNvPr id="356" name="Google Shape;356;p22"/>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 name="Google Shape;358;p22"/>
          <p:cNvSpPr/>
          <p:nvPr/>
        </p:nvSpPr>
        <p:spPr>
          <a:xfrm rot="2381042">
            <a:off x="868618" y="153597"/>
            <a:ext cx="217278"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flipH="1">
            <a:off x="7420041" y="4113950"/>
            <a:ext cx="2854641" cy="2865942"/>
          </a:xfrm>
          <a:custGeom>
            <a:avLst/>
            <a:gdLst/>
            <a:ahLst/>
            <a:cxnLst/>
            <a:rect l="l" t="t" r="r" b="b"/>
            <a:pathLst>
              <a:path w="53298" h="53509" extrusionOk="0">
                <a:moveTo>
                  <a:pt x="26115" y="1"/>
                </a:moveTo>
                <a:cubicBezTo>
                  <a:pt x="24636" y="1"/>
                  <a:pt x="23162" y="136"/>
                  <a:pt x="21715" y="417"/>
                </a:cubicBezTo>
                <a:cubicBezTo>
                  <a:pt x="17840" y="1169"/>
                  <a:pt x="14133" y="2814"/>
                  <a:pt x="11011" y="5295"/>
                </a:cubicBezTo>
                <a:cubicBezTo>
                  <a:pt x="3568" y="11260"/>
                  <a:pt x="0" y="21602"/>
                  <a:pt x="1896" y="30968"/>
                </a:cubicBezTo>
                <a:cubicBezTo>
                  <a:pt x="3763" y="40334"/>
                  <a:pt x="10844" y="48390"/>
                  <a:pt x="19764" y="51791"/>
                </a:cubicBezTo>
                <a:cubicBezTo>
                  <a:pt x="22579" y="52876"/>
                  <a:pt x="25624" y="53509"/>
                  <a:pt x="28640" y="53509"/>
                </a:cubicBezTo>
                <a:cubicBezTo>
                  <a:pt x="30970" y="53509"/>
                  <a:pt x="33283" y="53131"/>
                  <a:pt x="35458" y="52293"/>
                </a:cubicBezTo>
                <a:cubicBezTo>
                  <a:pt x="40141" y="50481"/>
                  <a:pt x="43848" y="46662"/>
                  <a:pt x="46636" y="42397"/>
                </a:cubicBezTo>
                <a:cubicBezTo>
                  <a:pt x="50873" y="35902"/>
                  <a:pt x="53298" y="28013"/>
                  <a:pt x="51960" y="20375"/>
                </a:cubicBezTo>
                <a:cubicBezTo>
                  <a:pt x="49955" y="8517"/>
                  <a:pt x="37858" y="1"/>
                  <a:pt x="26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 name="Google Shape;360;p22"/>
          <p:cNvGrpSpPr/>
          <p:nvPr/>
        </p:nvGrpSpPr>
        <p:grpSpPr>
          <a:xfrm rot="-4557575">
            <a:off x="7791180" y="4729855"/>
            <a:ext cx="290849" cy="238760"/>
            <a:chOff x="8209488" y="3016721"/>
            <a:chExt cx="290857" cy="238766"/>
          </a:xfrm>
        </p:grpSpPr>
        <p:sp>
          <p:nvSpPr>
            <p:cNvPr id="361" name="Google Shape;361;p22"/>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 name="Google Shape;363;p22"/>
          <p:cNvGrpSpPr/>
          <p:nvPr/>
        </p:nvGrpSpPr>
        <p:grpSpPr>
          <a:xfrm rot="9764795">
            <a:off x="8476598" y="4524151"/>
            <a:ext cx="523946" cy="327118"/>
            <a:chOff x="5041635" y="3575776"/>
            <a:chExt cx="335278" cy="209309"/>
          </a:xfrm>
        </p:grpSpPr>
        <p:sp>
          <p:nvSpPr>
            <p:cNvPr id="364" name="Google Shape;364;p22"/>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 name="Google Shape;366;p22"/>
          <p:cNvSpPr/>
          <p:nvPr/>
        </p:nvSpPr>
        <p:spPr>
          <a:xfrm>
            <a:off x="247751" y="479992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 name="Google Shape;367;p22"/>
          <p:cNvGrpSpPr/>
          <p:nvPr/>
        </p:nvGrpSpPr>
        <p:grpSpPr>
          <a:xfrm rot="-4557575">
            <a:off x="176430" y="4189005"/>
            <a:ext cx="290849" cy="238760"/>
            <a:chOff x="8209488" y="3016721"/>
            <a:chExt cx="290857" cy="238766"/>
          </a:xfrm>
        </p:grpSpPr>
        <p:sp>
          <p:nvSpPr>
            <p:cNvPr id="368" name="Google Shape;368;p22"/>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70"/>
        <p:cNvGrpSpPr/>
        <p:nvPr/>
      </p:nvGrpSpPr>
      <p:grpSpPr>
        <a:xfrm>
          <a:off x="0" y="0"/>
          <a:ext cx="0" cy="0"/>
          <a:chOff x="0" y="0"/>
          <a:chExt cx="0" cy="0"/>
        </a:xfrm>
      </p:grpSpPr>
      <p:sp>
        <p:nvSpPr>
          <p:cNvPr id="371" name="Google Shape;371;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2" name="Google Shape;372;p23"/>
          <p:cNvSpPr txBox="1">
            <a:spLocks noGrp="1"/>
          </p:cNvSpPr>
          <p:nvPr>
            <p:ph type="subTitle" idx="1"/>
          </p:nvPr>
        </p:nvSpPr>
        <p:spPr>
          <a:xfrm>
            <a:off x="712900" y="1710150"/>
            <a:ext cx="2469300" cy="8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3" name="Google Shape;373;p23"/>
          <p:cNvSpPr txBox="1">
            <a:spLocks noGrp="1"/>
          </p:cNvSpPr>
          <p:nvPr>
            <p:ph type="subTitle" idx="2"/>
          </p:nvPr>
        </p:nvSpPr>
        <p:spPr>
          <a:xfrm>
            <a:off x="3281974" y="1710159"/>
            <a:ext cx="2579700" cy="8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4" name="Google Shape;374;p23"/>
          <p:cNvSpPr txBox="1">
            <a:spLocks noGrp="1"/>
          </p:cNvSpPr>
          <p:nvPr>
            <p:ph type="subTitle" idx="3"/>
          </p:nvPr>
        </p:nvSpPr>
        <p:spPr>
          <a:xfrm>
            <a:off x="712900" y="3387450"/>
            <a:ext cx="2469300" cy="8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5" name="Google Shape;375;p23"/>
          <p:cNvSpPr txBox="1">
            <a:spLocks noGrp="1"/>
          </p:cNvSpPr>
          <p:nvPr>
            <p:ph type="subTitle" idx="4"/>
          </p:nvPr>
        </p:nvSpPr>
        <p:spPr>
          <a:xfrm>
            <a:off x="3281985" y="3387451"/>
            <a:ext cx="2579700" cy="8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6" name="Google Shape;376;p23"/>
          <p:cNvSpPr txBox="1">
            <a:spLocks noGrp="1"/>
          </p:cNvSpPr>
          <p:nvPr>
            <p:ph type="subTitle" idx="5"/>
          </p:nvPr>
        </p:nvSpPr>
        <p:spPr>
          <a:xfrm>
            <a:off x="5961452" y="1710155"/>
            <a:ext cx="2469300" cy="8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7" name="Google Shape;377;p23"/>
          <p:cNvSpPr txBox="1">
            <a:spLocks noGrp="1"/>
          </p:cNvSpPr>
          <p:nvPr>
            <p:ph type="subTitle" idx="6"/>
          </p:nvPr>
        </p:nvSpPr>
        <p:spPr>
          <a:xfrm>
            <a:off x="5961475" y="3387450"/>
            <a:ext cx="2469300" cy="8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8" name="Google Shape;378;p23"/>
          <p:cNvSpPr txBox="1">
            <a:spLocks noGrp="1"/>
          </p:cNvSpPr>
          <p:nvPr>
            <p:ph type="subTitle" idx="7"/>
          </p:nvPr>
        </p:nvSpPr>
        <p:spPr>
          <a:xfrm>
            <a:off x="712900" y="1223673"/>
            <a:ext cx="2469300" cy="4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79" name="Google Shape;379;p23"/>
          <p:cNvSpPr txBox="1">
            <a:spLocks noGrp="1"/>
          </p:cNvSpPr>
          <p:nvPr>
            <p:ph type="subTitle" idx="8"/>
          </p:nvPr>
        </p:nvSpPr>
        <p:spPr>
          <a:xfrm>
            <a:off x="3281974" y="1223673"/>
            <a:ext cx="2577300" cy="4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0" name="Google Shape;380;p23"/>
          <p:cNvSpPr txBox="1">
            <a:spLocks noGrp="1"/>
          </p:cNvSpPr>
          <p:nvPr>
            <p:ph type="subTitle" idx="9"/>
          </p:nvPr>
        </p:nvSpPr>
        <p:spPr>
          <a:xfrm>
            <a:off x="5961452" y="1223673"/>
            <a:ext cx="2466900" cy="4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1" name="Google Shape;381;p23"/>
          <p:cNvSpPr txBox="1">
            <a:spLocks noGrp="1"/>
          </p:cNvSpPr>
          <p:nvPr>
            <p:ph type="subTitle" idx="13"/>
          </p:nvPr>
        </p:nvSpPr>
        <p:spPr>
          <a:xfrm>
            <a:off x="712900" y="2903460"/>
            <a:ext cx="2469300" cy="4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2" name="Google Shape;382;p23"/>
          <p:cNvSpPr txBox="1">
            <a:spLocks noGrp="1"/>
          </p:cNvSpPr>
          <p:nvPr>
            <p:ph type="subTitle" idx="14"/>
          </p:nvPr>
        </p:nvSpPr>
        <p:spPr>
          <a:xfrm>
            <a:off x="3281974" y="2903457"/>
            <a:ext cx="2577300" cy="4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3" name="Google Shape;383;p23"/>
          <p:cNvSpPr txBox="1">
            <a:spLocks noGrp="1"/>
          </p:cNvSpPr>
          <p:nvPr>
            <p:ph type="subTitle" idx="15"/>
          </p:nvPr>
        </p:nvSpPr>
        <p:spPr>
          <a:xfrm>
            <a:off x="5961452" y="2903453"/>
            <a:ext cx="2469300" cy="4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384" name="Google Shape;384;p23"/>
          <p:cNvGrpSpPr/>
          <p:nvPr/>
        </p:nvGrpSpPr>
        <p:grpSpPr>
          <a:xfrm rot="-2859763">
            <a:off x="117954" y="4226989"/>
            <a:ext cx="335282" cy="209311"/>
            <a:chOff x="5041635" y="3575776"/>
            <a:chExt cx="335278" cy="209309"/>
          </a:xfrm>
        </p:grpSpPr>
        <p:sp>
          <p:nvSpPr>
            <p:cNvPr id="385" name="Google Shape;385;p23"/>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 name="Google Shape;387;p23"/>
          <p:cNvGrpSpPr/>
          <p:nvPr/>
        </p:nvGrpSpPr>
        <p:grpSpPr>
          <a:xfrm rot="9764795">
            <a:off x="268985" y="4673289"/>
            <a:ext cx="523946" cy="327118"/>
            <a:chOff x="5041635" y="3575776"/>
            <a:chExt cx="335278" cy="209309"/>
          </a:xfrm>
        </p:grpSpPr>
        <p:sp>
          <p:nvSpPr>
            <p:cNvPr id="388" name="Google Shape;388;p23"/>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23"/>
          <p:cNvSpPr/>
          <p:nvPr/>
        </p:nvSpPr>
        <p:spPr>
          <a:xfrm>
            <a:off x="1152355" y="4727169"/>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 name="Google Shape;391;p23"/>
          <p:cNvGrpSpPr/>
          <p:nvPr/>
        </p:nvGrpSpPr>
        <p:grpSpPr>
          <a:xfrm rot="10190042" flipH="1">
            <a:off x="8528941" y="550293"/>
            <a:ext cx="290857" cy="238766"/>
            <a:chOff x="8209488" y="3016721"/>
            <a:chExt cx="290857" cy="238766"/>
          </a:xfrm>
        </p:grpSpPr>
        <p:sp>
          <p:nvSpPr>
            <p:cNvPr id="392" name="Google Shape;392;p23"/>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 name="Google Shape;394;p23"/>
          <p:cNvSpPr/>
          <p:nvPr/>
        </p:nvSpPr>
        <p:spPr>
          <a:xfrm flipH="1">
            <a:off x="7459534" y="26489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p:nvPr/>
        </p:nvSpPr>
        <p:spPr>
          <a:xfrm rot="-6629057">
            <a:off x="6687626" y="-1877005"/>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23"/>
          <p:cNvGrpSpPr/>
          <p:nvPr/>
        </p:nvGrpSpPr>
        <p:grpSpPr>
          <a:xfrm rot="-4557575">
            <a:off x="8813880" y="699018"/>
            <a:ext cx="290849" cy="238760"/>
            <a:chOff x="8209488" y="3016721"/>
            <a:chExt cx="290857" cy="238766"/>
          </a:xfrm>
        </p:grpSpPr>
        <p:sp>
          <p:nvSpPr>
            <p:cNvPr id="397" name="Google Shape;397;p23"/>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3"/>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23"/>
          <p:cNvGrpSpPr/>
          <p:nvPr/>
        </p:nvGrpSpPr>
        <p:grpSpPr>
          <a:xfrm rot="9764795">
            <a:off x="8456073" y="184876"/>
            <a:ext cx="523946" cy="327118"/>
            <a:chOff x="5041635" y="3575776"/>
            <a:chExt cx="335278" cy="209309"/>
          </a:xfrm>
        </p:grpSpPr>
        <p:sp>
          <p:nvSpPr>
            <p:cNvPr id="400" name="Google Shape;400;p23"/>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3"/>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 name="Google Shape;402;p23"/>
          <p:cNvSpPr/>
          <p:nvPr/>
        </p:nvSpPr>
        <p:spPr>
          <a:xfrm>
            <a:off x="7884213" y="9054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403"/>
        <p:cNvGrpSpPr/>
        <p:nvPr/>
      </p:nvGrpSpPr>
      <p:grpSpPr>
        <a:xfrm>
          <a:off x="0" y="0"/>
          <a:ext cx="0" cy="0"/>
          <a:chOff x="0" y="0"/>
          <a:chExt cx="0" cy="0"/>
        </a:xfrm>
      </p:grpSpPr>
      <p:sp>
        <p:nvSpPr>
          <p:cNvPr id="404" name="Google Shape;404;p24"/>
          <p:cNvSpPr txBox="1">
            <a:spLocks noGrp="1"/>
          </p:cNvSpPr>
          <p:nvPr>
            <p:ph type="title"/>
          </p:nvPr>
        </p:nvSpPr>
        <p:spPr>
          <a:xfrm>
            <a:off x="900100" y="530499"/>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67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5" name="Google Shape;405;p24"/>
          <p:cNvSpPr txBox="1">
            <a:spLocks noGrp="1"/>
          </p:cNvSpPr>
          <p:nvPr>
            <p:ph type="subTitle" idx="1"/>
          </p:nvPr>
        </p:nvSpPr>
        <p:spPr>
          <a:xfrm>
            <a:off x="900100" y="1841450"/>
            <a:ext cx="4448100" cy="105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6" name="Google Shape;406;p24"/>
          <p:cNvSpPr txBox="1"/>
          <p:nvPr/>
        </p:nvSpPr>
        <p:spPr>
          <a:xfrm>
            <a:off x="879900" y="3611950"/>
            <a:ext cx="44055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Mulish"/>
                <a:ea typeface="Mulish"/>
                <a:cs typeface="Mulish"/>
                <a:sym typeface="Mulish"/>
              </a:rPr>
              <a:t>CREDITS:</a:t>
            </a:r>
            <a:r>
              <a:rPr lang="en" sz="1000">
                <a:solidFill>
                  <a:schemeClr val="dk1"/>
                </a:solidFill>
                <a:latin typeface="Mulish"/>
                <a:ea typeface="Mulish"/>
                <a:cs typeface="Mulish"/>
                <a:sym typeface="Mulish"/>
              </a:rPr>
              <a:t> This presentation template was created by </a:t>
            </a:r>
            <a:r>
              <a:rPr lang="en" sz="1000" b="1" u="sng">
                <a:solidFill>
                  <a:schemeClr val="dk1"/>
                </a:solidFill>
                <a:latin typeface="Mulish"/>
                <a:ea typeface="Mulish"/>
                <a:cs typeface="Mulish"/>
                <a:sym typeface="Mulish"/>
                <a:hlinkClick r:id="rId2">
                  <a:extLst>
                    <a:ext uri="{A12FA001-AC4F-418D-AE19-62706E023703}">
                      <ahyp:hlinkClr xmlns:ahyp="http://schemas.microsoft.com/office/drawing/2018/hyperlinkcolor" val="tx"/>
                    </a:ext>
                  </a:extLst>
                </a:hlinkClick>
              </a:rPr>
              <a:t>Slidesgo</a:t>
            </a:r>
            <a:r>
              <a:rPr lang="en" sz="1000">
                <a:solidFill>
                  <a:schemeClr val="dk1"/>
                </a:solidFill>
                <a:latin typeface="Mulish"/>
                <a:ea typeface="Mulish"/>
                <a:cs typeface="Mulish"/>
                <a:sym typeface="Mulish"/>
              </a:rPr>
              <a:t>, and includes icons by </a:t>
            </a:r>
            <a:r>
              <a:rPr lang="en" sz="10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Flaticon</a:t>
            </a:r>
            <a:r>
              <a:rPr lang="en" sz="1000">
                <a:solidFill>
                  <a:schemeClr val="dk1"/>
                </a:solidFill>
                <a:latin typeface="Mulish"/>
                <a:ea typeface="Mulish"/>
                <a:cs typeface="Mulish"/>
                <a:sym typeface="Mulish"/>
              </a:rPr>
              <a:t>, and infographics &amp; images by </a:t>
            </a:r>
            <a:r>
              <a:rPr lang="en" sz="1000" b="1" u="sng">
                <a:solidFill>
                  <a:schemeClr val="dk1"/>
                </a:solidFill>
                <a:latin typeface="Mulish"/>
                <a:ea typeface="Mulish"/>
                <a:cs typeface="Mulish"/>
                <a:sym typeface="Mulish"/>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Mulish"/>
                <a:ea typeface="Mulish"/>
                <a:cs typeface="Mulish"/>
                <a:sym typeface="Mulish"/>
              </a:rPr>
              <a:t> </a:t>
            </a:r>
            <a:endParaRPr sz="1000" b="1" u="sng">
              <a:solidFill>
                <a:schemeClr val="dk1"/>
              </a:solidFill>
              <a:latin typeface="Mulish"/>
              <a:ea typeface="Mulish"/>
              <a:cs typeface="Mulish"/>
              <a:sym typeface="Mulish"/>
            </a:endParaRPr>
          </a:p>
        </p:txBody>
      </p:sp>
      <p:grpSp>
        <p:nvGrpSpPr>
          <p:cNvPr id="407" name="Google Shape;407;p24"/>
          <p:cNvGrpSpPr/>
          <p:nvPr/>
        </p:nvGrpSpPr>
        <p:grpSpPr>
          <a:xfrm rot="-2859763">
            <a:off x="340529" y="434839"/>
            <a:ext cx="335282" cy="209311"/>
            <a:chOff x="5041635" y="3575776"/>
            <a:chExt cx="335278" cy="209309"/>
          </a:xfrm>
        </p:grpSpPr>
        <p:sp>
          <p:nvSpPr>
            <p:cNvPr id="408" name="Google Shape;408;p24"/>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4"/>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24"/>
          <p:cNvGrpSpPr/>
          <p:nvPr/>
        </p:nvGrpSpPr>
        <p:grpSpPr>
          <a:xfrm rot="8342089">
            <a:off x="50050" y="4048556"/>
            <a:ext cx="523936" cy="327115"/>
            <a:chOff x="5041635" y="3575776"/>
            <a:chExt cx="335278" cy="209309"/>
          </a:xfrm>
        </p:grpSpPr>
        <p:sp>
          <p:nvSpPr>
            <p:cNvPr id="411" name="Google Shape;411;p24"/>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4"/>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24"/>
          <p:cNvSpPr/>
          <p:nvPr/>
        </p:nvSpPr>
        <p:spPr>
          <a:xfrm rot="3636711">
            <a:off x="203370" y="3347035"/>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 name="Google Shape;414;p24"/>
          <p:cNvGrpSpPr/>
          <p:nvPr/>
        </p:nvGrpSpPr>
        <p:grpSpPr>
          <a:xfrm rot="-4557575">
            <a:off x="8386430" y="952568"/>
            <a:ext cx="290849" cy="238760"/>
            <a:chOff x="8209488" y="3016721"/>
            <a:chExt cx="290857" cy="238766"/>
          </a:xfrm>
        </p:grpSpPr>
        <p:sp>
          <p:nvSpPr>
            <p:cNvPr id="415" name="Google Shape;415;p24"/>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4"/>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24"/>
          <p:cNvGrpSpPr/>
          <p:nvPr/>
        </p:nvGrpSpPr>
        <p:grpSpPr>
          <a:xfrm rot="9764795">
            <a:off x="8028623" y="438426"/>
            <a:ext cx="523946" cy="327118"/>
            <a:chOff x="5041635" y="3575776"/>
            <a:chExt cx="335278" cy="209309"/>
          </a:xfrm>
        </p:grpSpPr>
        <p:sp>
          <p:nvSpPr>
            <p:cNvPr id="418" name="Google Shape;418;p24"/>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4"/>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 name="Google Shape;420;p24"/>
          <p:cNvSpPr/>
          <p:nvPr/>
        </p:nvSpPr>
        <p:spPr>
          <a:xfrm>
            <a:off x="7456763" y="34409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4"/>
          <p:cNvSpPr/>
          <p:nvPr/>
        </p:nvSpPr>
        <p:spPr>
          <a:xfrm flipH="1">
            <a:off x="8574900" y="410244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22"/>
        <p:cNvGrpSpPr/>
        <p:nvPr/>
      </p:nvGrpSpPr>
      <p:grpSpPr>
        <a:xfrm>
          <a:off x="0" y="0"/>
          <a:ext cx="0" cy="0"/>
          <a:chOff x="0" y="0"/>
          <a:chExt cx="0" cy="0"/>
        </a:xfrm>
      </p:grpSpPr>
      <p:grpSp>
        <p:nvGrpSpPr>
          <p:cNvPr id="423" name="Google Shape;423;p25"/>
          <p:cNvGrpSpPr/>
          <p:nvPr/>
        </p:nvGrpSpPr>
        <p:grpSpPr>
          <a:xfrm rot="-2859763">
            <a:off x="340529" y="434839"/>
            <a:ext cx="335282" cy="209311"/>
            <a:chOff x="5041635" y="3575776"/>
            <a:chExt cx="335278" cy="209309"/>
          </a:xfrm>
        </p:grpSpPr>
        <p:sp>
          <p:nvSpPr>
            <p:cNvPr id="424" name="Google Shape;424;p25"/>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25"/>
          <p:cNvGrpSpPr/>
          <p:nvPr/>
        </p:nvGrpSpPr>
        <p:grpSpPr>
          <a:xfrm rot="8342089">
            <a:off x="50050" y="4048556"/>
            <a:ext cx="523936" cy="327115"/>
            <a:chOff x="5041635" y="3575776"/>
            <a:chExt cx="335278" cy="209309"/>
          </a:xfrm>
        </p:grpSpPr>
        <p:sp>
          <p:nvSpPr>
            <p:cNvPr id="427" name="Google Shape;427;p25"/>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25"/>
          <p:cNvSpPr/>
          <p:nvPr/>
        </p:nvSpPr>
        <p:spPr>
          <a:xfrm rot="3636711">
            <a:off x="203370" y="3347035"/>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25"/>
          <p:cNvGrpSpPr/>
          <p:nvPr/>
        </p:nvGrpSpPr>
        <p:grpSpPr>
          <a:xfrm rot="-4557575">
            <a:off x="8386430" y="952568"/>
            <a:ext cx="290849" cy="238760"/>
            <a:chOff x="8209488" y="3016721"/>
            <a:chExt cx="290857" cy="238766"/>
          </a:xfrm>
        </p:grpSpPr>
        <p:sp>
          <p:nvSpPr>
            <p:cNvPr id="431" name="Google Shape;431;p25"/>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p:cNvGrpSpPr/>
          <p:nvPr/>
        </p:nvGrpSpPr>
        <p:grpSpPr>
          <a:xfrm rot="9764795">
            <a:off x="8028623" y="438426"/>
            <a:ext cx="523946" cy="327118"/>
            <a:chOff x="5041635" y="3575776"/>
            <a:chExt cx="335278" cy="209309"/>
          </a:xfrm>
        </p:grpSpPr>
        <p:sp>
          <p:nvSpPr>
            <p:cNvPr id="434" name="Google Shape;434;p25"/>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 name="Google Shape;436;p25"/>
          <p:cNvSpPr/>
          <p:nvPr/>
        </p:nvSpPr>
        <p:spPr>
          <a:xfrm>
            <a:off x="7456763" y="34409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flipH="1">
            <a:off x="8574900" y="410244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rot="-2700000">
            <a:off x="4540072" y="824338"/>
            <a:ext cx="4432571" cy="3866377"/>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39"/>
        <p:cNvGrpSpPr/>
        <p:nvPr/>
      </p:nvGrpSpPr>
      <p:grpSpPr>
        <a:xfrm>
          <a:off x="0" y="0"/>
          <a:ext cx="0" cy="0"/>
          <a:chOff x="0" y="0"/>
          <a:chExt cx="0" cy="0"/>
        </a:xfrm>
      </p:grpSpPr>
      <p:sp>
        <p:nvSpPr>
          <p:cNvPr id="440" name="Google Shape;440;p26"/>
          <p:cNvSpPr/>
          <p:nvPr/>
        </p:nvSpPr>
        <p:spPr>
          <a:xfrm>
            <a:off x="-370552" y="4542647"/>
            <a:ext cx="1519577" cy="714254"/>
          </a:xfrm>
          <a:custGeom>
            <a:avLst/>
            <a:gdLst/>
            <a:ahLst/>
            <a:cxnLst/>
            <a:rect l="l" t="t" r="r" b="b"/>
            <a:pathLst>
              <a:path w="46944" h="22067" extrusionOk="0">
                <a:moveTo>
                  <a:pt x="22719" y="0"/>
                </a:moveTo>
                <a:cubicBezTo>
                  <a:pt x="20147" y="0"/>
                  <a:pt x="17573" y="188"/>
                  <a:pt x="15026" y="566"/>
                </a:cubicBezTo>
                <a:cubicBezTo>
                  <a:pt x="11123" y="1151"/>
                  <a:pt x="7109" y="2266"/>
                  <a:pt x="4238" y="4942"/>
                </a:cubicBezTo>
                <a:cubicBezTo>
                  <a:pt x="1367" y="7674"/>
                  <a:pt x="1" y="12301"/>
                  <a:pt x="2064" y="15674"/>
                </a:cubicBezTo>
                <a:cubicBezTo>
                  <a:pt x="3708" y="18378"/>
                  <a:pt x="6942" y="19549"/>
                  <a:pt x="10008" y="20329"/>
                </a:cubicBezTo>
                <a:cubicBezTo>
                  <a:pt x="14675" y="21484"/>
                  <a:pt x="19499" y="22067"/>
                  <a:pt x="24325" y="22067"/>
                </a:cubicBezTo>
                <a:cubicBezTo>
                  <a:pt x="27888" y="22067"/>
                  <a:pt x="31452" y="21749"/>
                  <a:pt x="34957" y="21110"/>
                </a:cubicBezTo>
                <a:cubicBezTo>
                  <a:pt x="38134" y="20525"/>
                  <a:pt x="41452" y="19633"/>
                  <a:pt x="43737" y="17291"/>
                </a:cubicBezTo>
                <a:cubicBezTo>
                  <a:pt x="46079" y="14950"/>
                  <a:pt x="46943" y="11298"/>
                  <a:pt x="45995" y="8120"/>
                </a:cubicBezTo>
                <a:cubicBezTo>
                  <a:pt x="44239" y="2266"/>
                  <a:pt x="39138" y="2378"/>
                  <a:pt x="34232" y="1263"/>
                </a:cubicBezTo>
                <a:cubicBezTo>
                  <a:pt x="30463" y="425"/>
                  <a:pt x="26593" y="0"/>
                  <a:pt x="227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rot="3636711">
            <a:off x="280595" y="3364672"/>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6"/>
          <p:cNvGrpSpPr/>
          <p:nvPr/>
        </p:nvGrpSpPr>
        <p:grpSpPr>
          <a:xfrm rot="-4557575">
            <a:off x="438255" y="4698743"/>
            <a:ext cx="290849" cy="238760"/>
            <a:chOff x="8209488" y="3016721"/>
            <a:chExt cx="290857" cy="238766"/>
          </a:xfrm>
        </p:grpSpPr>
        <p:sp>
          <p:nvSpPr>
            <p:cNvPr id="443" name="Google Shape;443;p26"/>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6"/>
          <p:cNvGrpSpPr/>
          <p:nvPr/>
        </p:nvGrpSpPr>
        <p:grpSpPr>
          <a:xfrm rot="9764795">
            <a:off x="80448" y="4184601"/>
            <a:ext cx="523946" cy="327118"/>
            <a:chOff x="5041635" y="3575776"/>
            <a:chExt cx="335278" cy="209309"/>
          </a:xfrm>
        </p:grpSpPr>
        <p:sp>
          <p:nvSpPr>
            <p:cNvPr id="446" name="Google Shape;446;p26"/>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26"/>
          <p:cNvSpPr/>
          <p:nvPr/>
        </p:nvSpPr>
        <p:spPr>
          <a:xfrm rot="-6629057">
            <a:off x="6518038" y="-2078730"/>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 name="Google Shape;449;p26"/>
          <p:cNvGrpSpPr/>
          <p:nvPr/>
        </p:nvGrpSpPr>
        <p:grpSpPr>
          <a:xfrm rot="-2859763">
            <a:off x="8508054" y="3874664"/>
            <a:ext cx="335282" cy="209311"/>
            <a:chOff x="5041635" y="3575776"/>
            <a:chExt cx="335278" cy="209309"/>
          </a:xfrm>
        </p:grpSpPr>
        <p:sp>
          <p:nvSpPr>
            <p:cNvPr id="450" name="Google Shape;450;p26"/>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26"/>
          <p:cNvGrpSpPr/>
          <p:nvPr/>
        </p:nvGrpSpPr>
        <p:grpSpPr>
          <a:xfrm rot="9764795">
            <a:off x="8522160" y="375939"/>
            <a:ext cx="523946" cy="327118"/>
            <a:chOff x="5041635" y="3575776"/>
            <a:chExt cx="335278" cy="209309"/>
          </a:xfrm>
        </p:grpSpPr>
        <p:sp>
          <p:nvSpPr>
            <p:cNvPr id="453" name="Google Shape;453;p26"/>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 name="Google Shape;455;p26"/>
          <p:cNvSpPr/>
          <p:nvPr/>
        </p:nvSpPr>
        <p:spPr>
          <a:xfrm>
            <a:off x="8865955" y="4226944"/>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7941055" y="225669"/>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60"/>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61"/>
        <p:cNvGrpSpPr/>
        <p:nvPr/>
      </p:nvGrpSpPr>
      <p:grpSpPr>
        <a:xfrm>
          <a:off x="0" y="0"/>
          <a:ext cx="0" cy="0"/>
          <a:chOff x="0" y="0"/>
          <a:chExt cx="0" cy="0"/>
        </a:xfrm>
      </p:grpSpPr>
      <p:sp>
        <p:nvSpPr>
          <p:cNvPr id="462" name="Google Shape;462;p2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6" name="Google Shape;46;p4"/>
          <p:cNvSpPr txBox="1">
            <a:spLocks noGrp="1"/>
          </p:cNvSpPr>
          <p:nvPr>
            <p:ph type="body" idx="1"/>
          </p:nvPr>
        </p:nvSpPr>
        <p:spPr>
          <a:xfrm>
            <a:off x="720000" y="1215750"/>
            <a:ext cx="7704000" cy="342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sz="1400"/>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47" name="Google Shape;47;p4"/>
          <p:cNvGrpSpPr/>
          <p:nvPr/>
        </p:nvGrpSpPr>
        <p:grpSpPr>
          <a:xfrm>
            <a:off x="-1123849" y="-2813331"/>
            <a:ext cx="11947265" cy="9793223"/>
            <a:chOff x="-1123849" y="-2813331"/>
            <a:chExt cx="11947265" cy="9793223"/>
          </a:xfrm>
        </p:grpSpPr>
        <p:sp>
          <p:nvSpPr>
            <p:cNvPr id="48" name="Google Shape;48;p4"/>
            <p:cNvSpPr/>
            <p:nvPr/>
          </p:nvSpPr>
          <p:spPr>
            <a:xfrm>
              <a:off x="-1123849" y="4113950"/>
              <a:ext cx="2854641" cy="2865942"/>
            </a:xfrm>
            <a:custGeom>
              <a:avLst/>
              <a:gdLst/>
              <a:ahLst/>
              <a:cxnLst/>
              <a:rect l="l" t="t" r="r" b="b"/>
              <a:pathLst>
                <a:path w="53298" h="53509" extrusionOk="0">
                  <a:moveTo>
                    <a:pt x="26115" y="1"/>
                  </a:moveTo>
                  <a:cubicBezTo>
                    <a:pt x="24636" y="1"/>
                    <a:pt x="23162" y="136"/>
                    <a:pt x="21715" y="417"/>
                  </a:cubicBezTo>
                  <a:cubicBezTo>
                    <a:pt x="17840" y="1169"/>
                    <a:pt x="14133" y="2814"/>
                    <a:pt x="11011" y="5295"/>
                  </a:cubicBezTo>
                  <a:cubicBezTo>
                    <a:pt x="3568" y="11260"/>
                    <a:pt x="0" y="21602"/>
                    <a:pt x="1896" y="30968"/>
                  </a:cubicBezTo>
                  <a:cubicBezTo>
                    <a:pt x="3763" y="40334"/>
                    <a:pt x="10844" y="48390"/>
                    <a:pt x="19764" y="51791"/>
                  </a:cubicBezTo>
                  <a:cubicBezTo>
                    <a:pt x="22579" y="52876"/>
                    <a:pt x="25624" y="53509"/>
                    <a:pt x="28640" y="53509"/>
                  </a:cubicBezTo>
                  <a:cubicBezTo>
                    <a:pt x="30970" y="53509"/>
                    <a:pt x="33283" y="53131"/>
                    <a:pt x="35458" y="52293"/>
                  </a:cubicBezTo>
                  <a:cubicBezTo>
                    <a:pt x="40141" y="50481"/>
                    <a:pt x="43848" y="46662"/>
                    <a:pt x="46636" y="42397"/>
                  </a:cubicBezTo>
                  <a:cubicBezTo>
                    <a:pt x="50873" y="35902"/>
                    <a:pt x="53298" y="28013"/>
                    <a:pt x="51960" y="20375"/>
                  </a:cubicBezTo>
                  <a:cubicBezTo>
                    <a:pt x="49955" y="8517"/>
                    <a:pt x="37858" y="1"/>
                    <a:pt x="26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6629057">
              <a:off x="6518038" y="-2078730"/>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4"/>
            <p:cNvGrpSpPr/>
            <p:nvPr/>
          </p:nvGrpSpPr>
          <p:grpSpPr>
            <a:xfrm rot="-4557575">
              <a:off x="8285355" y="1048480"/>
              <a:ext cx="290849" cy="238760"/>
              <a:chOff x="8209488" y="3016721"/>
              <a:chExt cx="290857" cy="238766"/>
            </a:xfrm>
          </p:grpSpPr>
          <p:sp>
            <p:nvSpPr>
              <p:cNvPr id="51" name="Google Shape;51;p4"/>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4"/>
            <p:cNvGrpSpPr/>
            <p:nvPr/>
          </p:nvGrpSpPr>
          <p:grpSpPr>
            <a:xfrm rot="-2859763">
              <a:off x="340529" y="434839"/>
              <a:ext cx="335282" cy="209311"/>
              <a:chOff x="5041635" y="3575776"/>
              <a:chExt cx="335278" cy="209309"/>
            </a:xfrm>
          </p:grpSpPr>
          <p:sp>
            <p:nvSpPr>
              <p:cNvPr id="54" name="Google Shape;54;p4"/>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4"/>
            <p:cNvGrpSpPr/>
            <p:nvPr/>
          </p:nvGrpSpPr>
          <p:grpSpPr>
            <a:xfrm rot="8342089">
              <a:off x="50050" y="4048556"/>
              <a:ext cx="523936" cy="327115"/>
              <a:chOff x="5041635" y="3575776"/>
              <a:chExt cx="335278" cy="209309"/>
            </a:xfrm>
          </p:grpSpPr>
          <p:sp>
            <p:nvSpPr>
              <p:cNvPr id="57" name="Google Shape;57;p4"/>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4"/>
            <p:cNvGrpSpPr/>
            <p:nvPr/>
          </p:nvGrpSpPr>
          <p:grpSpPr>
            <a:xfrm rot="9764795">
              <a:off x="7941310" y="290226"/>
              <a:ext cx="523946" cy="327118"/>
              <a:chOff x="5041635" y="3575776"/>
              <a:chExt cx="335278" cy="209309"/>
            </a:xfrm>
          </p:grpSpPr>
          <p:sp>
            <p:nvSpPr>
              <p:cNvPr id="60" name="Google Shape;60;p4"/>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4"/>
            <p:cNvGrpSpPr/>
            <p:nvPr/>
          </p:nvGrpSpPr>
          <p:grpSpPr>
            <a:xfrm rot="-6924935">
              <a:off x="4748971" y="4865377"/>
              <a:ext cx="523955" cy="327116"/>
              <a:chOff x="5041635" y="3575776"/>
              <a:chExt cx="335278" cy="209309"/>
            </a:xfrm>
          </p:grpSpPr>
          <p:sp>
            <p:nvSpPr>
              <p:cNvPr id="63" name="Google Shape;63;p4"/>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4"/>
            <p:cNvSpPr/>
            <p:nvPr/>
          </p:nvSpPr>
          <p:spPr>
            <a:xfrm>
              <a:off x="7094813" y="34409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flipH="1">
              <a:off x="8574900" y="410244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rot="3636711">
              <a:off x="203370" y="3347035"/>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0" name="Google Shape;70;p5"/>
          <p:cNvSpPr txBox="1">
            <a:spLocks noGrp="1"/>
          </p:cNvSpPr>
          <p:nvPr>
            <p:ph type="subTitle" idx="1"/>
          </p:nvPr>
        </p:nvSpPr>
        <p:spPr>
          <a:xfrm>
            <a:off x="5017188" y="2574150"/>
            <a:ext cx="26958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1" name="Google Shape;71;p5"/>
          <p:cNvSpPr txBox="1">
            <a:spLocks noGrp="1"/>
          </p:cNvSpPr>
          <p:nvPr>
            <p:ph type="subTitle" idx="2"/>
          </p:nvPr>
        </p:nvSpPr>
        <p:spPr>
          <a:xfrm>
            <a:off x="1431012" y="2574156"/>
            <a:ext cx="26958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2" name="Google Shape;72;p5"/>
          <p:cNvSpPr txBox="1">
            <a:spLocks noGrp="1"/>
          </p:cNvSpPr>
          <p:nvPr>
            <p:ph type="subTitle" idx="3"/>
          </p:nvPr>
        </p:nvSpPr>
        <p:spPr>
          <a:xfrm>
            <a:off x="1431012" y="1493275"/>
            <a:ext cx="2695800" cy="83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3" name="Google Shape;73;p5"/>
          <p:cNvSpPr txBox="1">
            <a:spLocks noGrp="1"/>
          </p:cNvSpPr>
          <p:nvPr>
            <p:ph type="subTitle" idx="4"/>
          </p:nvPr>
        </p:nvSpPr>
        <p:spPr>
          <a:xfrm>
            <a:off x="5017187" y="1493275"/>
            <a:ext cx="2695800" cy="83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Marcellus"/>
                <a:ea typeface="Marcellus"/>
                <a:cs typeface="Marcellus"/>
                <a:sym typeface="Marcellu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4" name="Google Shape;74;p5"/>
          <p:cNvSpPr/>
          <p:nvPr/>
        </p:nvSpPr>
        <p:spPr>
          <a:xfrm>
            <a:off x="-1123849" y="4113950"/>
            <a:ext cx="2854641" cy="2865942"/>
          </a:xfrm>
          <a:custGeom>
            <a:avLst/>
            <a:gdLst/>
            <a:ahLst/>
            <a:cxnLst/>
            <a:rect l="l" t="t" r="r" b="b"/>
            <a:pathLst>
              <a:path w="53298" h="53509" extrusionOk="0">
                <a:moveTo>
                  <a:pt x="26115" y="1"/>
                </a:moveTo>
                <a:cubicBezTo>
                  <a:pt x="24636" y="1"/>
                  <a:pt x="23162" y="136"/>
                  <a:pt x="21715" y="417"/>
                </a:cubicBezTo>
                <a:cubicBezTo>
                  <a:pt x="17840" y="1169"/>
                  <a:pt x="14133" y="2814"/>
                  <a:pt x="11011" y="5295"/>
                </a:cubicBezTo>
                <a:cubicBezTo>
                  <a:pt x="3568" y="11260"/>
                  <a:pt x="0" y="21602"/>
                  <a:pt x="1896" y="30968"/>
                </a:cubicBezTo>
                <a:cubicBezTo>
                  <a:pt x="3763" y="40334"/>
                  <a:pt x="10844" y="48390"/>
                  <a:pt x="19764" y="51791"/>
                </a:cubicBezTo>
                <a:cubicBezTo>
                  <a:pt x="22579" y="52876"/>
                  <a:pt x="25624" y="53509"/>
                  <a:pt x="28640" y="53509"/>
                </a:cubicBezTo>
                <a:cubicBezTo>
                  <a:pt x="30970" y="53509"/>
                  <a:pt x="33283" y="53131"/>
                  <a:pt x="35458" y="52293"/>
                </a:cubicBezTo>
                <a:cubicBezTo>
                  <a:pt x="40141" y="50481"/>
                  <a:pt x="43848" y="46662"/>
                  <a:pt x="46636" y="42397"/>
                </a:cubicBezTo>
                <a:cubicBezTo>
                  <a:pt x="50873" y="35902"/>
                  <a:pt x="53298" y="28013"/>
                  <a:pt x="51960" y="20375"/>
                </a:cubicBezTo>
                <a:cubicBezTo>
                  <a:pt x="49955" y="8517"/>
                  <a:pt x="37858" y="1"/>
                  <a:pt x="26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5"/>
          <p:cNvGrpSpPr/>
          <p:nvPr/>
        </p:nvGrpSpPr>
        <p:grpSpPr>
          <a:xfrm rot="4557575" flipH="1">
            <a:off x="189240" y="975280"/>
            <a:ext cx="290849" cy="238760"/>
            <a:chOff x="8209488" y="3016721"/>
            <a:chExt cx="290857" cy="238766"/>
          </a:xfrm>
        </p:grpSpPr>
        <p:sp>
          <p:nvSpPr>
            <p:cNvPr id="76" name="Google Shape;76;p5"/>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5"/>
          <p:cNvGrpSpPr/>
          <p:nvPr/>
        </p:nvGrpSpPr>
        <p:grpSpPr>
          <a:xfrm rot="-9764795" flipH="1">
            <a:off x="150288" y="4524151"/>
            <a:ext cx="523946" cy="327118"/>
            <a:chOff x="5041635" y="3575776"/>
            <a:chExt cx="335278" cy="209309"/>
          </a:xfrm>
        </p:grpSpPr>
        <p:sp>
          <p:nvSpPr>
            <p:cNvPr id="79" name="Google Shape;79;p5"/>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5"/>
          <p:cNvSpPr/>
          <p:nvPr/>
        </p:nvSpPr>
        <p:spPr>
          <a:xfrm flipH="1">
            <a:off x="303629" y="32014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5"/>
          <p:cNvGrpSpPr/>
          <p:nvPr/>
        </p:nvGrpSpPr>
        <p:grpSpPr>
          <a:xfrm rot="4557575" flipH="1">
            <a:off x="1068803" y="4729855"/>
            <a:ext cx="290849" cy="238760"/>
            <a:chOff x="8209488" y="3016721"/>
            <a:chExt cx="290857" cy="238766"/>
          </a:xfrm>
        </p:grpSpPr>
        <p:sp>
          <p:nvSpPr>
            <p:cNvPr id="83" name="Google Shape;83;p5"/>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5"/>
          <p:cNvSpPr/>
          <p:nvPr/>
        </p:nvSpPr>
        <p:spPr>
          <a:xfrm rot="-6629057">
            <a:off x="6629696" y="-1937530"/>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5"/>
          <p:cNvGrpSpPr/>
          <p:nvPr/>
        </p:nvGrpSpPr>
        <p:grpSpPr>
          <a:xfrm rot="10190042" flipH="1">
            <a:off x="8471012" y="489768"/>
            <a:ext cx="290857" cy="238766"/>
            <a:chOff x="8209488" y="3016721"/>
            <a:chExt cx="290857" cy="238766"/>
          </a:xfrm>
        </p:grpSpPr>
        <p:sp>
          <p:nvSpPr>
            <p:cNvPr id="87" name="Google Shape;87;p5"/>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5"/>
          <p:cNvSpPr/>
          <p:nvPr/>
        </p:nvSpPr>
        <p:spPr>
          <a:xfrm flipH="1">
            <a:off x="8685804" y="479992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flipH="1">
            <a:off x="7401604" y="20437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1"/>
        <p:cNvGrpSpPr/>
        <p:nvPr/>
      </p:nvGrpSpPr>
      <p:grpSpPr>
        <a:xfrm>
          <a:off x="0" y="0"/>
          <a:ext cx="0" cy="0"/>
          <a:chOff x="0" y="0"/>
          <a:chExt cx="0" cy="0"/>
        </a:xfrm>
      </p:grpSpPr>
      <p:sp>
        <p:nvSpPr>
          <p:cNvPr id="92" name="Google Shape;9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3" name="Google Shape;93;p6"/>
          <p:cNvSpPr/>
          <p:nvPr/>
        </p:nvSpPr>
        <p:spPr>
          <a:xfrm rot="-6629057">
            <a:off x="6518038" y="-2078730"/>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6"/>
          <p:cNvGrpSpPr/>
          <p:nvPr/>
        </p:nvGrpSpPr>
        <p:grpSpPr>
          <a:xfrm rot="9764795">
            <a:off x="295885" y="4611789"/>
            <a:ext cx="523946" cy="327118"/>
            <a:chOff x="5041635" y="3575776"/>
            <a:chExt cx="335278" cy="209309"/>
          </a:xfrm>
        </p:grpSpPr>
        <p:sp>
          <p:nvSpPr>
            <p:cNvPr id="95" name="Google Shape;95;p6"/>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6"/>
          <p:cNvGrpSpPr/>
          <p:nvPr/>
        </p:nvGrpSpPr>
        <p:grpSpPr>
          <a:xfrm rot="-2859763">
            <a:off x="144854" y="4165489"/>
            <a:ext cx="335282" cy="209311"/>
            <a:chOff x="5041635" y="3575776"/>
            <a:chExt cx="335278" cy="209309"/>
          </a:xfrm>
        </p:grpSpPr>
        <p:sp>
          <p:nvSpPr>
            <p:cNvPr id="98" name="Google Shape;98;p6"/>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6"/>
          <p:cNvGrpSpPr/>
          <p:nvPr/>
        </p:nvGrpSpPr>
        <p:grpSpPr>
          <a:xfrm rot="-4557575">
            <a:off x="8655355" y="771018"/>
            <a:ext cx="290849" cy="238760"/>
            <a:chOff x="8209488" y="3016721"/>
            <a:chExt cx="290857" cy="238766"/>
          </a:xfrm>
        </p:grpSpPr>
        <p:sp>
          <p:nvSpPr>
            <p:cNvPr id="101" name="Google Shape;101;p6"/>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6"/>
          <p:cNvGrpSpPr/>
          <p:nvPr/>
        </p:nvGrpSpPr>
        <p:grpSpPr>
          <a:xfrm rot="9764795">
            <a:off x="8297548" y="256876"/>
            <a:ext cx="523946" cy="327118"/>
            <a:chOff x="5041635" y="3575776"/>
            <a:chExt cx="335278" cy="209309"/>
          </a:xfrm>
        </p:grpSpPr>
        <p:sp>
          <p:nvSpPr>
            <p:cNvPr id="104" name="Google Shape;104;p6"/>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6"/>
          <p:cNvSpPr/>
          <p:nvPr/>
        </p:nvSpPr>
        <p:spPr>
          <a:xfrm>
            <a:off x="7725688" y="16254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a:off x="264855" y="3291944"/>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8"/>
        <p:cNvGrpSpPr/>
        <p:nvPr/>
      </p:nvGrpSpPr>
      <p:grpSpPr>
        <a:xfrm>
          <a:off x="0" y="0"/>
          <a:ext cx="0" cy="0"/>
          <a:chOff x="0" y="0"/>
          <a:chExt cx="0" cy="0"/>
        </a:xfrm>
      </p:grpSpPr>
      <p:sp>
        <p:nvSpPr>
          <p:cNvPr id="109" name="Google Shape;109;p7"/>
          <p:cNvSpPr/>
          <p:nvPr/>
        </p:nvSpPr>
        <p:spPr>
          <a:xfrm rot="6629057" flipH="1">
            <a:off x="-1618124" y="-1937530"/>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txBox="1">
            <a:spLocks noGrp="1"/>
          </p:cNvSpPr>
          <p:nvPr>
            <p:ph type="title"/>
          </p:nvPr>
        </p:nvSpPr>
        <p:spPr>
          <a:xfrm>
            <a:off x="713225" y="1001375"/>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 name="Google Shape;111;p7"/>
          <p:cNvSpPr txBox="1">
            <a:spLocks noGrp="1"/>
          </p:cNvSpPr>
          <p:nvPr>
            <p:ph type="subTitle" idx="1"/>
          </p:nvPr>
        </p:nvSpPr>
        <p:spPr>
          <a:xfrm>
            <a:off x="713225" y="1790050"/>
            <a:ext cx="4294800" cy="267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1000"/>
              </a:spcBef>
              <a:spcAft>
                <a:spcPts val="0"/>
              </a:spcAft>
              <a:buClr>
                <a:srgbClr val="E76A28"/>
              </a:buClr>
              <a:buSzPts val="1200"/>
              <a:buChar char="○"/>
              <a:defRPr/>
            </a:lvl2pPr>
            <a:lvl3pPr lvl="2" algn="ctr" rtl="0">
              <a:lnSpc>
                <a:spcPct val="100000"/>
              </a:lnSpc>
              <a:spcBef>
                <a:spcPts val="0"/>
              </a:spcBef>
              <a:spcAft>
                <a:spcPts val="0"/>
              </a:spcAft>
              <a:buClr>
                <a:srgbClr val="E76A28"/>
              </a:buClr>
              <a:buSzPts val="1200"/>
              <a:buChar char="■"/>
              <a:defRPr/>
            </a:lvl3pPr>
            <a:lvl4pPr lvl="3" algn="ctr" rtl="0">
              <a:lnSpc>
                <a:spcPct val="100000"/>
              </a:lnSpc>
              <a:spcBef>
                <a:spcPts val="0"/>
              </a:spcBef>
              <a:spcAft>
                <a:spcPts val="0"/>
              </a:spcAft>
              <a:buClr>
                <a:srgbClr val="E76A28"/>
              </a:buClr>
              <a:buSzPts val="1200"/>
              <a:buChar char="●"/>
              <a:defRPr/>
            </a:lvl4pPr>
            <a:lvl5pPr lvl="4" algn="ctr" rtl="0">
              <a:lnSpc>
                <a:spcPct val="100000"/>
              </a:lnSpc>
              <a:spcBef>
                <a:spcPts val="0"/>
              </a:spcBef>
              <a:spcAft>
                <a:spcPts val="0"/>
              </a:spcAft>
              <a:buClr>
                <a:srgbClr val="E76A28"/>
              </a:buClr>
              <a:buSzPts val="1200"/>
              <a:buChar char="○"/>
              <a:defRPr/>
            </a:lvl5pPr>
            <a:lvl6pPr lvl="5" algn="ctr" rtl="0">
              <a:lnSpc>
                <a:spcPct val="100000"/>
              </a:lnSpc>
              <a:spcBef>
                <a:spcPts val="0"/>
              </a:spcBef>
              <a:spcAft>
                <a:spcPts val="0"/>
              </a:spcAft>
              <a:buClr>
                <a:srgbClr val="999999"/>
              </a:buClr>
              <a:buSzPts val="1200"/>
              <a:buChar char="■"/>
              <a:defRPr/>
            </a:lvl6pPr>
            <a:lvl7pPr lvl="6" algn="ctr" rtl="0">
              <a:lnSpc>
                <a:spcPct val="100000"/>
              </a:lnSpc>
              <a:spcBef>
                <a:spcPts val="0"/>
              </a:spcBef>
              <a:spcAft>
                <a:spcPts val="0"/>
              </a:spcAft>
              <a:buClr>
                <a:srgbClr val="999999"/>
              </a:buClr>
              <a:buSzPts val="1200"/>
              <a:buChar char="●"/>
              <a:defRPr/>
            </a:lvl7pPr>
            <a:lvl8pPr lvl="7" algn="ctr" rtl="0">
              <a:lnSpc>
                <a:spcPct val="100000"/>
              </a:lnSpc>
              <a:spcBef>
                <a:spcPts val="0"/>
              </a:spcBef>
              <a:spcAft>
                <a:spcPts val="0"/>
              </a:spcAft>
              <a:buClr>
                <a:srgbClr val="999999"/>
              </a:buClr>
              <a:buSzPts val="1200"/>
              <a:buChar char="○"/>
              <a:defRPr/>
            </a:lvl8pPr>
            <a:lvl9pPr lvl="8" algn="ctr" rtl="0">
              <a:lnSpc>
                <a:spcPct val="100000"/>
              </a:lnSpc>
              <a:spcBef>
                <a:spcPts val="0"/>
              </a:spcBef>
              <a:spcAft>
                <a:spcPts val="0"/>
              </a:spcAft>
              <a:buClr>
                <a:srgbClr val="999999"/>
              </a:buClr>
              <a:buSzPts val="1200"/>
              <a:buChar char="■"/>
              <a:defRPr/>
            </a:lvl9pPr>
          </a:lstStyle>
          <a:p>
            <a:endParaRPr/>
          </a:p>
        </p:txBody>
      </p:sp>
      <p:sp>
        <p:nvSpPr>
          <p:cNvPr id="112" name="Google Shape;112;p7"/>
          <p:cNvSpPr>
            <a:spLocks noGrp="1"/>
          </p:cNvSpPr>
          <p:nvPr>
            <p:ph type="pic" idx="2"/>
          </p:nvPr>
        </p:nvSpPr>
        <p:spPr>
          <a:xfrm>
            <a:off x="5271175" y="1071450"/>
            <a:ext cx="3159600" cy="3160200"/>
          </a:xfrm>
          <a:prstGeom prst="ellipse">
            <a:avLst/>
          </a:prstGeom>
          <a:noFill/>
          <a:ln>
            <a:noFill/>
          </a:ln>
        </p:spPr>
      </p:sp>
      <p:grpSp>
        <p:nvGrpSpPr>
          <p:cNvPr id="113" name="Google Shape;113;p7"/>
          <p:cNvGrpSpPr/>
          <p:nvPr/>
        </p:nvGrpSpPr>
        <p:grpSpPr>
          <a:xfrm rot="-10190042">
            <a:off x="223176" y="489768"/>
            <a:ext cx="290857" cy="238766"/>
            <a:chOff x="8209488" y="3016721"/>
            <a:chExt cx="290857" cy="238766"/>
          </a:xfrm>
        </p:grpSpPr>
        <p:sp>
          <p:nvSpPr>
            <p:cNvPr id="114" name="Google Shape;114;p7"/>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7"/>
          <p:cNvGrpSpPr/>
          <p:nvPr/>
        </p:nvGrpSpPr>
        <p:grpSpPr>
          <a:xfrm rot="-4557575">
            <a:off x="8504955" y="975280"/>
            <a:ext cx="290849" cy="238760"/>
            <a:chOff x="8209488" y="3016721"/>
            <a:chExt cx="290857" cy="238766"/>
          </a:xfrm>
        </p:grpSpPr>
        <p:sp>
          <p:nvSpPr>
            <p:cNvPr id="117" name="Google Shape;117;p7"/>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7"/>
          <p:cNvGrpSpPr/>
          <p:nvPr/>
        </p:nvGrpSpPr>
        <p:grpSpPr>
          <a:xfrm rot="9764795">
            <a:off x="8160910" y="217026"/>
            <a:ext cx="523946" cy="327118"/>
            <a:chOff x="5041635" y="3575776"/>
            <a:chExt cx="335278" cy="209309"/>
          </a:xfrm>
        </p:grpSpPr>
        <p:sp>
          <p:nvSpPr>
            <p:cNvPr id="120" name="Google Shape;120;p7"/>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7"/>
          <p:cNvSpPr/>
          <p:nvPr/>
        </p:nvSpPr>
        <p:spPr>
          <a:xfrm>
            <a:off x="7314413" y="27089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a:off x="1366163" y="20437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 name="Google Shape;124;p7"/>
          <p:cNvGrpSpPr/>
          <p:nvPr/>
        </p:nvGrpSpPr>
        <p:grpSpPr>
          <a:xfrm rot="-4557575">
            <a:off x="263117" y="4314580"/>
            <a:ext cx="290849" cy="238760"/>
            <a:chOff x="8209488" y="3016721"/>
            <a:chExt cx="290857" cy="238766"/>
          </a:xfrm>
        </p:grpSpPr>
        <p:sp>
          <p:nvSpPr>
            <p:cNvPr id="125" name="Google Shape;125;p7"/>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7"/>
        <p:cNvGrpSpPr/>
        <p:nvPr/>
      </p:nvGrpSpPr>
      <p:grpSpPr>
        <a:xfrm>
          <a:off x="0" y="0"/>
          <a:ext cx="0" cy="0"/>
          <a:chOff x="0" y="0"/>
          <a:chExt cx="0" cy="0"/>
        </a:xfrm>
      </p:grpSpPr>
      <p:sp>
        <p:nvSpPr>
          <p:cNvPr id="128" name="Google Shape;128;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29" name="Google Shape;129;p8"/>
          <p:cNvSpPr/>
          <p:nvPr/>
        </p:nvSpPr>
        <p:spPr>
          <a:xfrm rot="-6629057">
            <a:off x="6518038" y="-2078730"/>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 name="Google Shape;130;p8"/>
          <p:cNvGrpSpPr/>
          <p:nvPr/>
        </p:nvGrpSpPr>
        <p:grpSpPr>
          <a:xfrm rot="9764795">
            <a:off x="295885" y="4611789"/>
            <a:ext cx="523946" cy="327118"/>
            <a:chOff x="5041635" y="3575776"/>
            <a:chExt cx="335278" cy="209309"/>
          </a:xfrm>
        </p:grpSpPr>
        <p:sp>
          <p:nvSpPr>
            <p:cNvPr id="131" name="Google Shape;131;p8"/>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8"/>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8"/>
          <p:cNvGrpSpPr/>
          <p:nvPr/>
        </p:nvGrpSpPr>
        <p:grpSpPr>
          <a:xfrm rot="-2859763">
            <a:off x="144854" y="4165489"/>
            <a:ext cx="335282" cy="209311"/>
            <a:chOff x="5041635" y="3575776"/>
            <a:chExt cx="335278" cy="209309"/>
          </a:xfrm>
        </p:grpSpPr>
        <p:sp>
          <p:nvSpPr>
            <p:cNvPr id="134" name="Google Shape;134;p8"/>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8"/>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8"/>
          <p:cNvGrpSpPr/>
          <p:nvPr/>
        </p:nvGrpSpPr>
        <p:grpSpPr>
          <a:xfrm rot="-4557575">
            <a:off x="8655355" y="771018"/>
            <a:ext cx="290849" cy="238760"/>
            <a:chOff x="8209488" y="3016721"/>
            <a:chExt cx="290857" cy="238766"/>
          </a:xfrm>
        </p:grpSpPr>
        <p:sp>
          <p:nvSpPr>
            <p:cNvPr id="137" name="Google Shape;137;p8"/>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8"/>
          <p:cNvGrpSpPr/>
          <p:nvPr/>
        </p:nvGrpSpPr>
        <p:grpSpPr>
          <a:xfrm rot="9764795">
            <a:off x="8297548" y="256876"/>
            <a:ext cx="523946" cy="327118"/>
            <a:chOff x="5041635" y="3575776"/>
            <a:chExt cx="335278" cy="209309"/>
          </a:xfrm>
        </p:grpSpPr>
        <p:sp>
          <p:nvSpPr>
            <p:cNvPr id="140" name="Google Shape;140;p8"/>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 name="Google Shape;142;p8"/>
          <p:cNvSpPr/>
          <p:nvPr/>
        </p:nvSpPr>
        <p:spPr>
          <a:xfrm>
            <a:off x="7725688" y="16254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64855" y="3291944"/>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4"/>
        <p:cNvGrpSpPr/>
        <p:nvPr/>
      </p:nvGrpSpPr>
      <p:grpSpPr>
        <a:xfrm>
          <a:off x="0" y="0"/>
          <a:ext cx="0" cy="0"/>
          <a:chOff x="0" y="0"/>
          <a:chExt cx="0" cy="0"/>
        </a:xfrm>
      </p:grpSpPr>
      <p:sp>
        <p:nvSpPr>
          <p:cNvPr id="145" name="Google Shape;14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46" name="Google Shape;14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7" name="Google Shape;147;p9"/>
          <p:cNvSpPr/>
          <p:nvPr/>
        </p:nvSpPr>
        <p:spPr>
          <a:xfrm rot="6629057" flipH="1">
            <a:off x="-1210449" y="-1486155"/>
            <a:ext cx="3973472" cy="3465921"/>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48;p9"/>
          <p:cNvGrpSpPr/>
          <p:nvPr/>
        </p:nvGrpSpPr>
        <p:grpSpPr>
          <a:xfrm rot="-10190042">
            <a:off x="223176" y="489768"/>
            <a:ext cx="290857" cy="238766"/>
            <a:chOff x="8209488" y="3016721"/>
            <a:chExt cx="290857" cy="238766"/>
          </a:xfrm>
        </p:grpSpPr>
        <p:sp>
          <p:nvSpPr>
            <p:cNvPr id="149" name="Google Shape;149;p9"/>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9"/>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 name="Google Shape;151;p9"/>
          <p:cNvGrpSpPr/>
          <p:nvPr/>
        </p:nvGrpSpPr>
        <p:grpSpPr>
          <a:xfrm rot="-4557575">
            <a:off x="8504955" y="975280"/>
            <a:ext cx="290849" cy="238760"/>
            <a:chOff x="8209488" y="3016721"/>
            <a:chExt cx="290857" cy="238766"/>
          </a:xfrm>
        </p:grpSpPr>
        <p:sp>
          <p:nvSpPr>
            <p:cNvPr id="152" name="Google Shape;152;p9"/>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9"/>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9"/>
          <p:cNvGrpSpPr/>
          <p:nvPr/>
        </p:nvGrpSpPr>
        <p:grpSpPr>
          <a:xfrm rot="9764795">
            <a:off x="8160910" y="217026"/>
            <a:ext cx="523946" cy="327118"/>
            <a:chOff x="5041635" y="3575776"/>
            <a:chExt cx="335278" cy="209309"/>
          </a:xfrm>
        </p:grpSpPr>
        <p:sp>
          <p:nvSpPr>
            <p:cNvPr id="155" name="Google Shape;155;p9"/>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9"/>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9"/>
          <p:cNvSpPr/>
          <p:nvPr/>
        </p:nvSpPr>
        <p:spPr>
          <a:xfrm>
            <a:off x="7314413" y="27089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a:off x="1366163" y="20437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 name="Google Shape;159;p9"/>
          <p:cNvGrpSpPr/>
          <p:nvPr/>
        </p:nvGrpSpPr>
        <p:grpSpPr>
          <a:xfrm rot="-4557575">
            <a:off x="263117" y="4314580"/>
            <a:ext cx="290849" cy="238760"/>
            <a:chOff x="8209488" y="3016721"/>
            <a:chExt cx="290857" cy="238766"/>
          </a:xfrm>
        </p:grpSpPr>
        <p:sp>
          <p:nvSpPr>
            <p:cNvPr id="160" name="Google Shape;160;p9"/>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2"/>
        <p:cNvGrpSpPr/>
        <p:nvPr/>
      </p:nvGrpSpPr>
      <p:grpSpPr>
        <a:xfrm>
          <a:off x="0" y="0"/>
          <a:ext cx="0" cy="0"/>
          <a:chOff x="0" y="0"/>
          <a:chExt cx="0" cy="0"/>
        </a:xfrm>
      </p:grpSpPr>
      <p:sp>
        <p:nvSpPr>
          <p:cNvPr id="163" name="Google Shape;163;p10"/>
          <p:cNvSpPr>
            <a:spLocks noGrp="1"/>
          </p:cNvSpPr>
          <p:nvPr>
            <p:ph type="pic" idx="2"/>
          </p:nvPr>
        </p:nvSpPr>
        <p:spPr>
          <a:xfrm>
            <a:off x="0" y="-14875"/>
            <a:ext cx="9144000" cy="5158500"/>
          </a:xfrm>
          <a:prstGeom prst="rect">
            <a:avLst/>
          </a:prstGeom>
          <a:noFill/>
          <a:ln>
            <a:noFill/>
          </a:ln>
        </p:spPr>
      </p:sp>
      <p:sp>
        <p:nvSpPr>
          <p:cNvPr id="164" name="Google Shape;164;p10"/>
          <p:cNvSpPr txBox="1">
            <a:spLocks noGrp="1"/>
          </p:cNvSpPr>
          <p:nvPr>
            <p:ph type="title"/>
          </p:nvPr>
        </p:nvSpPr>
        <p:spPr>
          <a:xfrm>
            <a:off x="5923425" y="539500"/>
            <a:ext cx="2507400" cy="1080900"/>
          </a:xfrm>
          <a:prstGeom prst="rect">
            <a:avLst/>
          </a:prstGeom>
          <a:solidFill>
            <a:schemeClr val="dk2"/>
          </a:solidFill>
        </p:spPr>
        <p:txBody>
          <a:bodyPr spcFirstLastPara="1" wrap="square" lIns="91425" tIns="91425" rIns="91425" bIns="91425" anchor="t" anchorCtr="0">
            <a:noAutofit/>
          </a:bodyPr>
          <a:lstStyle>
            <a:lvl1pPr lvl="0" algn="r"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arcellus"/>
              <a:buNone/>
              <a:defRPr sz="3000">
                <a:solidFill>
                  <a:schemeClr val="dk1"/>
                </a:solidFill>
                <a:latin typeface="Marcellus"/>
                <a:ea typeface="Marcellus"/>
                <a:cs typeface="Marcellus"/>
                <a:sym typeface="Marcellus"/>
              </a:defRPr>
            </a:lvl1pPr>
            <a:lvl2pPr lvl="1" rtl="0">
              <a:spcBef>
                <a:spcPts val="0"/>
              </a:spcBef>
              <a:spcAft>
                <a:spcPts val="0"/>
              </a:spcAft>
              <a:buClr>
                <a:schemeClr val="dk1"/>
              </a:buClr>
              <a:buSzPts val="3000"/>
              <a:buFont typeface="Marcellus"/>
              <a:buNone/>
              <a:defRPr sz="3000">
                <a:solidFill>
                  <a:schemeClr val="dk1"/>
                </a:solidFill>
                <a:latin typeface="Marcellus"/>
                <a:ea typeface="Marcellus"/>
                <a:cs typeface="Marcellus"/>
                <a:sym typeface="Marcellus"/>
              </a:defRPr>
            </a:lvl2pPr>
            <a:lvl3pPr lvl="2" rtl="0">
              <a:spcBef>
                <a:spcPts val="0"/>
              </a:spcBef>
              <a:spcAft>
                <a:spcPts val="0"/>
              </a:spcAft>
              <a:buClr>
                <a:schemeClr val="dk1"/>
              </a:buClr>
              <a:buSzPts val="3000"/>
              <a:buFont typeface="Marcellus"/>
              <a:buNone/>
              <a:defRPr sz="3000">
                <a:solidFill>
                  <a:schemeClr val="dk1"/>
                </a:solidFill>
                <a:latin typeface="Marcellus"/>
                <a:ea typeface="Marcellus"/>
                <a:cs typeface="Marcellus"/>
                <a:sym typeface="Marcellus"/>
              </a:defRPr>
            </a:lvl3pPr>
            <a:lvl4pPr lvl="3" rtl="0">
              <a:spcBef>
                <a:spcPts val="0"/>
              </a:spcBef>
              <a:spcAft>
                <a:spcPts val="0"/>
              </a:spcAft>
              <a:buClr>
                <a:schemeClr val="dk1"/>
              </a:buClr>
              <a:buSzPts val="3000"/>
              <a:buFont typeface="Marcellus"/>
              <a:buNone/>
              <a:defRPr sz="3000">
                <a:solidFill>
                  <a:schemeClr val="dk1"/>
                </a:solidFill>
                <a:latin typeface="Marcellus"/>
                <a:ea typeface="Marcellus"/>
                <a:cs typeface="Marcellus"/>
                <a:sym typeface="Marcellus"/>
              </a:defRPr>
            </a:lvl4pPr>
            <a:lvl5pPr lvl="4" rtl="0">
              <a:spcBef>
                <a:spcPts val="0"/>
              </a:spcBef>
              <a:spcAft>
                <a:spcPts val="0"/>
              </a:spcAft>
              <a:buClr>
                <a:schemeClr val="dk1"/>
              </a:buClr>
              <a:buSzPts val="3000"/>
              <a:buFont typeface="Marcellus"/>
              <a:buNone/>
              <a:defRPr sz="3000">
                <a:solidFill>
                  <a:schemeClr val="dk1"/>
                </a:solidFill>
                <a:latin typeface="Marcellus"/>
                <a:ea typeface="Marcellus"/>
                <a:cs typeface="Marcellus"/>
                <a:sym typeface="Marcellus"/>
              </a:defRPr>
            </a:lvl5pPr>
            <a:lvl6pPr lvl="5" rtl="0">
              <a:spcBef>
                <a:spcPts val="0"/>
              </a:spcBef>
              <a:spcAft>
                <a:spcPts val="0"/>
              </a:spcAft>
              <a:buClr>
                <a:schemeClr val="dk1"/>
              </a:buClr>
              <a:buSzPts val="3000"/>
              <a:buFont typeface="Marcellus"/>
              <a:buNone/>
              <a:defRPr sz="3000">
                <a:solidFill>
                  <a:schemeClr val="dk1"/>
                </a:solidFill>
                <a:latin typeface="Marcellus"/>
                <a:ea typeface="Marcellus"/>
                <a:cs typeface="Marcellus"/>
                <a:sym typeface="Marcellus"/>
              </a:defRPr>
            </a:lvl6pPr>
            <a:lvl7pPr lvl="6" rtl="0">
              <a:spcBef>
                <a:spcPts val="0"/>
              </a:spcBef>
              <a:spcAft>
                <a:spcPts val="0"/>
              </a:spcAft>
              <a:buClr>
                <a:schemeClr val="dk1"/>
              </a:buClr>
              <a:buSzPts val="3000"/>
              <a:buFont typeface="Marcellus"/>
              <a:buNone/>
              <a:defRPr sz="3000">
                <a:solidFill>
                  <a:schemeClr val="dk1"/>
                </a:solidFill>
                <a:latin typeface="Marcellus"/>
                <a:ea typeface="Marcellus"/>
                <a:cs typeface="Marcellus"/>
                <a:sym typeface="Marcellus"/>
              </a:defRPr>
            </a:lvl7pPr>
            <a:lvl8pPr lvl="7" rtl="0">
              <a:spcBef>
                <a:spcPts val="0"/>
              </a:spcBef>
              <a:spcAft>
                <a:spcPts val="0"/>
              </a:spcAft>
              <a:buClr>
                <a:schemeClr val="dk1"/>
              </a:buClr>
              <a:buSzPts val="3000"/>
              <a:buFont typeface="Marcellus"/>
              <a:buNone/>
              <a:defRPr sz="3000">
                <a:solidFill>
                  <a:schemeClr val="dk1"/>
                </a:solidFill>
                <a:latin typeface="Marcellus"/>
                <a:ea typeface="Marcellus"/>
                <a:cs typeface="Marcellus"/>
                <a:sym typeface="Marcellus"/>
              </a:defRPr>
            </a:lvl8pPr>
            <a:lvl9pPr lvl="8" rtl="0">
              <a:spcBef>
                <a:spcPts val="0"/>
              </a:spcBef>
              <a:spcAft>
                <a:spcPts val="0"/>
              </a:spcAft>
              <a:buClr>
                <a:schemeClr val="dk1"/>
              </a:buClr>
              <a:buSzPts val="3000"/>
              <a:buFont typeface="Marcellus"/>
              <a:buNone/>
              <a:defRPr sz="3000">
                <a:solidFill>
                  <a:schemeClr val="dk1"/>
                </a:solidFill>
                <a:latin typeface="Marcellus"/>
                <a:ea typeface="Marcellus"/>
                <a:cs typeface="Marcellus"/>
                <a:sym typeface="Marcellu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1pPr>
            <a:lvl2pPr marL="914400" lvl="1"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2pPr>
            <a:lvl3pPr marL="1371600" lvl="2"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3pPr>
            <a:lvl4pPr marL="1828800" lvl="3"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4pPr>
            <a:lvl5pPr marL="2286000" lvl="4"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5pPr>
            <a:lvl6pPr marL="2743200" lvl="5"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6pPr>
            <a:lvl7pPr marL="3200400" lvl="6"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7pPr>
            <a:lvl8pPr marL="3657600" lvl="7"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8pPr>
            <a:lvl9pPr marL="4114800" lvl="8"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57"/>
        <p:cNvGrpSpPr/>
        <p:nvPr/>
      </p:nvGrpSpPr>
      <p:grpSpPr>
        <a:xfrm>
          <a:off x="0" y="0"/>
          <a:ext cx="0" cy="0"/>
          <a:chOff x="0" y="0"/>
          <a:chExt cx="0" cy="0"/>
        </a:xfrm>
      </p:grpSpPr>
      <p:sp>
        <p:nvSpPr>
          <p:cNvPr id="458" name="Google Shape;458;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459" name="Google Shape;459;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6.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15.xml"/><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VqBDElHLXMbyfBhE1JZNltLGmQX3G82Oa516DCmktYk/copy" TargetMode="External"/><Relationship Id="rId2" Type="http://schemas.openxmlformats.org/officeDocument/2006/relationships/notesSlide" Target="../notesSlides/notesSlide16.xml"/><Relationship Id="rId1" Type="http://schemas.openxmlformats.org/officeDocument/2006/relationships/slideLayout" Target="../slideLayouts/slideLayout1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3" Type="http://schemas.openxmlformats.org/officeDocument/2006/relationships/hyperlink" Target="https://www.freepik.com/free-vector/flat-healthy-food-landing-page-template_21083143.htm/?utm_source=slidesgo_template&amp;utm_medium=referral-link&amp;utm_campaign=sg_resources&amp;utm_content=freepik" TargetMode="External"/><Relationship Id="rId2" Type="http://schemas.openxmlformats.org/officeDocument/2006/relationships/notesSlide" Target="../notesSlides/notesSlide21.xml"/><Relationship Id="rId1" Type="http://schemas.openxmlformats.org/officeDocument/2006/relationships/slideLayout" Target="../slideLayouts/slideLayout18.xml"/><Relationship Id="rId4" Type="http://schemas.openxmlformats.org/officeDocument/2006/relationships/hyperlink" Target="https://www.freepik.com/free-vector/flat-healthy-food-vertical-poster-template_21083147.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www.freepik.com/free-photo/assortment-healthy-food-immunity-boosting_13108466.htm/?utm_source=slidesgo_template&amp;utm_medium=referral-link&amp;utm_campaign=sg_resources&amp;utm_content=freepik" TargetMode="External"/><Relationship Id="rId13" Type="http://schemas.openxmlformats.org/officeDocument/2006/relationships/hyperlink" Target="https://www.freepik.com/free-photo/woman-cooking-making-ok-sign_1999474.htm/?utm_source=slidesgo_template&amp;utm_medium=referral-link&amp;utm_campaign=sg_resources&amp;utm_content=freepik" TargetMode="External"/><Relationship Id="rId3" Type="http://schemas.openxmlformats.org/officeDocument/2006/relationships/hyperlink" Target="https://www.freepik.com/free-photo/flat-lay-plate-with-keto-diet-food-nuts_22380121.htm/?utm_source=slidesgo_template&amp;utm_medium=referral-link&amp;utm_campaign=sg_resources&amp;utm_content=freepik" TargetMode="External"/><Relationship Id="rId7" Type="http://schemas.openxmlformats.org/officeDocument/2006/relationships/hyperlink" Target="https://www.freepik.com/free-photo/fresh-fruits-bread-milk-white-background_2667127.htm/?utm_source=slidesgo_template&amp;utm_medium=referral-link&amp;utm_campaign=sg_resources&amp;utm_content=freepik" TargetMode="External"/><Relationship Id="rId12" Type="http://schemas.openxmlformats.org/officeDocument/2006/relationships/hyperlink" Target="https://www.freepik.com/free-photo/medium-shot-smiley-brunette-woman-writing_5603102.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19.xml"/><Relationship Id="rId6" Type="http://schemas.openxmlformats.org/officeDocument/2006/relationships/hyperlink" Target="https://www.freepik.com/free-photo/blurred-focus-couple-feeding-healthy-salad-standing-kitchen-counter_4067955.htm/?utm_source=slidesgo_template&amp;utm_medium=referral-link&amp;utm_campaign=sg_resources&amp;utm_content=freepik" TargetMode="External"/><Relationship Id="rId11" Type="http://schemas.openxmlformats.org/officeDocument/2006/relationships/hyperlink" Target="https://www.freepik.com/free-vector/hand-drawn-supermarket-brochure-template_42090250.htm/?utm_source=slidesgo_template&amp;utm_medium=referral-link&amp;utm_campaign=sg_resources&amp;utm_content=freepik" TargetMode="External"/><Relationship Id="rId5" Type="http://schemas.openxmlformats.org/officeDocument/2006/relationships/hyperlink" Target="https://www.freepik.com/free-photo/real-food-pyramid-assortment_39205117.htm/?utm_source=slidesgo_template&amp;utm_medium=referral-link&amp;utm_campaign=sg_resources&amp;utm_content=freepik" TargetMode="External"/><Relationship Id="rId15" Type="http://schemas.openxmlformats.org/officeDocument/2006/relationships/hyperlink" Target="https://www.freepik.com/free-photo/top-view-plate-with-keto-diet-food-rosemary-branch_22380087.htm/?utm_source=slidesgo_template&amp;utm_medium=referral-link&amp;utm_campaign=sg_resources&amp;utm_content=freepik" TargetMode="External"/><Relationship Id="rId10" Type="http://schemas.openxmlformats.org/officeDocument/2006/relationships/hyperlink" Target="https://www.freepik.com/free-vector/hand-drawn-supermarket-webinar-template_42090239.htm/?utm_source=slidesgo_template&amp;utm_medium=referral-link&amp;utm_campaign=sg_resources&amp;utm_content=freepik" TargetMode="External"/><Relationship Id="rId4" Type="http://schemas.openxmlformats.org/officeDocument/2006/relationships/hyperlink" Target="https://www.freepik.com/free-photo/young-woman-preparing-her-nutrition-diet_23180743.htm/?utm_source=slidesgo_template&amp;utm_medium=referral-link&amp;utm_campaign=sg_resources&amp;utm_content=freepik" TargetMode="External"/><Relationship Id="rId9" Type="http://schemas.openxmlformats.org/officeDocument/2006/relationships/hyperlink" Target="https://www.freepik.com/free-vector/hand-drawn-supermarket-facebook-cover_42090290.htm/?utm_source=slidesgo_template&amp;utm_medium=referral-link&amp;utm_campaign=sg_resources&amp;utm_content=freepik" TargetMode="External"/><Relationship Id="rId14" Type="http://schemas.openxmlformats.org/officeDocument/2006/relationships/hyperlink" Target="https://www.freepik.com/free-photo/asian-woman-holding-apple_583664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Marcellus" TargetMode="External"/><Relationship Id="rId2" Type="http://schemas.openxmlformats.org/officeDocument/2006/relationships/notesSlide" Target="../notesSlides/notesSlide25.xml"/><Relationship Id="rId1" Type="http://schemas.openxmlformats.org/officeDocument/2006/relationships/slideLayout" Target="../slideLayouts/slideLayout27.xml"/><Relationship Id="rId4" Type="http://schemas.openxmlformats.org/officeDocument/2006/relationships/hyperlink" Target="https://fonts.google.com/specimen/Mulish"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7.xml"/><Relationship Id="rId1" Type="http://schemas.openxmlformats.org/officeDocument/2006/relationships/slideLayout" Target="../slideLayouts/slideLayout2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8" Type="http://schemas.openxmlformats.org/officeDocument/2006/relationships/slide" Target="slide27.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5.xml"/><Relationship Id="rId7" Type="http://schemas.openxmlformats.org/officeDocument/2006/relationships/slide" Target="slide33.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20.xml"/><Relationship Id="rId11" Type="http://schemas.openxmlformats.org/officeDocument/2006/relationships/hyperlink" Target="http://bit.ly/30B07Gq" TargetMode="External"/><Relationship Id="rId5" Type="http://schemas.openxmlformats.org/officeDocument/2006/relationships/slide" Target="slide21.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2.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26.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30"/>
          <p:cNvSpPr txBox="1">
            <a:spLocks noGrp="1"/>
          </p:cNvSpPr>
          <p:nvPr>
            <p:ph type="ctrTitle"/>
          </p:nvPr>
        </p:nvSpPr>
        <p:spPr>
          <a:xfrm>
            <a:off x="800100" y="856852"/>
            <a:ext cx="7502212" cy="159067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ko-KR" altLang="en-US" sz="4400" b="1" dirty="0">
                <a:latin typeface="+mj-ea"/>
                <a:ea typeface="+mj-ea"/>
              </a:rPr>
              <a:t>건강관리 웹 서비스 </a:t>
            </a:r>
            <a:r>
              <a:rPr lang="en-US" altLang="ko-KR" sz="4400" b="1" dirty="0">
                <a:latin typeface="+mj-ea"/>
                <a:ea typeface="+mj-ea"/>
              </a:rPr>
              <a:t>– </a:t>
            </a:r>
            <a:r>
              <a:rPr lang="en" sz="4400" b="1" dirty="0">
                <a:latin typeface="+mj-ea"/>
                <a:ea typeface="+mj-ea"/>
              </a:rPr>
              <a:t>Fitory</a:t>
            </a:r>
            <a:br>
              <a:rPr lang="en" sz="4400" dirty="0">
                <a:latin typeface="+mj-ea"/>
                <a:ea typeface="+mj-ea"/>
              </a:rPr>
            </a:br>
            <a:br>
              <a:rPr lang="en" sz="1000" dirty="0">
                <a:latin typeface="+mj-ea"/>
                <a:ea typeface="+mj-ea"/>
              </a:rPr>
            </a:br>
            <a:r>
              <a:rPr lang="en" sz="1800" dirty="0">
                <a:latin typeface="+mj-ea"/>
                <a:ea typeface="+mj-ea"/>
              </a:rPr>
              <a:t>- </a:t>
            </a:r>
            <a:r>
              <a:rPr lang="ko-KR" altLang="en-US" sz="1800" dirty="0">
                <a:latin typeface="+mj-ea"/>
                <a:ea typeface="+mj-ea"/>
              </a:rPr>
              <a:t>공공데이터 포탈</a:t>
            </a:r>
            <a:r>
              <a:rPr lang="en" sz="1800" dirty="0">
                <a:latin typeface="+mj-ea"/>
                <a:ea typeface="+mj-ea"/>
              </a:rPr>
              <a:t> </a:t>
            </a:r>
            <a:r>
              <a:rPr lang="ko-KR" altLang="en-US" sz="1800" dirty="0">
                <a:latin typeface="+mj-ea"/>
                <a:ea typeface="+mj-ea"/>
              </a:rPr>
              <a:t>영양정보 </a:t>
            </a:r>
            <a:r>
              <a:rPr lang="en-US" altLang="ko-KR" sz="1800" dirty="0">
                <a:latin typeface="+mj-ea"/>
                <a:ea typeface="+mj-ea"/>
              </a:rPr>
              <a:t>DB, </a:t>
            </a:r>
            <a:r>
              <a:rPr lang="ko-KR" altLang="en-US" sz="1800" dirty="0">
                <a:latin typeface="+mj-ea"/>
                <a:ea typeface="+mj-ea"/>
              </a:rPr>
              <a:t>운동정보 </a:t>
            </a:r>
            <a:r>
              <a:rPr lang="en-US" altLang="ko-KR" sz="1800" dirty="0">
                <a:latin typeface="+mj-ea"/>
                <a:ea typeface="+mj-ea"/>
              </a:rPr>
              <a:t>API</a:t>
            </a:r>
            <a:r>
              <a:rPr lang="ko-KR" altLang="en-US" sz="1800" dirty="0">
                <a:latin typeface="+mj-ea"/>
                <a:ea typeface="+mj-ea"/>
              </a:rPr>
              <a:t>를 활용한 </a:t>
            </a:r>
            <a:br>
              <a:rPr lang="en-US" altLang="ko-KR" sz="1800" dirty="0">
                <a:latin typeface="+mj-ea"/>
                <a:ea typeface="+mj-ea"/>
              </a:rPr>
            </a:br>
            <a:r>
              <a:rPr lang="ko-KR" altLang="en-US" sz="1800" dirty="0">
                <a:latin typeface="+mj-ea"/>
                <a:ea typeface="+mj-ea"/>
              </a:rPr>
              <a:t>영양정보 제공 및 건강 관리 서비스 제공 웹 시스템 구현</a:t>
            </a:r>
            <a:endParaRPr sz="1800" dirty="0">
              <a:latin typeface="+mj-ea"/>
              <a:ea typeface="+mj-ea"/>
            </a:endParaRPr>
          </a:p>
        </p:txBody>
      </p:sp>
      <p:sp>
        <p:nvSpPr>
          <p:cNvPr id="468" name="Google Shape;468;p30"/>
          <p:cNvSpPr txBox="1">
            <a:spLocks noGrp="1"/>
          </p:cNvSpPr>
          <p:nvPr>
            <p:ph type="subTitle" idx="1"/>
          </p:nvPr>
        </p:nvSpPr>
        <p:spPr>
          <a:xfrm>
            <a:off x="5176500" y="3595786"/>
            <a:ext cx="3605550" cy="1223865"/>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ko-KR" altLang="en-US" b="1" dirty="0">
                <a:latin typeface="+mn-ea"/>
                <a:ea typeface="+mn-ea"/>
              </a:rPr>
              <a:t>기관명 </a:t>
            </a:r>
            <a:r>
              <a:rPr lang="en-US" altLang="ko-KR" b="1" dirty="0">
                <a:latin typeface="+mn-ea"/>
                <a:ea typeface="+mn-ea"/>
              </a:rPr>
              <a:t>: </a:t>
            </a:r>
            <a:r>
              <a:rPr lang="ko-KR" altLang="en-US" b="1" dirty="0">
                <a:latin typeface="+mn-ea"/>
                <a:ea typeface="+mn-ea"/>
              </a:rPr>
              <a:t>휴먼교육센터</a:t>
            </a:r>
            <a:endParaRPr lang="en-US" altLang="ko-KR" b="1" dirty="0">
              <a:latin typeface="+mn-ea"/>
              <a:ea typeface="+mn-ea"/>
            </a:endParaRPr>
          </a:p>
          <a:p>
            <a:pPr marL="0" lvl="0" indent="0">
              <a:lnSpc>
                <a:spcPct val="150000"/>
              </a:lnSpc>
            </a:pPr>
            <a:r>
              <a:rPr lang="ko-KR" altLang="en-US" b="1" dirty="0">
                <a:latin typeface="+mn-ea"/>
                <a:ea typeface="+mn-ea"/>
              </a:rPr>
              <a:t>팀  명  </a:t>
            </a:r>
            <a:r>
              <a:rPr lang="en-US" altLang="ko-KR" b="1" dirty="0">
                <a:latin typeface="+mn-ea"/>
                <a:ea typeface="+mn-ea"/>
              </a:rPr>
              <a:t>: </a:t>
            </a:r>
            <a:r>
              <a:rPr lang="en-US" altLang="ko-KR" b="1" dirty="0" err="1">
                <a:latin typeface="+mn-ea"/>
                <a:ea typeface="+mn-ea"/>
              </a:rPr>
              <a:t>Fitory</a:t>
            </a:r>
            <a:endParaRPr lang="en-US" altLang="ko-KR" b="1" dirty="0">
              <a:latin typeface="+mn-ea"/>
              <a:ea typeface="+mn-ea"/>
            </a:endParaRPr>
          </a:p>
          <a:p>
            <a:pPr marL="0" lvl="0" indent="0" algn="l" rtl="0">
              <a:lnSpc>
                <a:spcPct val="150000"/>
              </a:lnSpc>
              <a:spcBef>
                <a:spcPts val="0"/>
              </a:spcBef>
              <a:spcAft>
                <a:spcPts val="0"/>
              </a:spcAft>
              <a:buNone/>
            </a:pPr>
            <a:r>
              <a:rPr lang="ko-KR" altLang="en-US" b="1" dirty="0">
                <a:latin typeface="+mn-ea"/>
                <a:ea typeface="+mn-ea"/>
              </a:rPr>
              <a:t>팀  원  </a:t>
            </a:r>
            <a:r>
              <a:rPr lang="en-US" altLang="ko-KR" b="1" dirty="0">
                <a:latin typeface="+mn-ea"/>
                <a:ea typeface="+mn-ea"/>
              </a:rPr>
              <a:t>: </a:t>
            </a:r>
            <a:r>
              <a:rPr lang="ko-KR" altLang="en-US" b="1" dirty="0">
                <a:latin typeface="+mn-ea"/>
                <a:ea typeface="+mn-ea"/>
              </a:rPr>
              <a:t>정회성 </a:t>
            </a:r>
            <a:r>
              <a:rPr lang="ko-KR" altLang="en-US" b="1" dirty="0" err="1">
                <a:latin typeface="+mn-ea"/>
                <a:ea typeface="+mn-ea"/>
              </a:rPr>
              <a:t>강성대</a:t>
            </a:r>
            <a:r>
              <a:rPr lang="ko-KR" altLang="en-US" b="1" dirty="0">
                <a:latin typeface="+mn-ea"/>
                <a:ea typeface="+mn-ea"/>
              </a:rPr>
              <a:t> 이민우 이동훈</a:t>
            </a:r>
            <a:r>
              <a:rPr lang="en-US" altLang="ko-KR" b="1" dirty="0">
                <a:latin typeface="+mn-ea"/>
                <a:ea typeface="+mn-ea"/>
              </a:rPr>
              <a:t> </a:t>
            </a:r>
            <a:endParaRPr b="1" dirty="0">
              <a:latin typeface="+mn-ea"/>
              <a:ea typeface="+mn-ea"/>
            </a:endParaRPr>
          </a:p>
        </p:txBody>
      </p:sp>
      <p:cxnSp>
        <p:nvCxnSpPr>
          <p:cNvPr id="469" name="Google Shape;469;p30"/>
          <p:cNvCxnSpPr>
            <a:cxnSpLocks/>
          </p:cNvCxnSpPr>
          <p:nvPr/>
        </p:nvCxnSpPr>
        <p:spPr>
          <a:xfrm>
            <a:off x="966450" y="1709838"/>
            <a:ext cx="7084725" cy="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30"/>
          <p:cNvGrpSpPr/>
          <p:nvPr/>
        </p:nvGrpSpPr>
        <p:grpSpPr>
          <a:xfrm>
            <a:off x="1378575" y="2914955"/>
            <a:ext cx="2976833" cy="1994975"/>
            <a:chOff x="4420961" y="1900281"/>
            <a:chExt cx="4510359" cy="2914095"/>
          </a:xfrm>
        </p:grpSpPr>
        <p:sp>
          <p:nvSpPr>
            <p:cNvPr id="477" name="Google Shape;477;p30"/>
            <p:cNvSpPr/>
            <p:nvPr/>
          </p:nvSpPr>
          <p:spPr>
            <a:xfrm>
              <a:off x="5735052" y="1900281"/>
              <a:ext cx="3196268" cy="2787993"/>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0"/>
            <p:cNvSpPr/>
            <p:nvPr/>
          </p:nvSpPr>
          <p:spPr>
            <a:xfrm>
              <a:off x="4520460" y="2736894"/>
              <a:ext cx="1327120" cy="1332374"/>
            </a:xfrm>
            <a:custGeom>
              <a:avLst/>
              <a:gdLst/>
              <a:ahLst/>
              <a:cxnLst/>
              <a:rect l="l" t="t" r="r" b="b"/>
              <a:pathLst>
                <a:path w="53298" h="53509" extrusionOk="0">
                  <a:moveTo>
                    <a:pt x="26115" y="1"/>
                  </a:moveTo>
                  <a:cubicBezTo>
                    <a:pt x="24636" y="1"/>
                    <a:pt x="23162" y="136"/>
                    <a:pt x="21715" y="417"/>
                  </a:cubicBezTo>
                  <a:cubicBezTo>
                    <a:pt x="17840" y="1169"/>
                    <a:pt x="14133" y="2814"/>
                    <a:pt x="11011" y="5295"/>
                  </a:cubicBezTo>
                  <a:cubicBezTo>
                    <a:pt x="3568" y="11260"/>
                    <a:pt x="0" y="21602"/>
                    <a:pt x="1896" y="30968"/>
                  </a:cubicBezTo>
                  <a:cubicBezTo>
                    <a:pt x="3763" y="40334"/>
                    <a:pt x="10844" y="48390"/>
                    <a:pt x="19764" y="51791"/>
                  </a:cubicBezTo>
                  <a:cubicBezTo>
                    <a:pt x="22579" y="52876"/>
                    <a:pt x="25624" y="53509"/>
                    <a:pt x="28640" y="53509"/>
                  </a:cubicBezTo>
                  <a:cubicBezTo>
                    <a:pt x="30970" y="53509"/>
                    <a:pt x="33283" y="53131"/>
                    <a:pt x="35458" y="52293"/>
                  </a:cubicBezTo>
                  <a:cubicBezTo>
                    <a:pt x="40141" y="50481"/>
                    <a:pt x="43848" y="46662"/>
                    <a:pt x="46636" y="42397"/>
                  </a:cubicBezTo>
                  <a:cubicBezTo>
                    <a:pt x="50873" y="35902"/>
                    <a:pt x="53298" y="28013"/>
                    <a:pt x="51960" y="20375"/>
                  </a:cubicBezTo>
                  <a:cubicBezTo>
                    <a:pt x="49955" y="8517"/>
                    <a:pt x="37858" y="1"/>
                    <a:pt x="26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a:off x="4420961" y="4100122"/>
              <a:ext cx="1519577" cy="714254"/>
            </a:xfrm>
            <a:custGeom>
              <a:avLst/>
              <a:gdLst/>
              <a:ahLst/>
              <a:cxnLst/>
              <a:rect l="l" t="t" r="r" b="b"/>
              <a:pathLst>
                <a:path w="46944" h="22067" extrusionOk="0">
                  <a:moveTo>
                    <a:pt x="22719" y="0"/>
                  </a:moveTo>
                  <a:cubicBezTo>
                    <a:pt x="20147" y="0"/>
                    <a:pt x="17573" y="188"/>
                    <a:pt x="15026" y="566"/>
                  </a:cubicBezTo>
                  <a:cubicBezTo>
                    <a:pt x="11123" y="1151"/>
                    <a:pt x="7109" y="2266"/>
                    <a:pt x="4238" y="4942"/>
                  </a:cubicBezTo>
                  <a:cubicBezTo>
                    <a:pt x="1367" y="7674"/>
                    <a:pt x="1" y="12301"/>
                    <a:pt x="2064" y="15674"/>
                  </a:cubicBezTo>
                  <a:cubicBezTo>
                    <a:pt x="3708" y="18378"/>
                    <a:pt x="6942" y="19549"/>
                    <a:pt x="10008" y="20329"/>
                  </a:cubicBezTo>
                  <a:cubicBezTo>
                    <a:pt x="14675" y="21484"/>
                    <a:pt x="19499" y="22067"/>
                    <a:pt x="24325" y="22067"/>
                  </a:cubicBezTo>
                  <a:cubicBezTo>
                    <a:pt x="27888" y="22067"/>
                    <a:pt x="31452" y="21749"/>
                    <a:pt x="34957" y="21110"/>
                  </a:cubicBezTo>
                  <a:cubicBezTo>
                    <a:pt x="38134" y="20525"/>
                    <a:pt x="41452" y="19633"/>
                    <a:pt x="43737" y="17291"/>
                  </a:cubicBezTo>
                  <a:cubicBezTo>
                    <a:pt x="46079" y="14950"/>
                    <a:pt x="46943" y="11298"/>
                    <a:pt x="45995" y="8120"/>
                  </a:cubicBezTo>
                  <a:cubicBezTo>
                    <a:pt x="44239" y="2266"/>
                    <a:pt x="39138" y="2378"/>
                    <a:pt x="34232" y="1263"/>
                  </a:cubicBezTo>
                  <a:cubicBezTo>
                    <a:pt x="30463" y="425"/>
                    <a:pt x="26593" y="0"/>
                    <a:pt x="227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 name="Google Shape;480;p30"/>
            <p:cNvGrpSpPr/>
            <p:nvPr/>
          </p:nvGrpSpPr>
          <p:grpSpPr>
            <a:xfrm>
              <a:off x="8209488" y="3016721"/>
              <a:ext cx="290857" cy="238766"/>
              <a:chOff x="8209488" y="3016721"/>
              <a:chExt cx="290857" cy="238766"/>
            </a:xfrm>
          </p:grpSpPr>
          <p:sp>
            <p:nvSpPr>
              <p:cNvPr id="481" name="Google Shape;481;p30"/>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0"/>
            <p:cNvGrpSpPr/>
            <p:nvPr/>
          </p:nvGrpSpPr>
          <p:grpSpPr>
            <a:xfrm>
              <a:off x="5500443" y="2698125"/>
              <a:ext cx="224922" cy="311673"/>
              <a:chOff x="5500443" y="2698125"/>
              <a:chExt cx="224922" cy="311673"/>
            </a:xfrm>
          </p:grpSpPr>
          <p:sp>
            <p:nvSpPr>
              <p:cNvPr id="484" name="Google Shape;484;p30"/>
              <p:cNvSpPr/>
              <p:nvPr/>
            </p:nvSpPr>
            <p:spPr>
              <a:xfrm>
                <a:off x="5500443" y="2698125"/>
                <a:ext cx="224922" cy="311673"/>
              </a:xfrm>
              <a:custGeom>
                <a:avLst/>
                <a:gdLst/>
                <a:ahLst/>
                <a:cxnLst/>
                <a:rect l="l" t="t" r="r" b="b"/>
                <a:pathLst>
                  <a:path w="9033" h="12517" extrusionOk="0">
                    <a:moveTo>
                      <a:pt x="1311" y="1"/>
                    </a:moveTo>
                    <a:lnTo>
                      <a:pt x="1311" y="1"/>
                    </a:lnTo>
                    <a:cubicBezTo>
                      <a:pt x="1589" y="614"/>
                      <a:pt x="1394" y="1339"/>
                      <a:pt x="1116" y="1980"/>
                    </a:cubicBezTo>
                    <a:cubicBezTo>
                      <a:pt x="837" y="2565"/>
                      <a:pt x="419" y="3151"/>
                      <a:pt x="224" y="3792"/>
                    </a:cubicBezTo>
                    <a:cubicBezTo>
                      <a:pt x="1" y="4405"/>
                      <a:pt x="1" y="5214"/>
                      <a:pt x="474" y="5715"/>
                    </a:cubicBezTo>
                    <a:cubicBezTo>
                      <a:pt x="1116" y="6440"/>
                      <a:pt x="2509" y="6356"/>
                      <a:pt x="2900" y="7276"/>
                    </a:cubicBezTo>
                    <a:cubicBezTo>
                      <a:pt x="3262" y="8168"/>
                      <a:pt x="2286" y="9116"/>
                      <a:pt x="2454" y="10092"/>
                    </a:cubicBezTo>
                    <a:cubicBezTo>
                      <a:pt x="2509" y="10538"/>
                      <a:pt x="2872" y="10928"/>
                      <a:pt x="3262" y="11179"/>
                    </a:cubicBezTo>
                    <a:cubicBezTo>
                      <a:pt x="3624" y="11430"/>
                      <a:pt x="4098" y="11569"/>
                      <a:pt x="4544" y="11709"/>
                    </a:cubicBezTo>
                    <a:cubicBezTo>
                      <a:pt x="5297" y="11932"/>
                      <a:pt x="6049" y="12155"/>
                      <a:pt x="6774" y="12405"/>
                    </a:cubicBezTo>
                    <a:cubicBezTo>
                      <a:pt x="6981" y="12466"/>
                      <a:pt x="7189" y="12517"/>
                      <a:pt x="7387" y="12517"/>
                    </a:cubicBezTo>
                    <a:cubicBezTo>
                      <a:pt x="7641" y="12517"/>
                      <a:pt x="7880" y="12433"/>
                      <a:pt x="8084" y="12182"/>
                    </a:cubicBezTo>
                    <a:cubicBezTo>
                      <a:pt x="8865" y="11290"/>
                      <a:pt x="9032" y="9674"/>
                      <a:pt x="9032" y="8559"/>
                    </a:cubicBezTo>
                    <a:cubicBezTo>
                      <a:pt x="9032" y="7025"/>
                      <a:pt x="8558" y="5492"/>
                      <a:pt x="7638" y="4238"/>
                    </a:cubicBezTo>
                    <a:cubicBezTo>
                      <a:pt x="6133" y="2119"/>
                      <a:pt x="3708" y="921"/>
                      <a:pt x="1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a:off x="5502534" y="2698125"/>
                <a:ext cx="222830" cy="310304"/>
              </a:xfrm>
              <a:custGeom>
                <a:avLst/>
                <a:gdLst/>
                <a:ahLst/>
                <a:cxnLst/>
                <a:rect l="l" t="t" r="r" b="b"/>
                <a:pathLst>
                  <a:path w="8949" h="12462" extrusionOk="0">
                    <a:moveTo>
                      <a:pt x="1171" y="1"/>
                    </a:moveTo>
                    <a:cubicBezTo>
                      <a:pt x="1171" y="29"/>
                      <a:pt x="1227" y="57"/>
                      <a:pt x="1227" y="85"/>
                    </a:cubicBezTo>
                    <a:cubicBezTo>
                      <a:pt x="1951" y="726"/>
                      <a:pt x="2565" y="1590"/>
                      <a:pt x="3011" y="2733"/>
                    </a:cubicBezTo>
                    <a:cubicBezTo>
                      <a:pt x="3206" y="3123"/>
                      <a:pt x="3345" y="3541"/>
                      <a:pt x="3485" y="3959"/>
                    </a:cubicBezTo>
                    <a:cubicBezTo>
                      <a:pt x="2537" y="3485"/>
                      <a:pt x="1673" y="2844"/>
                      <a:pt x="920" y="2092"/>
                    </a:cubicBezTo>
                    <a:lnTo>
                      <a:pt x="836" y="2287"/>
                    </a:lnTo>
                    <a:cubicBezTo>
                      <a:pt x="1589" y="3095"/>
                      <a:pt x="2537" y="3764"/>
                      <a:pt x="3568" y="4238"/>
                    </a:cubicBezTo>
                    <a:cubicBezTo>
                      <a:pt x="3652" y="4517"/>
                      <a:pt x="3763" y="4795"/>
                      <a:pt x="3819" y="5046"/>
                    </a:cubicBezTo>
                    <a:cubicBezTo>
                      <a:pt x="3903" y="5325"/>
                      <a:pt x="3986" y="5604"/>
                      <a:pt x="4070" y="5910"/>
                    </a:cubicBezTo>
                    <a:cubicBezTo>
                      <a:pt x="4041" y="5911"/>
                      <a:pt x="4013" y="5911"/>
                      <a:pt x="3984" y="5911"/>
                    </a:cubicBezTo>
                    <a:cubicBezTo>
                      <a:pt x="2481" y="5911"/>
                      <a:pt x="1013" y="5192"/>
                      <a:pt x="28" y="4043"/>
                    </a:cubicBezTo>
                    <a:cubicBezTo>
                      <a:pt x="0" y="4126"/>
                      <a:pt x="0" y="4210"/>
                      <a:pt x="0" y="4322"/>
                    </a:cubicBezTo>
                    <a:cubicBezTo>
                      <a:pt x="1011" y="5469"/>
                      <a:pt x="2503" y="6134"/>
                      <a:pt x="4084" y="6134"/>
                    </a:cubicBezTo>
                    <a:cubicBezTo>
                      <a:pt x="4117" y="6134"/>
                      <a:pt x="4149" y="6134"/>
                      <a:pt x="4181" y="6133"/>
                    </a:cubicBezTo>
                    <a:cubicBezTo>
                      <a:pt x="4209" y="6301"/>
                      <a:pt x="4265" y="6440"/>
                      <a:pt x="4349" y="6607"/>
                    </a:cubicBezTo>
                    <a:cubicBezTo>
                      <a:pt x="4600" y="7332"/>
                      <a:pt x="4906" y="8029"/>
                      <a:pt x="5241" y="8726"/>
                    </a:cubicBezTo>
                    <a:cubicBezTo>
                      <a:pt x="4404" y="8698"/>
                      <a:pt x="3568" y="8559"/>
                      <a:pt x="2816" y="8308"/>
                    </a:cubicBezTo>
                    <a:cubicBezTo>
                      <a:pt x="2788" y="8391"/>
                      <a:pt x="2788" y="8447"/>
                      <a:pt x="2732" y="8531"/>
                    </a:cubicBezTo>
                    <a:cubicBezTo>
                      <a:pt x="3568" y="8809"/>
                      <a:pt x="4488" y="8949"/>
                      <a:pt x="5352" y="8977"/>
                    </a:cubicBezTo>
                    <a:cubicBezTo>
                      <a:pt x="5659" y="9562"/>
                      <a:pt x="6021" y="10148"/>
                      <a:pt x="6439" y="10761"/>
                    </a:cubicBezTo>
                    <a:cubicBezTo>
                      <a:pt x="5860" y="10915"/>
                      <a:pt x="5264" y="10992"/>
                      <a:pt x="4671" y="10992"/>
                    </a:cubicBezTo>
                    <a:cubicBezTo>
                      <a:pt x="3980" y="10992"/>
                      <a:pt x="3294" y="10887"/>
                      <a:pt x="2648" y="10677"/>
                    </a:cubicBezTo>
                    <a:lnTo>
                      <a:pt x="2648" y="10677"/>
                    </a:lnTo>
                    <a:cubicBezTo>
                      <a:pt x="2704" y="10789"/>
                      <a:pt x="2816" y="10900"/>
                      <a:pt x="2871" y="10984"/>
                    </a:cubicBezTo>
                    <a:cubicBezTo>
                      <a:pt x="3445" y="11140"/>
                      <a:pt x="4024" y="11211"/>
                      <a:pt x="4605" y="11211"/>
                    </a:cubicBezTo>
                    <a:cubicBezTo>
                      <a:pt x="5265" y="11211"/>
                      <a:pt x="5926" y="11119"/>
                      <a:pt x="6579" y="10956"/>
                    </a:cubicBezTo>
                    <a:cubicBezTo>
                      <a:pt x="6913" y="11486"/>
                      <a:pt x="7331" y="11987"/>
                      <a:pt x="7749" y="12461"/>
                    </a:cubicBezTo>
                    <a:cubicBezTo>
                      <a:pt x="7833" y="12433"/>
                      <a:pt x="7861" y="12378"/>
                      <a:pt x="7945" y="12350"/>
                    </a:cubicBezTo>
                    <a:cubicBezTo>
                      <a:pt x="7554" y="11932"/>
                      <a:pt x="7192" y="11486"/>
                      <a:pt x="6857" y="11040"/>
                    </a:cubicBezTo>
                    <a:cubicBezTo>
                      <a:pt x="6913" y="11012"/>
                      <a:pt x="6997" y="10928"/>
                      <a:pt x="7053" y="10900"/>
                    </a:cubicBezTo>
                    <a:cubicBezTo>
                      <a:pt x="7889" y="10231"/>
                      <a:pt x="8558" y="9228"/>
                      <a:pt x="8920" y="7973"/>
                    </a:cubicBezTo>
                    <a:cubicBezTo>
                      <a:pt x="8920" y="7917"/>
                      <a:pt x="8948" y="7890"/>
                      <a:pt x="8948" y="7834"/>
                    </a:cubicBezTo>
                    <a:cubicBezTo>
                      <a:pt x="8920" y="7611"/>
                      <a:pt x="8920" y="7444"/>
                      <a:pt x="8837" y="7221"/>
                    </a:cubicBezTo>
                    <a:cubicBezTo>
                      <a:pt x="8781" y="7416"/>
                      <a:pt x="8753" y="7611"/>
                      <a:pt x="8669" y="7862"/>
                    </a:cubicBezTo>
                    <a:cubicBezTo>
                      <a:pt x="8335" y="9144"/>
                      <a:pt x="7638" y="10203"/>
                      <a:pt x="6718" y="10789"/>
                    </a:cubicBezTo>
                    <a:cubicBezTo>
                      <a:pt x="6300" y="10203"/>
                      <a:pt x="5910" y="9562"/>
                      <a:pt x="5603" y="8949"/>
                    </a:cubicBezTo>
                    <a:cubicBezTo>
                      <a:pt x="6718" y="7834"/>
                      <a:pt x="7554" y="6440"/>
                      <a:pt x="8000" y="4907"/>
                    </a:cubicBezTo>
                    <a:cubicBezTo>
                      <a:pt x="7972" y="4795"/>
                      <a:pt x="7889" y="4740"/>
                      <a:pt x="7861" y="4656"/>
                    </a:cubicBezTo>
                    <a:cubicBezTo>
                      <a:pt x="7443" y="6189"/>
                      <a:pt x="6607" y="7611"/>
                      <a:pt x="5492" y="8726"/>
                    </a:cubicBezTo>
                    <a:cubicBezTo>
                      <a:pt x="5157" y="8029"/>
                      <a:pt x="4850" y="7304"/>
                      <a:pt x="4572" y="6579"/>
                    </a:cubicBezTo>
                    <a:cubicBezTo>
                      <a:pt x="5492" y="5548"/>
                      <a:pt x="6161" y="4322"/>
                      <a:pt x="6439" y="2956"/>
                    </a:cubicBezTo>
                    <a:cubicBezTo>
                      <a:pt x="6384" y="2872"/>
                      <a:pt x="6300" y="2844"/>
                      <a:pt x="6272" y="2788"/>
                    </a:cubicBezTo>
                    <a:cubicBezTo>
                      <a:pt x="6021" y="4099"/>
                      <a:pt x="5408" y="5353"/>
                      <a:pt x="4488" y="6329"/>
                    </a:cubicBezTo>
                    <a:cubicBezTo>
                      <a:pt x="4349" y="5883"/>
                      <a:pt x="4209" y="5437"/>
                      <a:pt x="4070" y="5018"/>
                    </a:cubicBezTo>
                    <a:cubicBezTo>
                      <a:pt x="4014" y="4768"/>
                      <a:pt x="3931" y="4545"/>
                      <a:pt x="3847" y="4322"/>
                    </a:cubicBezTo>
                    <a:cubicBezTo>
                      <a:pt x="4321" y="3513"/>
                      <a:pt x="4627" y="2593"/>
                      <a:pt x="4795" y="1729"/>
                    </a:cubicBezTo>
                    <a:lnTo>
                      <a:pt x="4600" y="1618"/>
                    </a:lnTo>
                    <a:cubicBezTo>
                      <a:pt x="4404" y="2454"/>
                      <a:pt x="4126" y="3262"/>
                      <a:pt x="3763" y="4043"/>
                    </a:cubicBezTo>
                    <a:cubicBezTo>
                      <a:pt x="3624" y="3569"/>
                      <a:pt x="3429" y="3123"/>
                      <a:pt x="3262" y="2677"/>
                    </a:cubicBezTo>
                    <a:cubicBezTo>
                      <a:pt x="2843" y="1618"/>
                      <a:pt x="2286" y="781"/>
                      <a:pt x="1617" y="168"/>
                    </a:cubicBezTo>
                    <a:cubicBezTo>
                      <a:pt x="1505" y="85"/>
                      <a:pt x="1338" y="57"/>
                      <a:pt x="1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30"/>
            <p:cNvGrpSpPr/>
            <p:nvPr/>
          </p:nvGrpSpPr>
          <p:grpSpPr>
            <a:xfrm>
              <a:off x="5041635" y="3575776"/>
              <a:ext cx="335278" cy="209309"/>
              <a:chOff x="5041635" y="3575776"/>
              <a:chExt cx="335278" cy="209309"/>
            </a:xfrm>
          </p:grpSpPr>
          <p:sp>
            <p:nvSpPr>
              <p:cNvPr id="487" name="Google Shape;487;p30"/>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 name="Google Shape;489;p30"/>
            <p:cNvSpPr/>
            <p:nvPr/>
          </p:nvSpPr>
          <p:spPr>
            <a:xfrm>
              <a:off x="5236005" y="2930766"/>
              <a:ext cx="707285" cy="897097"/>
            </a:xfrm>
            <a:custGeom>
              <a:avLst/>
              <a:gdLst/>
              <a:ahLst/>
              <a:cxnLst/>
              <a:rect l="l" t="t" r="r" b="b"/>
              <a:pathLst>
                <a:path w="28405" h="36028" extrusionOk="0">
                  <a:moveTo>
                    <a:pt x="5670" y="0"/>
                  </a:moveTo>
                  <a:cubicBezTo>
                    <a:pt x="5369" y="0"/>
                    <a:pt x="5067" y="26"/>
                    <a:pt x="4767" y="80"/>
                  </a:cubicBezTo>
                  <a:cubicBezTo>
                    <a:pt x="2091" y="582"/>
                    <a:pt x="0" y="3508"/>
                    <a:pt x="808" y="6073"/>
                  </a:cubicBezTo>
                  <a:cubicBezTo>
                    <a:pt x="1338" y="7801"/>
                    <a:pt x="2871" y="9056"/>
                    <a:pt x="3345" y="10784"/>
                  </a:cubicBezTo>
                  <a:cubicBezTo>
                    <a:pt x="4014" y="13237"/>
                    <a:pt x="2397" y="15941"/>
                    <a:pt x="3512" y="18199"/>
                  </a:cubicBezTo>
                  <a:cubicBezTo>
                    <a:pt x="5018" y="21265"/>
                    <a:pt x="10063" y="20763"/>
                    <a:pt x="11931" y="23634"/>
                  </a:cubicBezTo>
                  <a:cubicBezTo>
                    <a:pt x="12851" y="25140"/>
                    <a:pt x="12628" y="27035"/>
                    <a:pt x="12906" y="28736"/>
                  </a:cubicBezTo>
                  <a:cubicBezTo>
                    <a:pt x="13324" y="31523"/>
                    <a:pt x="15192" y="34032"/>
                    <a:pt x="17729" y="35203"/>
                  </a:cubicBezTo>
                  <a:cubicBezTo>
                    <a:pt x="18933" y="35769"/>
                    <a:pt x="20102" y="36028"/>
                    <a:pt x="21198" y="36028"/>
                  </a:cubicBezTo>
                  <a:cubicBezTo>
                    <a:pt x="25227" y="36028"/>
                    <a:pt x="28262" y="32524"/>
                    <a:pt x="28349" y="27899"/>
                  </a:cubicBezTo>
                  <a:cubicBezTo>
                    <a:pt x="28405" y="25502"/>
                    <a:pt x="27401" y="23049"/>
                    <a:pt x="25617" y="21404"/>
                  </a:cubicBezTo>
                  <a:cubicBezTo>
                    <a:pt x="24502" y="20373"/>
                    <a:pt x="23025" y="19509"/>
                    <a:pt x="22607" y="18031"/>
                  </a:cubicBezTo>
                  <a:cubicBezTo>
                    <a:pt x="22022" y="15941"/>
                    <a:pt x="23806" y="13655"/>
                    <a:pt x="22997" y="11648"/>
                  </a:cubicBezTo>
                  <a:cubicBezTo>
                    <a:pt x="22328" y="10059"/>
                    <a:pt x="20377" y="9502"/>
                    <a:pt x="18649" y="9362"/>
                  </a:cubicBezTo>
                  <a:cubicBezTo>
                    <a:pt x="16892" y="9223"/>
                    <a:pt x="14997" y="9251"/>
                    <a:pt x="13687" y="8108"/>
                  </a:cubicBezTo>
                  <a:cubicBezTo>
                    <a:pt x="12432" y="7021"/>
                    <a:pt x="12126" y="5209"/>
                    <a:pt x="11401" y="3704"/>
                  </a:cubicBezTo>
                  <a:cubicBezTo>
                    <a:pt x="10338" y="1578"/>
                    <a:pt x="8026" y="0"/>
                    <a:pt x="56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a:off x="5401191" y="3083353"/>
              <a:ext cx="403280" cy="631663"/>
            </a:xfrm>
            <a:custGeom>
              <a:avLst/>
              <a:gdLst/>
              <a:ahLst/>
              <a:cxnLst/>
              <a:rect l="l" t="t" r="r" b="b"/>
              <a:pathLst>
                <a:path w="16196" h="25368" fill="none" extrusionOk="0">
                  <a:moveTo>
                    <a:pt x="0" y="1"/>
                  </a:moveTo>
                  <a:cubicBezTo>
                    <a:pt x="6746" y="7471"/>
                    <a:pt x="12265" y="16085"/>
                    <a:pt x="16196" y="25367"/>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5406047" y="3313105"/>
              <a:ext cx="190908" cy="38894"/>
            </a:xfrm>
            <a:custGeom>
              <a:avLst/>
              <a:gdLst/>
              <a:ahLst/>
              <a:cxnLst/>
              <a:rect l="l" t="t" r="r" b="b"/>
              <a:pathLst>
                <a:path w="7667" h="1562" fill="none" extrusionOk="0">
                  <a:moveTo>
                    <a:pt x="0" y="0"/>
                  </a:moveTo>
                  <a:cubicBezTo>
                    <a:pt x="2342" y="1227"/>
                    <a:pt x="5130" y="1561"/>
                    <a:pt x="7666" y="892"/>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5635102" y="3241618"/>
              <a:ext cx="40961" cy="150645"/>
            </a:xfrm>
            <a:custGeom>
              <a:avLst/>
              <a:gdLst/>
              <a:ahLst/>
              <a:cxnLst/>
              <a:rect l="l" t="t" r="r" b="b"/>
              <a:pathLst>
                <a:path w="1645" h="6050" fill="none" extrusionOk="0">
                  <a:moveTo>
                    <a:pt x="0" y="6049"/>
                  </a:moveTo>
                  <a:cubicBezTo>
                    <a:pt x="1255" y="4321"/>
                    <a:pt x="1645" y="2035"/>
                    <a:pt x="1004"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5623996" y="3581029"/>
              <a:ext cx="133290" cy="31947"/>
            </a:xfrm>
            <a:custGeom>
              <a:avLst/>
              <a:gdLst/>
              <a:ahLst/>
              <a:cxnLst/>
              <a:rect l="l" t="t" r="r" b="b"/>
              <a:pathLst>
                <a:path w="5353" h="1283" fill="none" extrusionOk="0">
                  <a:moveTo>
                    <a:pt x="0" y="0"/>
                  </a:moveTo>
                  <a:cubicBezTo>
                    <a:pt x="1645" y="864"/>
                    <a:pt x="3513" y="1282"/>
                    <a:pt x="5352" y="1227"/>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5777380" y="3536608"/>
              <a:ext cx="47235" cy="113843"/>
            </a:xfrm>
            <a:custGeom>
              <a:avLst/>
              <a:gdLst/>
              <a:ahLst/>
              <a:cxnLst/>
              <a:rect l="l" t="t" r="r" b="b"/>
              <a:pathLst>
                <a:path w="1897" h="4572" fill="none" extrusionOk="0">
                  <a:moveTo>
                    <a:pt x="1" y="4572"/>
                  </a:moveTo>
                  <a:cubicBezTo>
                    <a:pt x="1227" y="3429"/>
                    <a:pt x="1896" y="1728"/>
                    <a:pt x="1785" y="0"/>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5238071" y="2931936"/>
              <a:ext cx="688560" cy="817766"/>
            </a:xfrm>
            <a:custGeom>
              <a:avLst/>
              <a:gdLst/>
              <a:ahLst/>
              <a:cxnLst/>
              <a:rect l="l" t="t" r="r" b="b"/>
              <a:pathLst>
                <a:path w="27653" h="32842" extrusionOk="0">
                  <a:moveTo>
                    <a:pt x="5683" y="0"/>
                  </a:moveTo>
                  <a:cubicBezTo>
                    <a:pt x="5369" y="0"/>
                    <a:pt x="5054" y="29"/>
                    <a:pt x="4739" y="88"/>
                  </a:cubicBezTo>
                  <a:cubicBezTo>
                    <a:pt x="2091" y="562"/>
                    <a:pt x="1" y="3489"/>
                    <a:pt x="753" y="6082"/>
                  </a:cubicBezTo>
                  <a:cubicBezTo>
                    <a:pt x="1283" y="7782"/>
                    <a:pt x="2816" y="9036"/>
                    <a:pt x="3290" y="10765"/>
                  </a:cubicBezTo>
                  <a:cubicBezTo>
                    <a:pt x="3959" y="13190"/>
                    <a:pt x="2370" y="15922"/>
                    <a:pt x="3485" y="18207"/>
                  </a:cubicBezTo>
                  <a:cubicBezTo>
                    <a:pt x="4962" y="21274"/>
                    <a:pt x="10036" y="20744"/>
                    <a:pt x="11876" y="23643"/>
                  </a:cubicBezTo>
                  <a:cubicBezTo>
                    <a:pt x="12823" y="25093"/>
                    <a:pt x="12572" y="26988"/>
                    <a:pt x="12851" y="28716"/>
                  </a:cubicBezTo>
                  <a:cubicBezTo>
                    <a:pt x="13102" y="30222"/>
                    <a:pt x="13743" y="31643"/>
                    <a:pt x="14691" y="32842"/>
                  </a:cubicBezTo>
                  <a:cubicBezTo>
                    <a:pt x="14496" y="32229"/>
                    <a:pt x="14356" y="31615"/>
                    <a:pt x="14245" y="31030"/>
                  </a:cubicBezTo>
                  <a:cubicBezTo>
                    <a:pt x="13938" y="29023"/>
                    <a:pt x="14022" y="27016"/>
                    <a:pt x="13715" y="25037"/>
                  </a:cubicBezTo>
                  <a:cubicBezTo>
                    <a:pt x="13409" y="23030"/>
                    <a:pt x="12545" y="21023"/>
                    <a:pt x="10788" y="20019"/>
                  </a:cubicBezTo>
                  <a:cubicBezTo>
                    <a:pt x="9088" y="19044"/>
                    <a:pt x="6746" y="19099"/>
                    <a:pt x="5492" y="17566"/>
                  </a:cubicBezTo>
                  <a:cubicBezTo>
                    <a:pt x="4739" y="16619"/>
                    <a:pt x="4628" y="15308"/>
                    <a:pt x="4656" y="14110"/>
                  </a:cubicBezTo>
                  <a:cubicBezTo>
                    <a:pt x="4739" y="12911"/>
                    <a:pt x="4935" y="11685"/>
                    <a:pt x="4656" y="10486"/>
                  </a:cubicBezTo>
                  <a:cubicBezTo>
                    <a:pt x="4377" y="9204"/>
                    <a:pt x="3624" y="8089"/>
                    <a:pt x="3095" y="6918"/>
                  </a:cubicBezTo>
                  <a:cubicBezTo>
                    <a:pt x="2565" y="5719"/>
                    <a:pt x="2314" y="4214"/>
                    <a:pt x="3095" y="3155"/>
                  </a:cubicBezTo>
                  <a:cubicBezTo>
                    <a:pt x="3622" y="2426"/>
                    <a:pt x="4484" y="2103"/>
                    <a:pt x="5381" y="2103"/>
                  </a:cubicBezTo>
                  <a:cubicBezTo>
                    <a:pt x="6098" y="2103"/>
                    <a:pt x="6837" y="2310"/>
                    <a:pt x="7443" y="2681"/>
                  </a:cubicBezTo>
                  <a:cubicBezTo>
                    <a:pt x="8809" y="3573"/>
                    <a:pt x="9646" y="4995"/>
                    <a:pt x="10482" y="6388"/>
                  </a:cubicBezTo>
                  <a:cubicBezTo>
                    <a:pt x="11318" y="7754"/>
                    <a:pt x="12210" y="9176"/>
                    <a:pt x="13660" y="9901"/>
                  </a:cubicBezTo>
                  <a:cubicBezTo>
                    <a:pt x="14914" y="10542"/>
                    <a:pt x="16336" y="10542"/>
                    <a:pt x="17701" y="10737"/>
                  </a:cubicBezTo>
                  <a:cubicBezTo>
                    <a:pt x="19039" y="10960"/>
                    <a:pt x="20517" y="11545"/>
                    <a:pt x="21102" y="12800"/>
                  </a:cubicBezTo>
                  <a:cubicBezTo>
                    <a:pt x="21771" y="14249"/>
                    <a:pt x="20963" y="15977"/>
                    <a:pt x="21130" y="17594"/>
                  </a:cubicBezTo>
                  <a:cubicBezTo>
                    <a:pt x="21353" y="19908"/>
                    <a:pt x="23555" y="21469"/>
                    <a:pt x="25507" y="22807"/>
                  </a:cubicBezTo>
                  <a:cubicBezTo>
                    <a:pt x="26231" y="23281"/>
                    <a:pt x="26984" y="23838"/>
                    <a:pt x="27653" y="24479"/>
                  </a:cubicBezTo>
                  <a:cubicBezTo>
                    <a:pt x="27207" y="23309"/>
                    <a:pt x="26482" y="22249"/>
                    <a:pt x="25562" y="21413"/>
                  </a:cubicBezTo>
                  <a:cubicBezTo>
                    <a:pt x="24447" y="20354"/>
                    <a:pt x="22998" y="19490"/>
                    <a:pt x="22580" y="18012"/>
                  </a:cubicBezTo>
                  <a:cubicBezTo>
                    <a:pt x="21966" y="15977"/>
                    <a:pt x="23750" y="13664"/>
                    <a:pt x="22942" y="11657"/>
                  </a:cubicBezTo>
                  <a:cubicBezTo>
                    <a:pt x="22301" y="10040"/>
                    <a:pt x="20294" y="9482"/>
                    <a:pt x="18593" y="9343"/>
                  </a:cubicBezTo>
                  <a:cubicBezTo>
                    <a:pt x="16865" y="9204"/>
                    <a:pt x="14970" y="9204"/>
                    <a:pt x="13660" y="8089"/>
                  </a:cubicBezTo>
                  <a:cubicBezTo>
                    <a:pt x="12405" y="7002"/>
                    <a:pt x="12126" y="5190"/>
                    <a:pt x="11346" y="3712"/>
                  </a:cubicBezTo>
                  <a:cubicBezTo>
                    <a:pt x="10265" y="1575"/>
                    <a:pt x="8015" y="0"/>
                    <a:pt x="5683"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5395639" y="3190797"/>
              <a:ext cx="96488" cy="85531"/>
            </a:xfrm>
            <a:custGeom>
              <a:avLst/>
              <a:gdLst/>
              <a:ahLst/>
              <a:cxnLst/>
              <a:rect l="l" t="t" r="r" b="b"/>
              <a:pathLst>
                <a:path w="3875" h="3435" extrusionOk="0">
                  <a:moveTo>
                    <a:pt x="1296" y="1"/>
                  </a:moveTo>
                  <a:cubicBezTo>
                    <a:pt x="1114" y="1"/>
                    <a:pt x="947" y="77"/>
                    <a:pt x="809" y="257"/>
                  </a:cubicBezTo>
                  <a:cubicBezTo>
                    <a:pt x="0" y="1344"/>
                    <a:pt x="2063" y="2933"/>
                    <a:pt x="2760" y="3268"/>
                  </a:cubicBezTo>
                  <a:cubicBezTo>
                    <a:pt x="2927" y="3351"/>
                    <a:pt x="3133" y="3434"/>
                    <a:pt x="3320" y="3434"/>
                  </a:cubicBezTo>
                  <a:cubicBezTo>
                    <a:pt x="3445" y="3434"/>
                    <a:pt x="3562" y="3397"/>
                    <a:pt x="3652" y="3296"/>
                  </a:cubicBezTo>
                  <a:cubicBezTo>
                    <a:pt x="3875" y="3100"/>
                    <a:pt x="3791" y="2766"/>
                    <a:pt x="3736" y="2515"/>
                  </a:cubicBezTo>
                  <a:cubicBezTo>
                    <a:pt x="3550" y="1957"/>
                    <a:pt x="2218" y="1"/>
                    <a:pt x="129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a:off x="5884276" y="2871753"/>
              <a:ext cx="229777" cy="401015"/>
            </a:xfrm>
            <a:custGeom>
              <a:avLst/>
              <a:gdLst/>
              <a:ahLst/>
              <a:cxnLst/>
              <a:rect l="l" t="t" r="r" b="b"/>
              <a:pathLst>
                <a:path w="9228" h="16105" extrusionOk="0">
                  <a:moveTo>
                    <a:pt x="3281" y="0"/>
                  </a:moveTo>
                  <a:cubicBezTo>
                    <a:pt x="3218" y="0"/>
                    <a:pt x="3155" y="8"/>
                    <a:pt x="3095" y="25"/>
                  </a:cubicBezTo>
                  <a:cubicBezTo>
                    <a:pt x="2788" y="80"/>
                    <a:pt x="2537" y="331"/>
                    <a:pt x="2398" y="610"/>
                  </a:cubicBezTo>
                  <a:cubicBezTo>
                    <a:pt x="2258" y="889"/>
                    <a:pt x="2231" y="1195"/>
                    <a:pt x="2175" y="1530"/>
                  </a:cubicBezTo>
                  <a:cubicBezTo>
                    <a:pt x="2103" y="3087"/>
                    <a:pt x="2422" y="4685"/>
                    <a:pt x="3150" y="6077"/>
                  </a:cubicBezTo>
                  <a:lnTo>
                    <a:pt x="3150" y="6077"/>
                  </a:lnTo>
                  <a:cubicBezTo>
                    <a:pt x="2780" y="5502"/>
                    <a:pt x="2347" y="4971"/>
                    <a:pt x="1840" y="4485"/>
                  </a:cubicBezTo>
                  <a:cubicBezTo>
                    <a:pt x="1562" y="4234"/>
                    <a:pt x="1255" y="3983"/>
                    <a:pt x="893" y="3983"/>
                  </a:cubicBezTo>
                  <a:cubicBezTo>
                    <a:pt x="474" y="3983"/>
                    <a:pt x="168" y="4373"/>
                    <a:pt x="56" y="4763"/>
                  </a:cubicBezTo>
                  <a:cubicBezTo>
                    <a:pt x="1" y="5182"/>
                    <a:pt x="56" y="5600"/>
                    <a:pt x="168" y="5990"/>
                  </a:cubicBezTo>
                  <a:cubicBezTo>
                    <a:pt x="753" y="8220"/>
                    <a:pt x="1924" y="10227"/>
                    <a:pt x="3401" y="11927"/>
                  </a:cubicBezTo>
                  <a:cubicBezTo>
                    <a:pt x="4321" y="12987"/>
                    <a:pt x="5353" y="13879"/>
                    <a:pt x="6468" y="14771"/>
                  </a:cubicBezTo>
                  <a:cubicBezTo>
                    <a:pt x="6997" y="15133"/>
                    <a:pt x="7527" y="15495"/>
                    <a:pt x="8029" y="15802"/>
                  </a:cubicBezTo>
                  <a:cubicBezTo>
                    <a:pt x="8147" y="15873"/>
                    <a:pt x="8426" y="16105"/>
                    <a:pt x="8627" y="16105"/>
                  </a:cubicBezTo>
                  <a:cubicBezTo>
                    <a:pt x="8663" y="16105"/>
                    <a:pt x="8696" y="16098"/>
                    <a:pt x="8726" y="16081"/>
                  </a:cubicBezTo>
                  <a:cubicBezTo>
                    <a:pt x="8921" y="15969"/>
                    <a:pt x="8921" y="15495"/>
                    <a:pt x="8949" y="15328"/>
                  </a:cubicBezTo>
                  <a:cubicBezTo>
                    <a:pt x="9144" y="14129"/>
                    <a:pt x="9227" y="12959"/>
                    <a:pt x="9199" y="11760"/>
                  </a:cubicBezTo>
                  <a:cubicBezTo>
                    <a:pt x="9088" y="9391"/>
                    <a:pt x="8530" y="7021"/>
                    <a:pt x="7499" y="4903"/>
                  </a:cubicBezTo>
                  <a:cubicBezTo>
                    <a:pt x="7360" y="4624"/>
                    <a:pt x="7220" y="4373"/>
                    <a:pt x="6997" y="4178"/>
                  </a:cubicBezTo>
                  <a:cubicBezTo>
                    <a:pt x="6854" y="4015"/>
                    <a:pt x="6637" y="3911"/>
                    <a:pt x="6421" y="3911"/>
                  </a:cubicBezTo>
                  <a:cubicBezTo>
                    <a:pt x="6342" y="3911"/>
                    <a:pt x="6264" y="3925"/>
                    <a:pt x="6189" y="3955"/>
                  </a:cubicBezTo>
                  <a:cubicBezTo>
                    <a:pt x="5910" y="4067"/>
                    <a:pt x="5743" y="4317"/>
                    <a:pt x="5715" y="4596"/>
                  </a:cubicBezTo>
                  <a:cubicBezTo>
                    <a:pt x="5703" y="4715"/>
                    <a:pt x="5701" y="4834"/>
                    <a:pt x="5708" y="4953"/>
                  </a:cubicBezTo>
                  <a:lnTo>
                    <a:pt x="5708" y="4953"/>
                  </a:lnTo>
                  <a:cubicBezTo>
                    <a:pt x="5511" y="3642"/>
                    <a:pt x="5119" y="2361"/>
                    <a:pt x="4572" y="1167"/>
                  </a:cubicBezTo>
                  <a:cubicBezTo>
                    <a:pt x="4377" y="861"/>
                    <a:pt x="4238" y="582"/>
                    <a:pt x="4015" y="331"/>
                  </a:cubicBezTo>
                  <a:cubicBezTo>
                    <a:pt x="3813" y="130"/>
                    <a:pt x="3540" y="0"/>
                    <a:pt x="32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0"/>
            <p:cNvSpPr/>
            <p:nvPr/>
          </p:nvSpPr>
          <p:spPr>
            <a:xfrm>
              <a:off x="5975908" y="2950786"/>
              <a:ext cx="103435" cy="280449"/>
            </a:xfrm>
            <a:custGeom>
              <a:avLst/>
              <a:gdLst/>
              <a:ahLst/>
              <a:cxnLst/>
              <a:rect l="l" t="t" r="r" b="b"/>
              <a:pathLst>
                <a:path w="4154" h="11263" fill="none" extrusionOk="0">
                  <a:moveTo>
                    <a:pt x="0" y="1"/>
                  </a:moveTo>
                  <a:cubicBezTo>
                    <a:pt x="1227" y="3819"/>
                    <a:pt x="2593" y="7583"/>
                    <a:pt x="4154" y="11262"/>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a:off x="6052252" y="3008404"/>
              <a:ext cx="26394" cy="217950"/>
            </a:xfrm>
            <a:custGeom>
              <a:avLst/>
              <a:gdLst/>
              <a:ahLst/>
              <a:cxnLst/>
              <a:rect l="l" t="t" r="r" b="b"/>
              <a:pathLst>
                <a:path w="1060" h="8753" fill="none" extrusionOk="0">
                  <a:moveTo>
                    <a:pt x="0" y="0"/>
                  </a:moveTo>
                  <a:cubicBezTo>
                    <a:pt x="363" y="2927"/>
                    <a:pt x="697" y="5826"/>
                    <a:pt x="1060" y="8753"/>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0"/>
            <p:cNvSpPr/>
            <p:nvPr/>
          </p:nvSpPr>
          <p:spPr>
            <a:xfrm>
              <a:off x="5932159" y="3025062"/>
              <a:ext cx="116657" cy="199922"/>
            </a:xfrm>
            <a:custGeom>
              <a:avLst/>
              <a:gdLst/>
              <a:ahLst/>
              <a:cxnLst/>
              <a:rect l="l" t="t" r="r" b="b"/>
              <a:pathLst>
                <a:path w="4685" h="8029" fill="none" extrusionOk="0">
                  <a:moveTo>
                    <a:pt x="1" y="0"/>
                  </a:moveTo>
                  <a:cubicBezTo>
                    <a:pt x="1283" y="2816"/>
                    <a:pt x="2844" y="5547"/>
                    <a:pt x="4684" y="8028"/>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a:off x="5830841" y="3061192"/>
              <a:ext cx="272804" cy="222282"/>
            </a:xfrm>
            <a:custGeom>
              <a:avLst/>
              <a:gdLst/>
              <a:ahLst/>
              <a:cxnLst/>
              <a:rect l="l" t="t" r="r" b="b"/>
              <a:pathLst>
                <a:path w="10956" h="8927" extrusionOk="0">
                  <a:moveTo>
                    <a:pt x="809" y="0"/>
                  </a:moveTo>
                  <a:cubicBezTo>
                    <a:pt x="635" y="0"/>
                    <a:pt x="471" y="39"/>
                    <a:pt x="335" y="138"/>
                  </a:cubicBezTo>
                  <a:cubicBezTo>
                    <a:pt x="0" y="389"/>
                    <a:pt x="56" y="835"/>
                    <a:pt x="112" y="1225"/>
                  </a:cubicBezTo>
                  <a:cubicBezTo>
                    <a:pt x="474" y="3037"/>
                    <a:pt x="1784" y="4514"/>
                    <a:pt x="3206" y="5657"/>
                  </a:cubicBezTo>
                  <a:cubicBezTo>
                    <a:pt x="4878" y="6967"/>
                    <a:pt x="6774" y="7943"/>
                    <a:pt x="8837" y="8556"/>
                  </a:cubicBezTo>
                  <a:cubicBezTo>
                    <a:pt x="9218" y="8683"/>
                    <a:pt x="9830" y="8926"/>
                    <a:pt x="10273" y="8926"/>
                  </a:cubicBezTo>
                  <a:cubicBezTo>
                    <a:pt x="10316" y="8926"/>
                    <a:pt x="10358" y="8924"/>
                    <a:pt x="10398" y="8919"/>
                  </a:cubicBezTo>
                  <a:cubicBezTo>
                    <a:pt x="10955" y="8863"/>
                    <a:pt x="10426" y="8082"/>
                    <a:pt x="10286" y="7720"/>
                  </a:cubicBezTo>
                  <a:cubicBezTo>
                    <a:pt x="9840" y="6633"/>
                    <a:pt x="9311" y="5546"/>
                    <a:pt x="8697" y="4542"/>
                  </a:cubicBezTo>
                  <a:cubicBezTo>
                    <a:pt x="7973" y="3399"/>
                    <a:pt x="7164" y="2340"/>
                    <a:pt x="6244" y="1365"/>
                  </a:cubicBezTo>
                  <a:cubicBezTo>
                    <a:pt x="6049" y="1120"/>
                    <a:pt x="5767" y="876"/>
                    <a:pt x="5475" y="876"/>
                  </a:cubicBezTo>
                  <a:cubicBezTo>
                    <a:pt x="5434" y="876"/>
                    <a:pt x="5393" y="880"/>
                    <a:pt x="5352" y="891"/>
                  </a:cubicBezTo>
                  <a:cubicBezTo>
                    <a:pt x="4962" y="946"/>
                    <a:pt x="4767" y="1392"/>
                    <a:pt x="4823" y="1811"/>
                  </a:cubicBezTo>
                  <a:cubicBezTo>
                    <a:pt x="4878" y="2201"/>
                    <a:pt x="5157" y="2507"/>
                    <a:pt x="5408" y="2842"/>
                  </a:cubicBezTo>
                  <a:cubicBezTo>
                    <a:pt x="4321" y="1643"/>
                    <a:pt x="2983" y="696"/>
                    <a:pt x="1478" y="138"/>
                  </a:cubicBezTo>
                  <a:cubicBezTo>
                    <a:pt x="1261" y="61"/>
                    <a:pt x="1027" y="0"/>
                    <a:pt x="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5885671" y="3144433"/>
              <a:ext cx="161053" cy="107618"/>
            </a:xfrm>
            <a:custGeom>
              <a:avLst/>
              <a:gdLst/>
              <a:ahLst/>
              <a:cxnLst/>
              <a:rect l="l" t="t" r="r" b="b"/>
              <a:pathLst>
                <a:path w="6468" h="4322" fill="none" extrusionOk="0">
                  <a:moveTo>
                    <a:pt x="6467" y="4321"/>
                  </a:moveTo>
                  <a:cubicBezTo>
                    <a:pt x="4293" y="2900"/>
                    <a:pt x="2147" y="1450"/>
                    <a:pt x="0"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5975908" y="3118761"/>
              <a:ext cx="89565" cy="133290"/>
            </a:xfrm>
            <a:custGeom>
              <a:avLst/>
              <a:gdLst/>
              <a:ahLst/>
              <a:cxnLst/>
              <a:rect l="l" t="t" r="r" b="b"/>
              <a:pathLst>
                <a:path w="3597" h="5353" fill="none" extrusionOk="0">
                  <a:moveTo>
                    <a:pt x="0" y="0"/>
                  </a:moveTo>
                  <a:cubicBezTo>
                    <a:pt x="1199" y="1784"/>
                    <a:pt x="2425" y="3596"/>
                    <a:pt x="3596" y="5352"/>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0"/>
            <p:cNvSpPr/>
            <p:nvPr/>
          </p:nvSpPr>
          <p:spPr>
            <a:xfrm>
              <a:off x="6079318" y="2959426"/>
              <a:ext cx="152737" cy="287147"/>
            </a:xfrm>
            <a:custGeom>
              <a:avLst/>
              <a:gdLst/>
              <a:ahLst/>
              <a:cxnLst/>
              <a:rect l="l" t="t" r="r" b="b"/>
              <a:pathLst>
                <a:path w="6134" h="11532" extrusionOk="0">
                  <a:moveTo>
                    <a:pt x="3590" y="0"/>
                  </a:moveTo>
                  <a:cubicBezTo>
                    <a:pt x="3340" y="0"/>
                    <a:pt x="3086" y="118"/>
                    <a:pt x="2927" y="378"/>
                  </a:cubicBezTo>
                  <a:cubicBezTo>
                    <a:pt x="2258" y="1438"/>
                    <a:pt x="1952" y="2776"/>
                    <a:pt x="2119" y="4030"/>
                  </a:cubicBezTo>
                  <a:lnTo>
                    <a:pt x="1785" y="3500"/>
                  </a:lnTo>
                  <a:cubicBezTo>
                    <a:pt x="1620" y="3259"/>
                    <a:pt x="1374" y="3145"/>
                    <a:pt x="1128" y="3145"/>
                  </a:cubicBezTo>
                  <a:cubicBezTo>
                    <a:pt x="835" y="3145"/>
                    <a:pt x="543" y="3308"/>
                    <a:pt x="391" y="3612"/>
                  </a:cubicBezTo>
                  <a:cubicBezTo>
                    <a:pt x="307" y="3751"/>
                    <a:pt x="251" y="3918"/>
                    <a:pt x="224" y="4058"/>
                  </a:cubicBezTo>
                  <a:cubicBezTo>
                    <a:pt x="28" y="4615"/>
                    <a:pt x="1" y="5201"/>
                    <a:pt x="28" y="5814"/>
                  </a:cubicBezTo>
                  <a:cubicBezTo>
                    <a:pt x="84" y="6957"/>
                    <a:pt x="279" y="8100"/>
                    <a:pt x="586" y="9215"/>
                  </a:cubicBezTo>
                  <a:cubicBezTo>
                    <a:pt x="781" y="9800"/>
                    <a:pt x="1060" y="11417"/>
                    <a:pt x="1812" y="11528"/>
                  </a:cubicBezTo>
                  <a:cubicBezTo>
                    <a:pt x="1834" y="11531"/>
                    <a:pt x="1856" y="11532"/>
                    <a:pt x="1877" y="11532"/>
                  </a:cubicBezTo>
                  <a:cubicBezTo>
                    <a:pt x="2619" y="11532"/>
                    <a:pt x="3075" y="10148"/>
                    <a:pt x="3346" y="9633"/>
                  </a:cubicBezTo>
                  <a:cubicBezTo>
                    <a:pt x="4321" y="7877"/>
                    <a:pt x="5241" y="6093"/>
                    <a:pt x="5854" y="4197"/>
                  </a:cubicBezTo>
                  <a:cubicBezTo>
                    <a:pt x="6022" y="3751"/>
                    <a:pt x="6133" y="3249"/>
                    <a:pt x="5966" y="2776"/>
                  </a:cubicBezTo>
                  <a:cubicBezTo>
                    <a:pt x="5826" y="2469"/>
                    <a:pt x="5548" y="2218"/>
                    <a:pt x="5241" y="2218"/>
                  </a:cubicBezTo>
                  <a:cubicBezTo>
                    <a:pt x="5228" y="2217"/>
                    <a:pt x="5216" y="2217"/>
                    <a:pt x="5203" y="2217"/>
                  </a:cubicBezTo>
                  <a:cubicBezTo>
                    <a:pt x="4697" y="2217"/>
                    <a:pt x="4400" y="2759"/>
                    <a:pt x="4210" y="3222"/>
                  </a:cubicBezTo>
                  <a:cubicBezTo>
                    <a:pt x="4433" y="2385"/>
                    <a:pt x="4461" y="1521"/>
                    <a:pt x="4349" y="685"/>
                  </a:cubicBezTo>
                  <a:cubicBezTo>
                    <a:pt x="4316" y="254"/>
                    <a:pt x="3958" y="0"/>
                    <a:pt x="35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0"/>
            <p:cNvSpPr/>
            <p:nvPr/>
          </p:nvSpPr>
          <p:spPr>
            <a:xfrm>
              <a:off x="6111240" y="3101406"/>
              <a:ext cx="9064" cy="135381"/>
            </a:xfrm>
            <a:custGeom>
              <a:avLst/>
              <a:gdLst/>
              <a:ahLst/>
              <a:cxnLst/>
              <a:rect l="l" t="t" r="r" b="b"/>
              <a:pathLst>
                <a:path w="364" h="5437" fill="none" extrusionOk="0">
                  <a:moveTo>
                    <a:pt x="363" y="5436"/>
                  </a:moveTo>
                  <a:cubicBezTo>
                    <a:pt x="112" y="3624"/>
                    <a:pt x="1" y="1812"/>
                    <a:pt x="84"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0"/>
            <p:cNvSpPr/>
            <p:nvPr/>
          </p:nvSpPr>
          <p:spPr>
            <a:xfrm>
              <a:off x="6129989" y="3015326"/>
              <a:ext cx="28486" cy="213816"/>
            </a:xfrm>
            <a:custGeom>
              <a:avLst/>
              <a:gdLst/>
              <a:ahLst/>
              <a:cxnLst/>
              <a:rect l="l" t="t" r="r" b="b"/>
              <a:pathLst>
                <a:path w="1144" h="8587" fill="none" extrusionOk="0">
                  <a:moveTo>
                    <a:pt x="0" y="8586"/>
                  </a:moveTo>
                  <a:cubicBezTo>
                    <a:pt x="196" y="5715"/>
                    <a:pt x="586" y="2844"/>
                    <a:pt x="1143"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0"/>
            <p:cNvSpPr/>
            <p:nvPr/>
          </p:nvSpPr>
          <p:spPr>
            <a:xfrm>
              <a:off x="6139003" y="3056287"/>
              <a:ext cx="57643" cy="172856"/>
            </a:xfrm>
            <a:custGeom>
              <a:avLst/>
              <a:gdLst/>
              <a:ahLst/>
              <a:cxnLst/>
              <a:rect l="l" t="t" r="r" b="b"/>
              <a:pathLst>
                <a:path w="2315" h="6942" fill="none" extrusionOk="0">
                  <a:moveTo>
                    <a:pt x="1" y="6941"/>
                  </a:moveTo>
                  <a:cubicBezTo>
                    <a:pt x="530" y="4572"/>
                    <a:pt x="1339" y="2231"/>
                    <a:pt x="2314"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0"/>
            <p:cNvSpPr/>
            <p:nvPr/>
          </p:nvSpPr>
          <p:spPr>
            <a:xfrm>
              <a:off x="5977975" y="3224461"/>
              <a:ext cx="385253" cy="587715"/>
            </a:xfrm>
            <a:custGeom>
              <a:avLst/>
              <a:gdLst/>
              <a:ahLst/>
              <a:cxnLst/>
              <a:rect l="l" t="t" r="r" b="b"/>
              <a:pathLst>
                <a:path w="15472" h="23603" extrusionOk="0">
                  <a:moveTo>
                    <a:pt x="6323" y="0"/>
                  </a:moveTo>
                  <a:cubicBezTo>
                    <a:pt x="5418" y="0"/>
                    <a:pt x="4512" y="258"/>
                    <a:pt x="3764" y="773"/>
                  </a:cubicBezTo>
                  <a:cubicBezTo>
                    <a:pt x="1" y="3282"/>
                    <a:pt x="2816" y="7240"/>
                    <a:pt x="4321" y="10223"/>
                  </a:cubicBezTo>
                  <a:cubicBezTo>
                    <a:pt x="6245" y="14041"/>
                    <a:pt x="8391" y="17777"/>
                    <a:pt x="10761" y="21401"/>
                  </a:cubicBezTo>
                  <a:cubicBezTo>
                    <a:pt x="11179" y="22070"/>
                    <a:pt x="11625" y="22711"/>
                    <a:pt x="12294" y="23185"/>
                  </a:cubicBezTo>
                  <a:cubicBezTo>
                    <a:pt x="12686" y="23446"/>
                    <a:pt x="13155" y="23602"/>
                    <a:pt x="13611" y="23602"/>
                  </a:cubicBezTo>
                  <a:cubicBezTo>
                    <a:pt x="13932" y="23602"/>
                    <a:pt x="14247" y="23525"/>
                    <a:pt x="14524" y="23352"/>
                  </a:cubicBezTo>
                  <a:cubicBezTo>
                    <a:pt x="15444" y="22766"/>
                    <a:pt x="15472" y="21428"/>
                    <a:pt x="15332" y="20313"/>
                  </a:cubicBezTo>
                  <a:cubicBezTo>
                    <a:pt x="14803" y="15463"/>
                    <a:pt x="13715" y="10669"/>
                    <a:pt x="12182" y="6041"/>
                  </a:cubicBezTo>
                  <a:cubicBezTo>
                    <a:pt x="11430" y="3728"/>
                    <a:pt x="10315" y="1302"/>
                    <a:pt x="8112" y="355"/>
                  </a:cubicBezTo>
                  <a:cubicBezTo>
                    <a:pt x="7550" y="118"/>
                    <a:pt x="6937" y="0"/>
                    <a:pt x="6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0"/>
            <p:cNvSpPr/>
            <p:nvPr/>
          </p:nvSpPr>
          <p:spPr>
            <a:xfrm>
              <a:off x="6057804" y="3372791"/>
              <a:ext cx="20841" cy="14616"/>
            </a:xfrm>
            <a:custGeom>
              <a:avLst/>
              <a:gdLst/>
              <a:ahLst/>
              <a:cxnLst/>
              <a:rect l="l" t="t" r="r" b="b"/>
              <a:pathLst>
                <a:path w="837" h="587" fill="none" extrusionOk="0">
                  <a:moveTo>
                    <a:pt x="0" y="586"/>
                  </a:moveTo>
                  <a:cubicBezTo>
                    <a:pt x="168" y="307"/>
                    <a:pt x="474" y="84"/>
                    <a:pt x="837" y="1"/>
                  </a:cubicBezTo>
                </a:path>
              </a:pathLst>
            </a:custGeom>
            <a:no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6097370" y="3320053"/>
              <a:ext cx="107593" cy="36105"/>
            </a:xfrm>
            <a:custGeom>
              <a:avLst/>
              <a:gdLst/>
              <a:ahLst/>
              <a:cxnLst/>
              <a:rect l="l" t="t" r="r" b="b"/>
              <a:pathLst>
                <a:path w="4321" h="1450" fill="none" extrusionOk="0">
                  <a:moveTo>
                    <a:pt x="0" y="1450"/>
                  </a:moveTo>
                  <a:cubicBezTo>
                    <a:pt x="1338" y="669"/>
                    <a:pt x="2788" y="140"/>
                    <a:pt x="4321"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0"/>
            <p:cNvSpPr/>
            <p:nvPr/>
          </p:nvSpPr>
          <p:spPr>
            <a:xfrm>
              <a:off x="6071674" y="3285342"/>
              <a:ext cx="87499" cy="41658"/>
            </a:xfrm>
            <a:custGeom>
              <a:avLst/>
              <a:gdLst/>
              <a:ahLst/>
              <a:cxnLst/>
              <a:rect l="l" t="t" r="r" b="b"/>
              <a:pathLst>
                <a:path w="3514" h="1673" fill="none" extrusionOk="0">
                  <a:moveTo>
                    <a:pt x="1" y="1673"/>
                  </a:moveTo>
                  <a:cubicBezTo>
                    <a:pt x="865" y="669"/>
                    <a:pt x="2147" y="28"/>
                    <a:pt x="3513"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0"/>
            <p:cNvSpPr/>
            <p:nvPr/>
          </p:nvSpPr>
          <p:spPr>
            <a:xfrm>
              <a:off x="6180661" y="3276303"/>
              <a:ext cx="27091" cy="3511"/>
            </a:xfrm>
            <a:custGeom>
              <a:avLst/>
              <a:gdLst/>
              <a:ahLst/>
              <a:cxnLst/>
              <a:rect l="l" t="t" r="r" b="b"/>
              <a:pathLst>
                <a:path w="1088" h="141" fill="none" extrusionOk="0">
                  <a:moveTo>
                    <a:pt x="0" y="140"/>
                  </a:moveTo>
                  <a:cubicBezTo>
                    <a:pt x="363" y="113"/>
                    <a:pt x="697" y="57"/>
                    <a:pt x="1087"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0"/>
            <p:cNvSpPr/>
            <p:nvPr/>
          </p:nvSpPr>
          <p:spPr>
            <a:xfrm>
              <a:off x="6093884" y="3395699"/>
              <a:ext cx="53485" cy="22933"/>
            </a:xfrm>
            <a:custGeom>
              <a:avLst/>
              <a:gdLst/>
              <a:ahLst/>
              <a:cxnLst/>
              <a:rect l="l" t="t" r="r" b="b"/>
              <a:pathLst>
                <a:path w="2148" h="921" fill="none" extrusionOk="0">
                  <a:moveTo>
                    <a:pt x="1" y="920"/>
                  </a:moveTo>
                  <a:cubicBezTo>
                    <a:pt x="670" y="502"/>
                    <a:pt x="1367" y="196"/>
                    <a:pt x="2147"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6175805" y="3360988"/>
              <a:ext cx="72907" cy="17380"/>
            </a:xfrm>
            <a:custGeom>
              <a:avLst/>
              <a:gdLst/>
              <a:ahLst/>
              <a:cxnLst/>
              <a:rect l="l" t="t" r="r" b="b"/>
              <a:pathLst>
                <a:path w="2928" h="698" fill="none" extrusionOk="0">
                  <a:moveTo>
                    <a:pt x="0" y="698"/>
                  </a:moveTo>
                  <a:cubicBezTo>
                    <a:pt x="864" y="196"/>
                    <a:pt x="1924" y="1"/>
                    <a:pt x="2927" y="168"/>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a:off x="6112634" y="3456778"/>
              <a:ext cx="29880" cy="24327"/>
            </a:xfrm>
            <a:custGeom>
              <a:avLst/>
              <a:gdLst/>
              <a:ahLst/>
              <a:cxnLst/>
              <a:rect l="l" t="t" r="r" b="b"/>
              <a:pathLst>
                <a:path w="1200" h="977" fill="none" extrusionOk="0">
                  <a:moveTo>
                    <a:pt x="1" y="976"/>
                  </a:moveTo>
                  <a:cubicBezTo>
                    <a:pt x="279" y="530"/>
                    <a:pt x="725" y="168"/>
                    <a:pt x="1199" y="1"/>
                  </a:cubicBezTo>
                </a:path>
              </a:pathLst>
            </a:custGeom>
            <a:no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6199386" y="3420698"/>
              <a:ext cx="72907" cy="22236"/>
            </a:xfrm>
            <a:custGeom>
              <a:avLst/>
              <a:gdLst/>
              <a:ahLst/>
              <a:cxnLst/>
              <a:rect l="l" t="t" r="r" b="b"/>
              <a:pathLst>
                <a:path w="2928" h="893" fill="none" extrusionOk="0">
                  <a:moveTo>
                    <a:pt x="1" y="892"/>
                  </a:moveTo>
                  <a:cubicBezTo>
                    <a:pt x="781" y="474"/>
                    <a:pt x="1673" y="195"/>
                    <a:pt x="2538" y="0"/>
                  </a:cubicBezTo>
                  <a:cubicBezTo>
                    <a:pt x="2677" y="0"/>
                    <a:pt x="2789" y="0"/>
                    <a:pt x="2928" y="28"/>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a:off x="6179964" y="3402646"/>
              <a:ext cx="27091" cy="12525"/>
            </a:xfrm>
            <a:custGeom>
              <a:avLst/>
              <a:gdLst/>
              <a:ahLst/>
              <a:cxnLst/>
              <a:rect l="l" t="t" r="r" b="b"/>
              <a:pathLst>
                <a:path w="1088" h="503" fill="none" extrusionOk="0">
                  <a:moveTo>
                    <a:pt x="0" y="502"/>
                  </a:moveTo>
                  <a:cubicBezTo>
                    <a:pt x="307" y="223"/>
                    <a:pt x="669" y="56"/>
                    <a:pt x="1088"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a:off x="6152897" y="3515767"/>
              <a:ext cx="31250" cy="18775"/>
            </a:xfrm>
            <a:custGeom>
              <a:avLst/>
              <a:gdLst/>
              <a:ahLst/>
              <a:cxnLst/>
              <a:rect l="l" t="t" r="r" b="b"/>
              <a:pathLst>
                <a:path w="1255" h="754" fill="none" extrusionOk="0">
                  <a:moveTo>
                    <a:pt x="0" y="754"/>
                  </a:moveTo>
                  <a:cubicBezTo>
                    <a:pt x="391" y="419"/>
                    <a:pt x="809" y="196"/>
                    <a:pt x="1255" y="1"/>
                  </a:cubicBezTo>
                </a:path>
              </a:pathLst>
            </a:custGeom>
            <a:no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6217438" y="3476225"/>
              <a:ext cx="63196" cy="21539"/>
            </a:xfrm>
            <a:custGeom>
              <a:avLst/>
              <a:gdLst/>
              <a:ahLst/>
              <a:cxnLst/>
              <a:rect l="l" t="t" r="r" b="b"/>
              <a:pathLst>
                <a:path w="2538" h="865" fill="none" extrusionOk="0">
                  <a:moveTo>
                    <a:pt x="1" y="864"/>
                  </a:moveTo>
                  <a:cubicBezTo>
                    <a:pt x="753" y="418"/>
                    <a:pt x="1645" y="139"/>
                    <a:pt x="2537"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6154964" y="3524805"/>
              <a:ext cx="110407" cy="56249"/>
            </a:xfrm>
            <a:custGeom>
              <a:avLst/>
              <a:gdLst/>
              <a:ahLst/>
              <a:cxnLst/>
              <a:rect l="l" t="t" r="r" b="b"/>
              <a:pathLst>
                <a:path w="4434" h="2259" fill="none" extrusionOk="0">
                  <a:moveTo>
                    <a:pt x="1" y="2258"/>
                  </a:moveTo>
                  <a:cubicBezTo>
                    <a:pt x="1255" y="1143"/>
                    <a:pt x="2788" y="335"/>
                    <a:pt x="4433"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6281307" y="3517858"/>
              <a:ext cx="22933" cy="6972"/>
            </a:xfrm>
            <a:custGeom>
              <a:avLst/>
              <a:gdLst/>
              <a:ahLst/>
              <a:cxnLst/>
              <a:rect l="l" t="t" r="r" b="b"/>
              <a:pathLst>
                <a:path w="921" h="280" fill="none" extrusionOk="0">
                  <a:moveTo>
                    <a:pt x="0" y="279"/>
                  </a:moveTo>
                  <a:cubicBezTo>
                    <a:pt x="251" y="56"/>
                    <a:pt x="614" y="1"/>
                    <a:pt x="920" y="56"/>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6222294" y="3573385"/>
              <a:ext cx="20169" cy="11828"/>
            </a:xfrm>
            <a:custGeom>
              <a:avLst/>
              <a:gdLst/>
              <a:ahLst/>
              <a:cxnLst/>
              <a:rect l="l" t="t" r="r" b="b"/>
              <a:pathLst>
                <a:path w="810" h="475" fill="none" extrusionOk="0">
                  <a:moveTo>
                    <a:pt x="1" y="474"/>
                  </a:moveTo>
                  <a:cubicBezTo>
                    <a:pt x="224" y="279"/>
                    <a:pt x="530" y="112"/>
                    <a:pt x="809" y="1"/>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6272965" y="3551872"/>
              <a:ext cx="46538" cy="10433"/>
            </a:xfrm>
            <a:custGeom>
              <a:avLst/>
              <a:gdLst/>
              <a:ahLst/>
              <a:cxnLst/>
              <a:rect l="l" t="t" r="r" b="b"/>
              <a:pathLst>
                <a:path w="1869" h="419" fill="none" extrusionOk="0">
                  <a:moveTo>
                    <a:pt x="1" y="419"/>
                  </a:moveTo>
                  <a:cubicBezTo>
                    <a:pt x="586" y="168"/>
                    <a:pt x="1227" y="28"/>
                    <a:pt x="1868"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6204266" y="3596990"/>
              <a:ext cx="108290" cy="43052"/>
            </a:xfrm>
            <a:custGeom>
              <a:avLst/>
              <a:gdLst/>
              <a:ahLst/>
              <a:cxnLst/>
              <a:rect l="l" t="t" r="r" b="b"/>
              <a:pathLst>
                <a:path w="4349" h="1729" fill="none" extrusionOk="0">
                  <a:moveTo>
                    <a:pt x="0" y="1729"/>
                  </a:moveTo>
                  <a:cubicBezTo>
                    <a:pt x="1282" y="864"/>
                    <a:pt x="2788" y="223"/>
                    <a:pt x="4349"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6238255" y="3655281"/>
              <a:ext cx="94446" cy="29880"/>
            </a:xfrm>
            <a:custGeom>
              <a:avLst/>
              <a:gdLst/>
              <a:ahLst/>
              <a:cxnLst/>
              <a:rect l="l" t="t" r="r" b="b"/>
              <a:pathLst>
                <a:path w="3793" h="1200" fill="none" extrusionOk="0">
                  <a:moveTo>
                    <a:pt x="1" y="1200"/>
                  </a:moveTo>
                  <a:cubicBezTo>
                    <a:pt x="1116" y="475"/>
                    <a:pt x="2426" y="57"/>
                    <a:pt x="3792" y="1"/>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0"/>
            <p:cNvSpPr/>
            <p:nvPr/>
          </p:nvSpPr>
          <p:spPr>
            <a:xfrm>
              <a:off x="6273662" y="3696242"/>
              <a:ext cx="28486" cy="13919"/>
            </a:xfrm>
            <a:custGeom>
              <a:avLst/>
              <a:gdLst/>
              <a:ahLst/>
              <a:cxnLst/>
              <a:rect l="l" t="t" r="r" b="b"/>
              <a:pathLst>
                <a:path w="1144" h="559" fill="none" extrusionOk="0">
                  <a:moveTo>
                    <a:pt x="1" y="558"/>
                  </a:moveTo>
                  <a:cubicBezTo>
                    <a:pt x="307" y="279"/>
                    <a:pt x="698" y="84"/>
                    <a:pt x="1144" y="1"/>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0"/>
            <p:cNvSpPr/>
            <p:nvPr/>
          </p:nvSpPr>
          <p:spPr>
            <a:xfrm>
              <a:off x="6312531" y="3688597"/>
              <a:ext cx="26394" cy="4208"/>
            </a:xfrm>
            <a:custGeom>
              <a:avLst/>
              <a:gdLst/>
              <a:ahLst/>
              <a:cxnLst/>
              <a:rect l="l" t="t" r="r" b="b"/>
              <a:pathLst>
                <a:path w="1060" h="169" fill="none" extrusionOk="0">
                  <a:moveTo>
                    <a:pt x="1" y="168"/>
                  </a:moveTo>
                  <a:cubicBezTo>
                    <a:pt x="335" y="29"/>
                    <a:pt x="698" y="1"/>
                    <a:pt x="1060" y="29"/>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0"/>
            <p:cNvSpPr/>
            <p:nvPr/>
          </p:nvSpPr>
          <p:spPr>
            <a:xfrm>
              <a:off x="6277821" y="3724005"/>
              <a:ext cx="70840" cy="22933"/>
            </a:xfrm>
            <a:custGeom>
              <a:avLst/>
              <a:gdLst/>
              <a:ahLst/>
              <a:cxnLst/>
              <a:rect l="l" t="t" r="r" b="b"/>
              <a:pathLst>
                <a:path w="2845" h="921" fill="none" extrusionOk="0">
                  <a:moveTo>
                    <a:pt x="1" y="920"/>
                  </a:moveTo>
                  <a:cubicBezTo>
                    <a:pt x="837" y="363"/>
                    <a:pt x="1813" y="56"/>
                    <a:pt x="2844" y="1"/>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0"/>
            <p:cNvSpPr/>
            <p:nvPr/>
          </p:nvSpPr>
          <p:spPr>
            <a:xfrm>
              <a:off x="6053646" y="3338329"/>
              <a:ext cx="140212" cy="232367"/>
            </a:xfrm>
            <a:custGeom>
              <a:avLst/>
              <a:gdLst/>
              <a:ahLst/>
              <a:cxnLst/>
              <a:rect l="l" t="t" r="r" b="b"/>
              <a:pathLst>
                <a:path w="5631" h="9332" extrusionOk="0">
                  <a:moveTo>
                    <a:pt x="883" y="0"/>
                  </a:moveTo>
                  <a:cubicBezTo>
                    <a:pt x="424" y="0"/>
                    <a:pt x="21" y="601"/>
                    <a:pt x="0" y="1106"/>
                  </a:cubicBezTo>
                  <a:cubicBezTo>
                    <a:pt x="0" y="1663"/>
                    <a:pt x="335" y="2249"/>
                    <a:pt x="558" y="2751"/>
                  </a:cubicBezTo>
                  <a:cubicBezTo>
                    <a:pt x="836" y="3364"/>
                    <a:pt x="1115" y="4005"/>
                    <a:pt x="1422" y="4618"/>
                  </a:cubicBezTo>
                  <a:cubicBezTo>
                    <a:pt x="2147" y="5984"/>
                    <a:pt x="2955" y="7294"/>
                    <a:pt x="3819" y="8521"/>
                  </a:cubicBezTo>
                  <a:cubicBezTo>
                    <a:pt x="3986" y="8772"/>
                    <a:pt x="4181" y="9022"/>
                    <a:pt x="4404" y="9162"/>
                  </a:cubicBezTo>
                  <a:cubicBezTo>
                    <a:pt x="4566" y="9270"/>
                    <a:pt x="4752" y="9331"/>
                    <a:pt x="4930" y="9331"/>
                  </a:cubicBezTo>
                  <a:cubicBezTo>
                    <a:pt x="5028" y="9331"/>
                    <a:pt x="5124" y="9313"/>
                    <a:pt x="5213" y="9273"/>
                  </a:cubicBezTo>
                  <a:cubicBezTo>
                    <a:pt x="5492" y="9134"/>
                    <a:pt x="5631" y="8772"/>
                    <a:pt x="5631" y="8493"/>
                  </a:cubicBezTo>
                  <a:cubicBezTo>
                    <a:pt x="5631" y="8186"/>
                    <a:pt x="5492" y="7880"/>
                    <a:pt x="5380" y="7601"/>
                  </a:cubicBezTo>
                  <a:cubicBezTo>
                    <a:pt x="4823" y="6291"/>
                    <a:pt x="4237" y="5008"/>
                    <a:pt x="3540" y="3782"/>
                  </a:cubicBezTo>
                  <a:cubicBezTo>
                    <a:pt x="3206" y="3169"/>
                    <a:pt x="2843" y="2528"/>
                    <a:pt x="2453" y="1942"/>
                  </a:cubicBezTo>
                  <a:cubicBezTo>
                    <a:pt x="2147" y="1385"/>
                    <a:pt x="1812" y="660"/>
                    <a:pt x="1338" y="214"/>
                  </a:cubicBezTo>
                  <a:cubicBezTo>
                    <a:pt x="1188" y="64"/>
                    <a:pt x="1033" y="0"/>
                    <a:pt x="883"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0"/>
            <p:cNvSpPr/>
            <p:nvPr/>
          </p:nvSpPr>
          <p:spPr>
            <a:xfrm>
              <a:off x="5735050" y="329644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0"/>
            <p:cNvSpPr/>
            <p:nvPr/>
          </p:nvSpPr>
          <p:spPr>
            <a:xfrm>
              <a:off x="5453232" y="3435115"/>
              <a:ext cx="968311" cy="922719"/>
            </a:xfrm>
            <a:custGeom>
              <a:avLst/>
              <a:gdLst/>
              <a:ahLst/>
              <a:cxnLst/>
              <a:rect l="l" t="t" r="r" b="b"/>
              <a:pathLst>
                <a:path w="38888" h="37057" extrusionOk="0">
                  <a:moveTo>
                    <a:pt x="18896" y="1"/>
                  </a:moveTo>
                  <a:cubicBezTo>
                    <a:pt x="11673" y="1"/>
                    <a:pt x="4658" y="4380"/>
                    <a:pt x="1674" y="11658"/>
                  </a:cubicBezTo>
                  <a:cubicBezTo>
                    <a:pt x="419" y="14669"/>
                    <a:pt x="1" y="18097"/>
                    <a:pt x="308" y="21415"/>
                  </a:cubicBezTo>
                  <a:cubicBezTo>
                    <a:pt x="1144" y="29972"/>
                    <a:pt x="6580" y="35547"/>
                    <a:pt x="14413" y="36774"/>
                  </a:cubicBezTo>
                  <a:cubicBezTo>
                    <a:pt x="15612" y="36962"/>
                    <a:pt x="16861" y="37057"/>
                    <a:pt x="18131" y="37057"/>
                  </a:cubicBezTo>
                  <a:cubicBezTo>
                    <a:pt x="26482" y="37057"/>
                    <a:pt x="35716" y="32930"/>
                    <a:pt x="37410" y="23784"/>
                  </a:cubicBezTo>
                  <a:cubicBezTo>
                    <a:pt x="38887" y="15867"/>
                    <a:pt x="35040" y="6975"/>
                    <a:pt x="28378" y="2766"/>
                  </a:cubicBezTo>
                  <a:cubicBezTo>
                    <a:pt x="25404" y="878"/>
                    <a:pt x="22129" y="1"/>
                    <a:pt x="188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a:off x="5889132" y="3434817"/>
              <a:ext cx="450491" cy="825759"/>
            </a:xfrm>
            <a:custGeom>
              <a:avLst/>
              <a:gdLst/>
              <a:ahLst/>
              <a:cxnLst/>
              <a:rect l="l" t="t" r="r" b="b"/>
              <a:pathLst>
                <a:path w="18092" h="33163" extrusionOk="0">
                  <a:moveTo>
                    <a:pt x="1329" y="0"/>
                  </a:moveTo>
                  <a:cubicBezTo>
                    <a:pt x="882" y="0"/>
                    <a:pt x="442" y="14"/>
                    <a:pt x="1" y="46"/>
                  </a:cubicBezTo>
                  <a:cubicBezTo>
                    <a:pt x="56" y="2611"/>
                    <a:pt x="1116" y="5147"/>
                    <a:pt x="3011" y="6820"/>
                  </a:cubicBezTo>
                  <a:cubicBezTo>
                    <a:pt x="5436" y="8966"/>
                    <a:pt x="8977" y="9719"/>
                    <a:pt x="11234" y="12088"/>
                  </a:cubicBezTo>
                  <a:cubicBezTo>
                    <a:pt x="13241" y="14207"/>
                    <a:pt x="13883" y="17524"/>
                    <a:pt x="12795" y="20228"/>
                  </a:cubicBezTo>
                  <a:cubicBezTo>
                    <a:pt x="12266" y="21566"/>
                    <a:pt x="11374" y="22737"/>
                    <a:pt x="11234" y="24158"/>
                  </a:cubicBezTo>
                  <a:cubicBezTo>
                    <a:pt x="11011" y="26026"/>
                    <a:pt x="12126" y="27699"/>
                    <a:pt x="12879" y="29371"/>
                  </a:cubicBezTo>
                  <a:cubicBezTo>
                    <a:pt x="13381" y="30570"/>
                    <a:pt x="13715" y="31880"/>
                    <a:pt x="13799" y="33162"/>
                  </a:cubicBezTo>
                  <a:cubicBezTo>
                    <a:pt x="14468" y="32716"/>
                    <a:pt x="15053" y="32186"/>
                    <a:pt x="15611" y="31657"/>
                  </a:cubicBezTo>
                  <a:cubicBezTo>
                    <a:pt x="15667" y="31071"/>
                    <a:pt x="15667" y="30486"/>
                    <a:pt x="15611" y="29929"/>
                  </a:cubicBezTo>
                  <a:cubicBezTo>
                    <a:pt x="15472" y="27894"/>
                    <a:pt x="14914" y="25831"/>
                    <a:pt x="15388" y="23852"/>
                  </a:cubicBezTo>
                  <a:cubicBezTo>
                    <a:pt x="15750" y="22179"/>
                    <a:pt x="16837" y="20730"/>
                    <a:pt x="17256" y="19057"/>
                  </a:cubicBezTo>
                  <a:cubicBezTo>
                    <a:pt x="18092" y="15740"/>
                    <a:pt x="16224" y="12256"/>
                    <a:pt x="13743" y="9914"/>
                  </a:cubicBezTo>
                  <a:cubicBezTo>
                    <a:pt x="11262" y="7545"/>
                    <a:pt x="8168" y="5956"/>
                    <a:pt x="5520" y="3726"/>
                  </a:cubicBezTo>
                  <a:cubicBezTo>
                    <a:pt x="4266" y="2667"/>
                    <a:pt x="3123" y="1412"/>
                    <a:pt x="2286" y="18"/>
                  </a:cubicBezTo>
                  <a:cubicBezTo>
                    <a:pt x="1963" y="7"/>
                    <a:pt x="1645" y="0"/>
                    <a:pt x="13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a:off x="5503231" y="3547016"/>
              <a:ext cx="415780" cy="811516"/>
            </a:xfrm>
            <a:custGeom>
              <a:avLst/>
              <a:gdLst/>
              <a:ahLst/>
              <a:cxnLst/>
              <a:rect l="l" t="t" r="r" b="b"/>
              <a:pathLst>
                <a:path w="16698" h="32591" extrusionOk="0">
                  <a:moveTo>
                    <a:pt x="4850" y="0"/>
                  </a:moveTo>
                  <a:lnTo>
                    <a:pt x="4850" y="0"/>
                  </a:lnTo>
                  <a:cubicBezTo>
                    <a:pt x="2871" y="1701"/>
                    <a:pt x="1199" y="3847"/>
                    <a:pt x="0" y="6356"/>
                  </a:cubicBezTo>
                  <a:cubicBezTo>
                    <a:pt x="808" y="8056"/>
                    <a:pt x="2369" y="9366"/>
                    <a:pt x="2871" y="11234"/>
                  </a:cubicBezTo>
                  <a:cubicBezTo>
                    <a:pt x="3568" y="13882"/>
                    <a:pt x="1700" y="16530"/>
                    <a:pt x="1505" y="19262"/>
                  </a:cubicBezTo>
                  <a:cubicBezTo>
                    <a:pt x="1282" y="21910"/>
                    <a:pt x="2648" y="24503"/>
                    <a:pt x="4544" y="26426"/>
                  </a:cubicBezTo>
                  <a:cubicBezTo>
                    <a:pt x="6383" y="28322"/>
                    <a:pt x="8669" y="29715"/>
                    <a:pt x="10871" y="31249"/>
                  </a:cubicBezTo>
                  <a:lnTo>
                    <a:pt x="12349" y="32308"/>
                  </a:lnTo>
                  <a:lnTo>
                    <a:pt x="12405" y="32308"/>
                  </a:lnTo>
                  <a:cubicBezTo>
                    <a:pt x="13631" y="32483"/>
                    <a:pt x="14925" y="32591"/>
                    <a:pt x="16246" y="32591"/>
                  </a:cubicBezTo>
                  <a:cubicBezTo>
                    <a:pt x="16396" y="32591"/>
                    <a:pt x="16547" y="32589"/>
                    <a:pt x="16697" y="32587"/>
                  </a:cubicBezTo>
                  <a:cubicBezTo>
                    <a:pt x="16279" y="30635"/>
                    <a:pt x="15276" y="28851"/>
                    <a:pt x="13770" y="27569"/>
                  </a:cubicBezTo>
                  <a:cubicBezTo>
                    <a:pt x="11986" y="26064"/>
                    <a:pt x="9645" y="25283"/>
                    <a:pt x="8084" y="23527"/>
                  </a:cubicBezTo>
                  <a:cubicBezTo>
                    <a:pt x="6300" y="21548"/>
                    <a:pt x="5937" y="18482"/>
                    <a:pt x="7108" y="16112"/>
                  </a:cubicBezTo>
                  <a:cubicBezTo>
                    <a:pt x="7582" y="15137"/>
                    <a:pt x="8335" y="14300"/>
                    <a:pt x="8892" y="13380"/>
                  </a:cubicBezTo>
                  <a:cubicBezTo>
                    <a:pt x="9450" y="12461"/>
                    <a:pt x="9868" y="11373"/>
                    <a:pt x="9645" y="10314"/>
                  </a:cubicBezTo>
                  <a:cubicBezTo>
                    <a:pt x="9338" y="8753"/>
                    <a:pt x="7805" y="7805"/>
                    <a:pt x="6718" y="6635"/>
                  </a:cubicBezTo>
                  <a:cubicBezTo>
                    <a:pt x="5129" y="4879"/>
                    <a:pt x="4432" y="2342"/>
                    <a:pt x="48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a:off x="5710051" y="3458870"/>
              <a:ext cx="417872" cy="884996"/>
            </a:xfrm>
            <a:custGeom>
              <a:avLst/>
              <a:gdLst/>
              <a:ahLst/>
              <a:cxnLst/>
              <a:rect l="l" t="t" r="r" b="b"/>
              <a:pathLst>
                <a:path w="16782" h="35542" extrusionOk="0">
                  <a:moveTo>
                    <a:pt x="2872" y="0"/>
                  </a:moveTo>
                  <a:cubicBezTo>
                    <a:pt x="2008" y="279"/>
                    <a:pt x="1144" y="669"/>
                    <a:pt x="307" y="1059"/>
                  </a:cubicBezTo>
                  <a:cubicBezTo>
                    <a:pt x="84" y="1951"/>
                    <a:pt x="1" y="2871"/>
                    <a:pt x="57" y="3791"/>
                  </a:cubicBezTo>
                  <a:cubicBezTo>
                    <a:pt x="196" y="6188"/>
                    <a:pt x="1339" y="8558"/>
                    <a:pt x="3207" y="10147"/>
                  </a:cubicBezTo>
                  <a:cubicBezTo>
                    <a:pt x="4377" y="11150"/>
                    <a:pt x="5910" y="11987"/>
                    <a:pt x="6440" y="13436"/>
                  </a:cubicBezTo>
                  <a:cubicBezTo>
                    <a:pt x="7053" y="15192"/>
                    <a:pt x="6022" y="17004"/>
                    <a:pt x="5018" y="18537"/>
                  </a:cubicBezTo>
                  <a:cubicBezTo>
                    <a:pt x="3987" y="20042"/>
                    <a:pt x="2844" y="21771"/>
                    <a:pt x="3234" y="23555"/>
                  </a:cubicBezTo>
                  <a:cubicBezTo>
                    <a:pt x="3513" y="24865"/>
                    <a:pt x="4545" y="25868"/>
                    <a:pt x="5715" y="26565"/>
                  </a:cubicBezTo>
                  <a:cubicBezTo>
                    <a:pt x="6858" y="27262"/>
                    <a:pt x="8113" y="27736"/>
                    <a:pt x="9255" y="28461"/>
                  </a:cubicBezTo>
                  <a:cubicBezTo>
                    <a:pt x="11653" y="29994"/>
                    <a:pt x="13158" y="32698"/>
                    <a:pt x="13437" y="35541"/>
                  </a:cubicBezTo>
                  <a:cubicBezTo>
                    <a:pt x="13966" y="35374"/>
                    <a:pt x="14552" y="35235"/>
                    <a:pt x="15193" y="35012"/>
                  </a:cubicBezTo>
                  <a:cubicBezTo>
                    <a:pt x="16057" y="33227"/>
                    <a:pt x="16782" y="31276"/>
                    <a:pt x="16169" y="29436"/>
                  </a:cubicBezTo>
                  <a:cubicBezTo>
                    <a:pt x="15277" y="26816"/>
                    <a:pt x="12043" y="25395"/>
                    <a:pt x="11709" y="22691"/>
                  </a:cubicBezTo>
                  <a:cubicBezTo>
                    <a:pt x="11346" y="20042"/>
                    <a:pt x="13994" y="17840"/>
                    <a:pt x="14022" y="15192"/>
                  </a:cubicBezTo>
                  <a:cubicBezTo>
                    <a:pt x="14022" y="13548"/>
                    <a:pt x="13019" y="12014"/>
                    <a:pt x="11792" y="10927"/>
                  </a:cubicBezTo>
                  <a:cubicBezTo>
                    <a:pt x="10593" y="9812"/>
                    <a:pt x="9088" y="9032"/>
                    <a:pt x="7806" y="8000"/>
                  </a:cubicBezTo>
                  <a:cubicBezTo>
                    <a:pt x="5297" y="6021"/>
                    <a:pt x="3569" y="3094"/>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6151503" y="3576174"/>
              <a:ext cx="211028" cy="358859"/>
            </a:xfrm>
            <a:custGeom>
              <a:avLst/>
              <a:gdLst/>
              <a:ahLst/>
              <a:cxnLst/>
              <a:rect l="l" t="t" r="r" b="b"/>
              <a:pathLst>
                <a:path w="8475" h="14412" fill="none" extrusionOk="0">
                  <a:moveTo>
                    <a:pt x="1" y="0"/>
                  </a:moveTo>
                  <a:cubicBezTo>
                    <a:pt x="2621" y="1338"/>
                    <a:pt x="4795" y="3429"/>
                    <a:pt x="6273" y="5993"/>
                  </a:cubicBezTo>
                  <a:cubicBezTo>
                    <a:pt x="7722" y="8530"/>
                    <a:pt x="8475" y="11485"/>
                    <a:pt x="8307" y="14412"/>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0"/>
            <p:cNvSpPr/>
            <p:nvPr/>
          </p:nvSpPr>
          <p:spPr>
            <a:xfrm>
              <a:off x="6343084" y="3993324"/>
              <a:ext cx="9039" cy="34711"/>
            </a:xfrm>
            <a:custGeom>
              <a:avLst/>
              <a:gdLst/>
              <a:ahLst/>
              <a:cxnLst/>
              <a:rect l="l" t="t" r="r" b="b"/>
              <a:pathLst>
                <a:path w="363" h="1394" fill="none" extrusionOk="0">
                  <a:moveTo>
                    <a:pt x="363" y="0"/>
                  </a:moveTo>
                  <a:cubicBezTo>
                    <a:pt x="251" y="446"/>
                    <a:pt x="140" y="920"/>
                    <a:pt x="0" y="1394"/>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0"/>
            <p:cNvSpPr/>
            <p:nvPr/>
          </p:nvSpPr>
          <p:spPr>
            <a:xfrm>
              <a:off x="5814880" y="4246656"/>
              <a:ext cx="324148" cy="56946"/>
            </a:xfrm>
            <a:custGeom>
              <a:avLst/>
              <a:gdLst/>
              <a:ahLst/>
              <a:cxnLst/>
              <a:rect l="l" t="t" r="r" b="b"/>
              <a:pathLst>
                <a:path w="13018" h="2287" fill="none" extrusionOk="0">
                  <a:moveTo>
                    <a:pt x="0" y="558"/>
                  </a:moveTo>
                  <a:cubicBezTo>
                    <a:pt x="1979" y="1701"/>
                    <a:pt x="4293" y="2286"/>
                    <a:pt x="6579" y="2203"/>
                  </a:cubicBezTo>
                  <a:cubicBezTo>
                    <a:pt x="8892" y="2091"/>
                    <a:pt x="11150" y="1311"/>
                    <a:pt x="13018"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0"/>
            <p:cNvSpPr/>
            <p:nvPr/>
          </p:nvSpPr>
          <p:spPr>
            <a:xfrm>
              <a:off x="5528206" y="3612428"/>
              <a:ext cx="241580" cy="447578"/>
            </a:xfrm>
            <a:custGeom>
              <a:avLst/>
              <a:gdLst/>
              <a:ahLst/>
              <a:cxnLst/>
              <a:rect l="l" t="t" r="r" b="b"/>
              <a:pathLst>
                <a:path w="9702" h="17975" extrusionOk="0">
                  <a:moveTo>
                    <a:pt x="5933" y="1"/>
                  </a:moveTo>
                  <a:cubicBezTo>
                    <a:pt x="5111" y="1"/>
                    <a:pt x="4323" y="438"/>
                    <a:pt x="3680" y="1081"/>
                  </a:cubicBezTo>
                  <a:cubicBezTo>
                    <a:pt x="1924" y="2865"/>
                    <a:pt x="837" y="5569"/>
                    <a:pt x="335" y="8022"/>
                  </a:cubicBezTo>
                  <a:cubicBezTo>
                    <a:pt x="140" y="8914"/>
                    <a:pt x="1" y="9834"/>
                    <a:pt x="1" y="10726"/>
                  </a:cubicBezTo>
                  <a:cubicBezTo>
                    <a:pt x="1" y="12537"/>
                    <a:pt x="335" y="14322"/>
                    <a:pt x="1032" y="15994"/>
                  </a:cubicBezTo>
                  <a:cubicBezTo>
                    <a:pt x="1394" y="16886"/>
                    <a:pt x="2063" y="17917"/>
                    <a:pt x="3039" y="17973"/>
                  </a:cubicBezTo>
                  <a:cubicBezTo>
                    <a:pt x="3058" y="17974"/>
                    <a:pt x="3076" y="17974"/>
                    <a:pt x="3094" y="17974"/>
                  </a:cubicBezTo>
                  <a:cubicBezTo>
                    <a:pt x="3878" y="17974"/>
                    <a:pt x="4529" y="17402"/>
                    <a:pt x="5074" y="16830"/>
                  </a:cubicBezTo>
                  <a:cubicBezTo>
                    <a:pt x="8140" y="13485"/>
                    <a:pt x="9701" y="8774"/>
                    <a:pt x="9283" y="4286"/>
                  </a:cubicBezTo>
                  <a:cubicBezTo>
                    <a:pt x="9144" y="2893"/>
                    <a:pt x="8475" y="1137"/>
                    <a:pt x="7220" y="384"/>
                  </a:cubicBezTo>
                  <a:cubicBezTo>
                    <a:pt x="6792" y="118"/>
                    <a:pt x="6358" y="1"/>
                    <a:pt x="5933"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0"/>
            <p:cNvSpPr/>
            <p:nvPr/>
          </p:nvSpPr>
          <p:spPr>
            <a:xfrm>
              <a:off x="8054012" y="3540716"/>
              <a:ext cx="543517" cy="622052"/>
            </a:xfrm>
            <a:custGeom>
              <a:avLst/>
              <a:gdLst/>
              <a:ahLst/>
              <a:cxnLst/>
              <a:rect l="l" t="t" r="r" b="b"/>
              <a:pathLst>
                <a:path w="21828" h="24982" extrusionOk="0">
                  <a:moveTo>
                    <a:pt x="14192" y="1"/>
                  </a:moveTo>
                  <a:cubicBezTo>
                    <a:pt x="13342" y="1"/>
                    <a:pt x="12453" y="294"/>
                    <a:pt x="11681" y="671"/>
                  </a:cubicBezTo>
                  <a:cubicBezTo>
                    <a:pt x="10426" y="1257"/>
                    <a:pt x="9228" y="2149"/>
                    <a:pt x="7834" y="2316"/>
                  </a:cubicBezTo>
                  <a:cubicBezTo>
                    <a:pt x="6775" y="2455"/>
                    <a:pt x="5576" y="2205"/>
                    <a:pt x="4628" y="2734"/>
                  </a:cubicBezTo>
                  <a:cubicBezTo>
                    <a:pt x="3736" y="3264"/>
                    <a:pt x="3318" y="4323"/>
                    <a:pt x="3290" y="5382"/>
                  </a:cubicBezTo>
                  <a:cubicBezTo>
                    <a:pt x="3234" y="6414"/>
                    <a:pt x="3569" y="7445"/>
                    <a:pt x="3764" y="8449"/>
                  </a:cubicBezTo>
                  <a:cubicBezTo>
                    <a:pt x="3959" y="9508"/>
                    <a:pt x="4071" y="10567"/>
                    <a:pt x="3708" y="11515"/>
                  </a:cubicBezTo>
                  <a:cubicBezTo>
                    <a:pt x="3095" y="12992"/>
                    <a:pt x="1422" y="13829"/>
                    <a:pt x="781" y="15250"/>
                  </a:cubicBezTo>
                  <a:cubicBezTo>
                    <a:pt x="1" y="16923"/>
                    <a:pt x="781" y="18902"/>
                    <a:pt x="1813" y="20435"/>
                  </a:cubicBezTo>
                  <a:cubicBezTo>
                    <a:pt x="2510" y="21411"/>
                    <a:pt x="3290" y="22275"/>
                    <a:pt x="3931" y="23334"/>
                  </a:cubicBezTo>
                  <a:cubicBezTo>
                    <a:pt x="4433" y="24059"/>
                    <a:pt x="4712" y="24756"/>
                    <a:pt x="5660" y="24895"/>
                  </a:cubicBezTo>
                  <a:cubicBezTo>
                    <a:pt x="6055" y="24955"/>
                    <a:pt x="6469" y="24982"/>
                    <a:pt x="6894" y="24982"/>
                  </a:cubicBezTo>
                  <a:cubicBezTo>
                    <a:pt x="8651" y="24982"/>
                    <a:pt x="10594" y="24519"/>
                    <a:pt x="12210" y="24003"/>
                  </a:cubicBezTo>
                  <a:cubicBezTo>
                    <a:pt x="13047" y="23752"/>
                    <a:pt x="13883" y="23390"/>
                    <a:pt x="14580" y="22832"/>
                  </a:cubicBezTo>
                  <a:cubicBezTo>
                    <a:pt x="15277" y="22275"/>
                    <a:pt x="15778" y="21522"/>
                    <a:pt x="15918" y="20658"/>
                  </a:cubicBezTo>
                  <a:cubicBezTo>
                    <a:pt x="16057" y="19682"/>
                    <a:pt x="15639" y="18595"/>
                    <a:pt x="16001" y="17648"/>
                  </a:cubicBezTo>
                  <a:cubicBezTo>
                    <a:pt x="16419" y="16505"/>
                    <a:pt x="17674" y="15975"/>
                    <a:pt x="18817" y="15557"/>
                  </a:cubicBezTo>
                  <a:cubicBezTo>
                    <a:pt x="19960" y="15139"/>
                    <a:pt x="21214" y="14553"/>
                    <a:pt x="21548" y="13355"/>
                  </a:cubicBezTo>
                  <a:cubicBezTo>
                    <a:pt x="21827" y="12295"/>
                    <a:pt x="21158" y="11208"/>
                    <a:pt x="20378" y="10428"/>
                  </a:cubicBezTo>
                  <a:cubicBezTo>
                    <a:pt x="19625" y="9675"/>
                    <a:pt x="18677" y="9006"/>
                    <a:pt x="18120" y="8058"/>
                  </a:cubicBezTo>
                  <a:cubicBezTo>
                    <a:pt x="17423" y="6860"/>
                    <a:pt x="17451" y="5382"/>
                    <a:pt x="17367" y="4017"/>
                  </a:cubicBezTo>
                  <a:cubicBezTo>
                    <a:pt x="17256" y="2623"/>
                    <a:pt x="16865" y="1117"/>
                    <a:pt x="15695" y="393"/>
                  </a:cubicBezTo>
                  <a:cubicBezTo>
                    <a:pt x="15234" y="114"/>
                    <a:pt x="14721" y="1"/>
                    <a:pt x="141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0"/>
            <p:cNvSpPr/>
            <p:nvPr/>
          </p:nvSpPr>
          <p:spPr>
            <a:xfrm>
              <a:off x="8124828" y="3715340"/>
              <a:ext cx="260827" cy="577082"/>
            </a:xfrm>
            <a:custGeom>
              <a:avLst/>
              <a:gdLst/>
              <a:ahLst/>
              <a:cxnLst/>
              <a:rect l="l" t="t" r="r" b="b"/>
              <a:pathLst>
                <a:path w="10475" h="23176" extrusionOk="0">
                  <a:moveTo>
                    <a:pt x="10021" y="1"/>
                  </a:moveTo>
                  <a:cubicBezTo>
                    <a:pt x="9873" y="1"/>
                    <a:pt x="9703" y="99"/>
                    <a:pt x="9561" y="321"/>
                  </a:cubicBezTo>
                  <a:cubicBezTo>
                    <a:pt x="5742" y="6955"/>
                    <a:pt x="2481" y="14258"/>
                    <a:pt x="84" y="21757"/>
                  </a:cubicBezTo>
                  <a:cubicBezTo>
                    <a:pt x="0" y="21952"/>
                    <a:pt x="56" y="22175"/>
                    <a:pt x="112" y="22314"/>
                  </a:cubicBezTo>
                  <a:cubicBezTo>
                    <a:pt x="465" y="22911"/>
                    <a:pt x="942" y="23175"/>
                    <a:pt x="1500" y="23175"/>
                  </a:cubicBezTo>
                  <a:cubicBezTo>
                    <a:pt x="1645" y="23175"/>
                    <a:pt x="1796" y="23157"/>
                    <a:pt x="1951" y="23123"/>
                  </a:cubicBezTo>
                  <a:cubicBezTo>
                    <a:pt x="2147" y="23067"/>
                    <a:pt x="2314" y="22900"/>
                    <a:pt x="2397" y="22649"/>
                  </a:cubicBezTo>
                  <a:cubicBezTo>
                    <a:pt x="5046" y="15373"/>
                    <a:pt x="7694" y="8070"/>
                    <a:pt x="10314" y="767"/>
                  </a:cubicBezTo>
                  <a:cubicBezTo>
                    <a:pt x="10474" y="304"/>
                    <a:pt x="10282" y="1"/>
                    <a:pt x="100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8242879" y="3762675"/>
              <a:ext cx="64516" cy="142104"/>
            </a:xfrm>
            <a:custGeom>
              <a:avLst/>
              <a:gdLst/>
              <a:ahLst/>
              <a:cxnLst/>
              <a:rect l="l" t="t" r="r" b="b"/>
              <a:pathLst>
                <a:path w="2591" h="5707" extrusionOk="0">
                  <a:moveTo>
                    <a:pt x="550" y="0"/>
                  </a:moveTo>
                  <a:cubicBezTo>
                    <a:pt x="265" y="0"/>
                    <a:pt x="0" y="218"/>
                    <a:pt x="54" y="538"/>
                  </a:cubicBezTo>
                  <a:cubicBezTo>
                    <a:pt x="221" y="2211"/>
                    <a:pt x="639" y="3855"/>
                    <a:pt x="1252" y="5388"/>
                  </a:cubicBezTo>
                  <a:cubicBezTo>
                    <a:pt x="1345" y="5601"/>
                    <a:pt x="1540" y="5706"/>
                    <a:pt x="1733" y="5706"/>
                  </a:cubicBezTo>
                  <a:cubicBezTo>
                    <a:pt x="1945" y="5706"/>
                    <a:pt x="2155" y="5580"/>
                    <a:pt x="2228" y="5333"/>
                  </a:cubicBezTo>
                  <a:lnTo>
                    <a:pt x="2562" y="4134"/>
                  </a:lnTo>
                  <a:cubicBezTo>
                    <a:pt x="2590" y="4106"/>
                    <a:pt x="2590" y="3995"/>
                    <a:pt x="2562" y="3939"/>
                  </a:cubicBezTo>
                  <a:cubicBezTo>
                    <a:pt x="2284" y="2601"/>
                    <a:pt x="1726" y="1347"/>
                    <a:pt x="1001" y="232"/>
                  </a:cubicBezTo>
                  <a:cubicBezTo>
                    <a:pt x="880" y="70"/>
                    <a:pt x="712"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8305975" y="3829631"/>
              <a:ext cx="115685" cy="107493"/>
            </a:xfrm>
            <a:custGeom>
              <a:avLst/>
              <a:gdLst/>
              <a:ahLst/>
              <a:cxnLst/>
              <a:rect l="l" t="t" r="r" b="b"/>
              <a:pathLst>
                <a:path w="4646" h="4317" extrusionOk="0">
                  <a:moveTo>
                    <a:pt x="4096" y="1"/>
                  </a:moveTo>
                  <a:cubicBezTo>
                    <a:pt x="4052" y="1"/>
                    <a:pt x="4006" y="8"/>
                    <a:pt x="3959" y="23"/>
                  </a:cubicBezTo>
                  <a:lnTo>
                    <a:pt x="920" y="1166"/>
                  </a:lnTo>
                  <a:lnTo>
                    <a:pt x="1" y="4316"/>
                  </a:lnTo>
                  <a:cubicBezTo>
                    <a:pt x="1450" y="3090"/>
                    <a:pt x="2872" y="1863"/>
                    <a:pt x="4349" y="692"/>
                  </a:cubicBezTo>
                  <a:cubicBezTo>
                    <a:pt x="4646" y="445"/>
                    <a:pt x="4438" y="1"/>
                    <a:pt x="40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0"/>
            <p:cNvSpPr/>
            <p:nvPr/>
          </p:nvSpPr>
          <p:spPr>
            <a:xfrm>
              <a:off x="8171964" y="3923230"/>
              <a:ext cx="70193" cy="109112"/>
            </a:xfrm>
            <a:custGeom>
              <a:avLst/>
              <a:gdLst/>
              <a:ahLst/>
              <a:cxnLst/>
              <a:rect l="l" t="t" r="r" b="b"/>
              <a:pathLst>
                <a:path w="2819" h="4382" extrusionOk="0">
                  <a:moveTo>
                    <a:pt x="307" y="1"/>
                  </a:moveTo>
                  <a:cubicBezTo>
                    <a:pt x="146" y="1"/>
                    <a:pt x="0" y="184"/>
                    <a:pt x="86" y="334"/>
                  </a:cubicBezTo>
                  <a:lnTo>
                    <a:pt x="1926" y="4237"/>
                  </a:lnTo>
                  <a:cubicBezTo>
                    <a:pt x="1964" y="4337"/>
                    <a:pt x="2047" y="4381"/>
                    <a:pt x="2132" y="4381"/>
                  </a:cubicBezTo>
                  <a:cubicBezTo>
                    <a:pt x="2235" y="4381"/>
                    <a:pt x="2341" y="4316"/>
                    <a:pt x="2372" y="4209"/>
                  </a:cubicBezTo>
                  <a:lnTo>
                    <a:pt x="2790" y="2732"/>
                  </a:lnTo>
                  <a:cubicBezTo>
                    <a:pt x="2818" y="2676"/>
                    <a:pt x="2790" y="2564"/>
                    <a:pt x="2762" y="2536"/>
                  </a:cubicBezTo>
                  <a:cubicBezTo>
                    <a:pt x="2093" y="1617"/>
                    <a:pt x="1341" y="780"/>
                    <a:pt x="449" y="55"/>
                  </a:cubicBezTo>
                  <a:cubicBezTo>
                    <a:pt x="404" y="17"/>
                    <a:pt x="354" y="1"/>
                    <a:pt x="3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0"/>
            <p:cNvSpPr/>
            <p:nvPr/>
          </p:nvSpPr>
          <p:spPr>
            <a:xfrm>
              <a:off x="8237102" y="3973030"/>
              <a:ext cx="132393" cy="87573"/>
            </a:xfrm>
            <a:custGeom>
              <a:avLst/>
              <a:gdLst/>
              <a:ahLst/>
              <a:cxnLst/>
              <a:rect l="l" t="t" r="r" b="b"/>
              <a:pathLst>
                <a:path w="5317" h="3517" extrusionOk="0">
                  <a:moveTo>
                    <a:pt x="4918" y="1"/>
                  </a:moveTo>
                  <a:cubicBezTo>
                    <a:pt x="4899" y="1"/>
                    <a:pt x="4878" y="3"/>
                    <a:pt x="4857" y="7"/>
                  </a:cubicBezTo>
                  <a:cubicBezTo>
                    <a:pt x="3686" y="369"/>
                    <a:pt x="2516" y="732"/>
                    <a:pt x="1373" y="1094"/>
                  </a:cubicBezTo>
                  <a:cubicBezTo>
                    <a:pt x="1261" y="1122"/>
                    <a:pt x="1233" y="1205"/>
                    <a:pt x="1178" y="1233"/>
                  </a:cubicBezTo>
                  <a:lnTo>
                    <a:pt x="118" y="3073"/>
                  </a:lnTo>
                  <a:cubicBezTo>
                    <a:pt x="1" y="3285"/>
                    <a:pt x="141" y="3516"/>
                    <a:pt x="339" y="3516"/>
                  </a:cubicBezTo>
                  <a:cubicBezTo>
                    <a:pt x="375" y="3516"/>
                    <a:pt x="414" y="3509"/>
                    <a:pt x="453" y="3491"/>
                  </a:cubicBezTo>
                  <a:cubicBezTo>
                    <a:pt x="2153" y="2794"/>
                    <a:pt x="3770" y="1763"/>
                    <a:pt x="5136" y="509"/>
                  </a:cubicBezTo>
                  <a:cubicBezTo>
                    <a:pt x="5316" y="302"/>
                    <a:pt x="5163" y="1"/>
                    <a:pt x="49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0"/>
            <p:cNvSpPr/>
            <p:nvPr/>
          </p:nvSpPr>
          <p:spPr>
            <a:xfrm>
              <a:off x="8054710" y="3540019"/>
              <a:ext cx="543517" cy="593516"/>
            </a:xfrm>
            <a:custGeom>
              <a:avLst/>
              <a:gdLst/>
              <a:ahLst/>
              <a:cxnLst/>
              <a:rect l="l" t="t" r="r" b="b"/>
              <a:pathLst>
                <a:path w="21828" h="23836" extrusionOk="0">
                  <a:moveTo>
                    <a:pt x="14191" y="1"/>
                  </a:moveTo>
                  <a:cubicBezTo>
                    <a:pt x="13342" y="1"/>
                    <a:pt x="12453" y="294"/>
                    <a:pt x="11680" y="672"/>
                  </a:cubicBezTo>
                  <a:cubicBezTo>
                    <a:pt x="10426" y="1313"/>
                    <a:pt x="9255" y="2149"/>
                    <a:pt x="7862" y="2316"/>
                  </a:cubicBezTo>
                  <a:cubicBezTo>
                    <a:pt x="6774" y="2456"/>
                    <a:pt x="5576" y="2205"/>
                    <a:pt x="4628" y="2734"/>
                  </a:cubicBezTo>
                  <a:cubicBezTo>
                    <a:pt x="3736" y="3208"/>
                    <a:pt x="3318" y="4323"/>
                    <a:pt x="3290" y="5383"/>
                  </a:cubicBezTo>
                  <a:cubicBezTo>
                    <a:pt x="3234" y="6414"/>
                    <a:pt x="3569" y="7445"/>
                    <a:pt x="3764" y="8449"/>
                  </a:cubicBezTo>
                  <a:cubicBezTo>
                    <a:pt x="3987" y="9452"/>
                    <a:pt x="4071" y="10539"/>
                    <a:pt x="3708" y="11515"/>
                  </a:cubicBezTo>
                  <a:cubicBezTo>
                    <a:pt x="3095" y="12965"/>
                    <a:pt x="1422" y="13801"/>
                    <a:pt x="781" y="15250"/>
                  </a:cubicBezTo>
                  <a:cubicBezTo>
                    <a:pt x="1" y="16923"/>
                    <a:pt x="725" y="18902"/>
                    <a:pt x="1813" y="20435"/>
                  </a:cubicBezTo>
                  <a:cubicBezTo>
                    <a:pt x="1924" y="20602"/>
                    <a:pt x="2064" y="20770"/>
                    <a:pt x="2203" y="20965"/>
                  </a:cubicBezTo>
                  <a:cubicBezTo>
                    <a:pt x="1645" y="18623"/>
                    <a:pt x="2091" y="16031"/>
                    <a:pt x="3513" y="14135"/>
                  </a:cubicBezTo>
                  <a:cubicBezTo>
                    <a:pt x="4182" y="13243"/>
                    <a:pt x="5018" y="12463"/>
                    <a:pt x="5269" y="11376"/>
                  </a:cubicBezTo>
                  <a:cubicBezTo>
                    <a:pt x="5687" y="9564"/>
                    <a:pt x="4210" y="7585"/>
                    <a:pt x="5046" y="5912"/>
                  </a:cubicBezTo>
                  <a:cubicBezTo>
                    <a:pt x="5604" y="4825"/>
                    <a:pt x="6914" y="4407"/>
                    <a:pt x="8085" y="4100"/>
                  </a:cubicBezTo>
                  <a:cubicBezTo>
                    <a:pt x="9701" y="3682"/>
                    <a:pt x="11290" y="3264"/>
                    <a:pt x="12879" y="2846"/>
                  </a:cubicBezTo>
                  <a:cubicBezTo>
                    <a:pt x="13207" y="2742"/>
                    <a:pt x="13559" y="2653"/>
                    <a:pt x="13896" y="2653"/>
                  </a:cubicBezTo>
                  <a:cubicBezTo>
                    <a:pt x="14190" y="2653"/>
                    <a:pt x="14472" y="2720"/>
                    <a:pt x="14719" y="2902"/>
                  </a:cubicBezTo>
                  <a:cubicBezTo>
                    <a:pt x="15165" y="3264"/>
                    <a:pt x="15276" y="3905"/>
                    <a:pt x="15193" y="4463"/>
                  </a:cubicBezTo>
                  <a:cubicBezTo>
                    <a:pt x="15137" y="5020"/>
                    <a:pt x="14942" y="5578"/>
                    <a:pt x="14942" y="6191"/>
                  </a:cubicBezTo>
                  <a:cubicBezTo>
                    <a:pt x="14998" y="7194"/>
                    <a:pt x="15722" y="8059"/>
                    <a:pt x="16531" y="8728"/>
                  </a:cubicBezTo>
                  <a:cubicBezTo>
                    <a:pt x="17311" y="9397"/>
                    <a:pt x="18203" y="9954"/>
                    <a:pt x="18817" y="10735"/>
                  </a:cubicBezTo>
                  <a:cubicBezTo>
                    <a:pt x="19458" y="11571"/>
                    <a:pt x="19653" y="12797"/>
                    <a:pt x="19040" y="13606"/>
                  </a:cubicBezTo>
                  <a:cubicBezTo>
                    <a:pt x="18398" y="14414"/>
                    <a:pt x="17172" y="14442"/>
                    <a:pt x="16391" y="15111"/>
                  </a:cubicBezTo>
                  <a:cubicBezTo>
                    <a:pt x="15304" y="16003"/>
                    <a:pt x="15416" y="17676"/>
                    <a:pt x="15193" y="19097"/>
                  </a:cubicBezTo>
                  <a:cubicBezTo>
                    <a:pt x="14942" y="20909"/>
                    <a:pt x="14022" y="22637"/>
                    <a:pt x="12656" y="23836"/>
                  </a:cubicBezTo>
                  <a:cubicBezTo>
                    <a:pt x="13353" y="23613"/>
                    <a:pt x="14022" y="23278"/>
                    <a:pt x="14580" y="22832"/>
                  </a:cubicBezTo>
                  <a:cubicBezTo>
                    <a:pt x="15276" y="22275"/>
                    <a:pt x="15834" y="21522"/>
                    <a:pt x="15918" y="20630"/>
                  </a:cubicBezTo>
                  <a:cubicBezTo>
                    <a:pt x="16057" y="19627"/>
                    <a:pt x="15667" y="18595"/>
                    <a:pt x="16001" y="17648"/>
                  </a:cubicBezTo>
                  <a:cubicBezTo>
                    <a:pt x="16419" y="16505"/>
                    <a:pt x="17674" y="15975"/>
                    <a:pt x="18817" y="15557"/>
                  </a:cubicBezTo>
                  <a:cubicBezTo>
                    <a:pt x="19959" y="15139"/>
                    <a:pt x="21242" y="14553"/>
                    <a:pt x="21548" y="13355"/>
                  </a:cubicBezTo>
                  <a:cubicBezTo>
                    <a:pt x="21827" y="12323"/>
                    <a:pt x="21158" y="11236"/>
                    <a:pt x="20405" y="10428"/>
                  </a:cubicBezTo>
                  <a:cubicBezTo>
                    <a:pt x="19625" y="9675"/>
                    <a:pt x="18677" y="9006"/>
                    <a:pt x="18120" y="8059"/>
                  </a:cubicBezTo>
                  <a:cubicBezTo>
                    <a:pt x="17423" y="6888"/>
                    <a:pt x="17479" y="5410"/>
                    <a:pt x="17367" y="4017"/>
                  </a:cubicBezTo>
                  <a:cubicBezTo>
                    <a:pt x="17256" y="2651"/>
                    <a:pt x="16865" y="1118"/>
                    <a:pt x="15695" y="393"/>
                  </a:cubicBezTo>
                  <a:cubicBezTo>
                    <a:pt x="15234" y="115"/>
                    <a:pt x="14721" y="1"/>
                    <a:pt x="14191"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0"/>
            <p:cNvSpPr/>
            <p:nvPr/>
          </p:nvSpPr>
          <p:spPr>
            <a:xfrm>
              <a:off x="8258093" y="3980127"/>
              <a:ext cx="152712" cy="155500"/>
            </a:xfrm>
            <a:custGeom>
              <a:avLst/>
              <a:gdLst/>
              <a:ahLst/>
              <a:cxnLst/>
              <a:rect l="l" t="t" r="r" b="b"/>
              <a:pathLst>
                <a:path w="6133" h="6245" fill="none" extrusionOk="0">
                  <a:moveTo>
                    <a:pt x="0" y="6245"/>
                  </a:moveTo>
                  <a:cubicBezTo>
                    <a:pt x="864" y="6022"/>
                    <a:pt x="1784" y="5799"/>
                    <a:pt x="2565" y="5408"/>
                  </a:cubicBezTo>
                  <a:cubicBezTo>
                    <a:pt x="3401" y="5018"/>
                    <a:pt x="4182" y="4488"/>
                    <a:pt x="4739" y="3764"/>
                  </a:cubicBezTo>
                  <a:cubicBezTo>
                    <a:pt x="5575" y="2732"/>
                    <a:pt x="5854" y="1339"/>
                    <a:pt x="6133"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0"/>
            <p:cNvSpPr/>
            <p:nvPr/>
          </p:nvSpPr>
          <p:spPr>
            <a:xfrm>
              <a:off x="8417727" y="3904480"/>
              <a:ext cx="25024" cy="49999"/>
            </a:xfrm>
            <a:custGeom>
              <a:avLst/>
              <a:gdLst/>
              <a:ahLst/>
              <a:cxnLst/>
              <a:rect l="l" t="t" r="r" b="b"/>
              <a:pathLst>
                <a:path w="1005" h="2008" fill="none" extrusionOk="0">
                  <a:moveTo>
                    <a:pt x="56" y="2007"/>
                  </a:moveTo>
                  <a:cubicBezTo>
                    <a:pt x="1" y="1227"/>
                    <a:pt x="391" y="418"/>
                    <a:pt x="1004"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0"/>
            <p:cNvSpPr/>
            <p:nvPr/>
          </p:nvSpPr>
          <p:spPr>
            <a:xfrm>
              <a:off x="8252540" y="3636556"/>
              <a:ext cx="111079" cy="33341"/>
            </a:xfrm>
            <a:custGeom>
              <a:avLst/>
              <a:gdLst/>
              <a:ahLst/>
              <a:cxnLst/>
              <a:rect l="l" t="t" r="r" b="b"/>
              <a:pathLst>
                <a:path w="4461" h="1339" fill="none" extrusionOk="0">
                  <a:moveTo>
                    <a:pt x="0" y="1338"/>
                  </a:moveTo>
                  <a:cubicBezTo>
                    <a:pt x="1255" y="391"/>
                    <a:pt x="2927" y="0"/>
                    <a:pt x="4460" y="251"/>
                  </a:cubicBezTo>
                </a:path>
              </a:pathLst>
            </a:custGeom>
            <a:no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0"/>
            <p:cNvSpPr/>
            <p:nvPr/>
          </p:nvSpPr>
          <p:spPr>
            <a:xfrm>
              <a:off x="8389266" y="3642806"/>
              <a:ext cx="14591" cy="29158"/>
            </a:xfrm>
            <a:custGeom>
              <a:avLst/>
              <a:gdLst/>
              <a:ahLst/>
              <a:cxnLst/>
              <a:rect l="l" t="t" r="r" b="b"/>
              <a:pathLst>
                <a:path w="586" h="1171" fill="none" extrusionOk="0">
                  <a:moveTo>
                    <a:pt x="1" y="56"/>
                  </a:moveTo>
                  <a:cubicBezTo>
                    <a:pt x="168" y="0"/>
                    <a:pt x="335" y="56"/>
                    <a:pt x="447" y="195"/>
                  </a:cubicBezTo>
                  <a:cubicBezTo>
                    <a:pt x="530" y="335"/>
                    <a:pt x="586" y="530"/>
                    <a:pt x="586" y="697"/>
                  </a:cubicBezTo>
                  <a:cubicBezTo>
                    <a:pt x="586" y="864"/>
                    <a:pt x="502" y="1032"/>
                    <a:pt x="475" y="1171"/>
                  </a:cubicBezTo>
                </a:path>
              </a:pathLst>
            </a:custGeom>
            <a:no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0"/>
            <p:cNvSpPr/>
            <p:nvPr/>
          </p:nvSpPr>
          <p:spPr>
            <a:xfrm>
              <a:off x="8160211" y="3649704"/>
              <a:ext cx="63196" cy="161078"/>
            </a:xfrm>
            <a:custGeom>
              <a:avLst/>
              <a:gdLst/>
              <a:ahLst/>
              <a:cxnLst/>
              <a:rect l="l" t="t" r="r" b="b"/>
              <a:pathLst>
                <a:path w="2538" h="6469" extrusionOk="0">
                  <a:moveTo>
                    <a:pt x="1551" y="1"/>
                  </a:moveTo>
                  <a:cubicBezTo>
                    <a:pt x="1040" y="1"/>
                    <a:pt x="637" y="540"/>
                    <a:pt x="419" y="894"/>
                  </a:cubicBezTo>
                  <a:cubicBezTo>
                    <a:pt x="140" y="1396"/>
                    <a:pt x="29" y="1953"/>
                    <a:pt x="29" y="2483"/>
                  </a:cubicBezTo>
                  <a:cubicBezTo>
                    <a:pt x="1" y="3793"/>
                    <a:pt x="419" y="5131"/>
                    <a:pt x="1199" y="6162"/>
                  </a:cubicBezTo>
                  <a:cubicBezTo>
                    <a:pt x="1283" y="6274"/>
                    <a:pt x="1395" y="6357"/>
                    <a:pt x="1534" y="6441"/>
                  </a:cubicBezTo>
                  <a:cubicBezTo>
                    <a:pt x="1578" y="6460"/>
                    <a:pt x="1626" y="6469"/>
                    <a:pt x="1676" y="6469"/>
                  </a:cubicBezTo>
                  <a:cubicBezTo>
                    <a:pt x="1848" y="6469"/>
                    <a:pt x="2039" y="6363"/>
                    <a:pt x="2147" y="6190"/>
                  </a:cubicBezTo>
                  <a:cubicBezTo>
                    <a:pt x="2287" y="6023"/>
                    <a:pt x="2314" y="5772"/>
                    <a:pt x="2370" y="5549"/>
                  </a:cubicBezTo>
                  <a:cubicBezTo>
                    <a:pt x="2537" y="4518"/>
                    <a:pt x="2537" y="3514"/>
                    <a:pt x="2454" y="2483"/>
                  </a:cubicBezTo>
                  <a:cubicBezTo>
                    <a:pt x="2398" y="1842"/>
                    <a:pt x="2398" y="141"/>
                    <a:pt x="1590" y="2"/>
                  </a:cubicBezTo>
                  <a:cubicBezTo>
                    <a:pt x="1577" y="1"/>
                    <a:pt x="1564" y="1"/>
                    <a:pt x="1551"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0"/>
            <p:cNvSpPr/>
            <p:nvPr/>
          </p:nvSpPr>
          <p:spPr>
            <a:xfrm>
              <a:off x="8504478" y="3846588"/>
              <a:ext cx="54755" cy="50298"/>
            </a:xfrm>
            <a:custGeom>
              <a:avLst/>
              <a:gdLst/>
              <a:ahLst/>
              <a:cxnLst/>
              <a:rect l="l" t="t" r="r" b="b"/>
              <a:pathLst>
                <a:path w="2199" h="2020" extrusionOk="0">
                  <a:moveTo>
                    <a:pt x="1313" y="0"/>
                  </a:moveTo>
                  <a:cubicBezTo>
                    <a:pt x="950" y="0"/>
                    <a:pt x="534" y="261"/>
                    <a:pt x="308" y="569"/>
                  </a:cubicBezTo>
                  <a:cubicBezTo>
                    <a:pt x="196" y="708"/>
                    <a:pt x="112" y="876"/>
                    <a:pt x="29" y="1043"/>
                  </a:cubicBezTo>
                  <a:cubicBezTo>
                    <a:pt x="1" y="1210"/>
                    <a:pt x="1" y="1433"/>
                    <a:pt x="57" y="1600"/>
                  </a:cubicBezTo>
                  <a:cubicBezTo>
                    <a:pt x="196" y="1879"/>
                    <a:pt x="531" y="2018"/>
                    <a:pt x="809" y="2018"/>
                  </a:cubicBezTo>
                  <a:cubicBezTo>
                    <a:pt x="825" y="2019"/>
                    <a:pt x="840" y="2019"/>
                    <a:pt x="856" y="2019"/>
                  </a:cubicBezTo>
                  <a:cubicBezTo>
                    <a:pt x="1692" y="2019"/>
                    <a:pt x="2198" y="1279"/>
                    <a:pt x="1924" y="485"/>
                  </a:cubicBezTo>
                  <a:cubicBezTo>
                    <a:pt x="1808" y="135"/>
                    <a:pt x="1574" y="0"/>
                    <a:pt x="1313"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a:off x="8099828" y="3888395"/>
              <a:ext cx="61802" cy="83241"/>
            </a:xfrm>
            <a:custGeom>
              <a:avLst/>
              <a:gdLst/>
              <a:ahLst/>
              <a:cxnLst/>
              <a:rect l="l" t="t" r="r" b="b"/>
              <a:pathLst>
                <a:path w="2482" h="3343" extrusionOk="0">
                  <a:moveTo>
                    <a:pt x="1467" y="0"/>
                  </a:moveTo>
                  <a:cubicBezTo>
                    <a:pt x="1091" y="0"/>
                    <a:pt x="882" y="440"/>
                    <a:pt x="698" y="730"/>
                  </a:cubicBezTo>
                  <a:cubicBezTo>
                    <a:pt x="363" y="1287"/>
                    <a:pt x="140" y="1900"/>
                    <a:pt x="56" y="2542"/>
                  </a:cubicBezTo>
                  <a:cubicBezTo>
                    <a:pt x="1" y="2792"/>
                    <a:pt x="1" y="3071"/>
                    <a:pt x="196" y="3239"/>
                  </a:cubicBezTo>
                  <a:cubicBezTo>
                    <a:pt x="280" y="3306"/>
                    <a:pt x="375" y="3343"/>
                    <a:pt x="473" y="3343"/>
                  </a:cubicBezTo>
                  <a:cubicBezTo>
                    <a:pt x="538" y="3343"/>
                    <a:pt x="604" y="3327"/>
                    <a:pt x="670" y="3294"/>
                  </a:cubicBezTo>
                  <a:cubicBezTo>
                    <a:pt x="837" y="3266"/>
                    <a:pt x="976" y="3155"/>
                    <a:pt x="1088" y="3071"/>
                  </a:cubicBezTo>
                  <a:cubicBezTo>
                    <a:pt x="1673" y="2569"/>
                    <a:pt x="2482" y="1399"/>
                    <a:pt x="2203" y="562"/>
                  </a:cubicBezTo>
                  <a:cubicBezTo>
                    <a:pt x="2091" y="284"/>
                    <a:pt x="1813" y="33"/>
                    <a:pt x="1534" y="5"/>
                  </a:cubicBezTo>
                  <a:cubicBezTo>
                    <a:pt x="1511" y="2"/>
                    <a:pt x="1489" y="0"/>
                    <a:pt x="1467"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5224202" y="3920217"/>
              <a:ext cx="206172" cy="163693"/>
            </a:xfrm>
            <a:custGeom>
              <a:avLst/>
              <a:gdLst/>
              <a:ahLst/>
              <a:cxnLst/>
              <a:rect l="l" t="t" r="r" b="b"/>
              <a:pathLst>
                <a:path w="8280" h="6574" extrusionOk="0">
                  <a:moveTo>
                    <a:pt x="3923" y="1"/>
                  </a:moveTo>
                  <a:cubicBezTo>
                    <a:pt x="3116" y="1"/>
                    <a:pt x="2311" y="178"/>
                    <a:pt x="1617" y="595"/>
                  </a:cubicBezTo>
                  <a:cubicBezTo>
                    <a:pt x="641" y="1180"/>
                    <a:pt x="0" y="2295"/>
                    <a:pt x="84" y="3410"/>
                  </a:cubicBezTo>
                  <a:cubicBezTo>
                    <a:pt x="167" y="4358"/>
                    <a:pt x="781" y="5194"/>
                    <a:pt x="1561" y="5752"/>
                  </a:cubicBezTo>
                  <a:cubicBezTo>
                    <a:pt x="2313" y="6299"/>
                    <a:pt x="3205" y="6574"/>
                    <a:pt x="4077" y="6574"/>
                  </a:cubicBezTo>
                  <a:cubicBezTo>
                    <a:pt x="5469" y="6574"/>
                    <a:pt x="6809" y="5874"/>
                    <a:pt x="7443" y="4469"/>
                  </a:cubicBezTo>
                  <a:cubicBezTo>
                    <a:pt x="8279" y="2657"/>
                    <a:pt x="7805" y="957"/>
                    <a:pt x="5826" y="316"/>
                  </a:cubicBezTo>
                  <a:cubicBezTo>
                    <a:pt x="5228" y="117"/>
                    <a:pt x="4575" y="1"/>
                    <a:pt x="3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0"/>
            <p:cNvSpPr/>
            <p:nvPr/>
          </p:nvSpPr>
          <p:spPr>
            <a:xfrm>
              <a:off x="5183242" y="3905850"/>
              <a:ext cx="456043" cy="492149"/>
            </a:xfrm>
            <a:custGeom>
              <a:avLst/>
              <a:gdLst/>
              <a:ahLst/>
              <a:cxnLst/>
              <a:rect l="l" t="t" r="r" b="b"/>
              <a:pathLst>
                <a:path w="18315" h="19765" fill="none" extrusionOk="0">
                  <a:moveTo>
                    <a:pt x="18315" y="1"/>
                  </a:moveTo>
                  <a:cubicBezTo>
                    <a:pt x="9645" y="3346"/>
                    <a:pt x="2677" y="10872"/>
                    <a:pt x="0" y="19764"/>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0"/>
            <p:cNvSpPr/>
            <p:nvPr/>
          </p:nvSpPr>
          <p:spPr>
            <a:xfrm>
              <a:off x="5372033" y="3980127"/>
              <a:ext cx="106921" cy="12525"/>
            </a:xfrm>
            <a:custGeom>
              <a:avLst/>
              <a:gdLst/>
              <a:ahLst/>
              <a:cxnLst/>
              <a:rect l="l" t="t" r="r" b="b"/>
              <a:pathLst>
                <a:path w="4294" h="503" fill="none" extrusionOk="0">
                  <a:moveTo>
                    <a:pt x="4293" y="502"/>
                  </a:moveTo>
                  <a:cubicBezTo>
                    <a:pt x="2983" y="168"/>
                    <a:pt x="1366" y="1"/>
                    <a:pt x="1" y="168"/>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0"/>
            <p:cNvSpPr/>
            <p:nvPr/>
          </p:nvSpPr>
          <p:spPr>
            <a:xfrm>
              <a:off x="5530298" y="3963469"/>
              <a:ext cx="44446" cy="242949"/>
            </a:xfrm>
            <a:custGeom>
              <a:avLst/>
              <a:gdLst/>
              <a:ahLst/>
              <a:cxnLst/>
              <a:rect l="l" t="t" r="r" b="b"/>
              <a:pathLst>
                <a:path w="1785" h="9757" fill="none" extrusionOk="0">
                  <a:moveTo>
                    <a:pt x="0" y="1"/>
                  </a:moveTo>
                  <a:cubicBezTo>
                    <a:pt x="1255" y="3067"/>
                    <a:pt x="1784" y="6468"/>
                    <a:pt x="1533" y="9757"/>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5294993" y="4183485"/>
              <a:ext cx="104829" cy="183961"/>
            </a:xfrm>
            <a:custGeom>
              <a:avLst/>
              <a:gdLst/>
              <a:ahLst/>
              <a:cxnLst/>
              <a:rect l="l" t="t" r="r" b="b"/>
              <a:pathLst>
                <a:path w="4210" h="7388" fill="none" extrusionOk="0">
                  <a:moveTo>
                    <a:pt x="0" y="1"/>
                  </a:moveTo>
                  <a:cubicBezTo>
                    <a:pt x="2175" y="1952"/>
                    <a:pt x="3624" y="4517"/>
                    <a:pt x="4210" y="7388"/>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0"/>
            <p:cNvSpPr/>
            <p:nvPr/>
          </p:nvSpPr>
          <p:spPr>
            <a:xfrm>
              <a:off x="5149925" y="4118247"/>
              <a:ext cx="179803" cy="44446"/>
            </a:xfrm>
            <a:custGeom>
              <a:avLst/>
              <a:gdLst/>
              <a:ahLst/>
              <a:cxnLst/>
              <a:rect l="l" t="t" r="r" b="b"/>
              <a:pathLst>
                <a:path w="7221" h="1785" fill="none" extrusionOk="0">
                  <a:moveTo>
                    <a:pt x="7220" y="419"/>
                  </a:moveTo>
                  <a:cubicBezTo>
                    <a:pt x="4711" y="1"/>
                    <a:pt x="2175" y="447"/>
                    <a:pt x="0" y="1785"/>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0"/>
            <p:cNvSpPr/>
            <p:nvPr/>
          </p:nvSpPr>
          <p:spPr>
            <a:xfrm>
              <a:off x="5319295" y="3941955"/>
              <a:ext cx="83988" cy="82070"/>
            </a:xfrm>
            <a:custGeom>
              <a:avLst/>
              <a:gdLst/>
              <a:ahLst/>
              <a:cxnLst/>
              <a:rect l="l" t="t" r="r" b="b"/>
              <a:pathLst>
                <a:path w="3373" h="3296" extrusionOk="0">
                  <a:moveTo>
                    <a:pt x="1115" y="0"/>
                  </a:moveTo>
                  <a:lnTo>
                    <a:pt x="1115" y="0"/>
                  </a:lnTo>
                  <a:cubicBezTo>
                    <a:pt x="1254" y="363"/>
                    <a:pt x="1254" y="781"/>
                    <a:pt x="1115" y="1143"/>
                  </a:cubicBezTo>
                  <a:cubicBezTo>
                    <a:pt x="836" y="809"/>
                    <a:pt x="446" y="530"/>
                    <a:pt x="28" y="391"/>
                  </a:cubicBezTo>
                  <a:lnTo>
                    <a:pt x="28" y="391"/>
                  </a:lnTo>
                  <a:cubicBezTo>
                    <a:pt x="0" y="669"/>
                    <a:pt x="84" y="976"/>
                    <a:pt x="223" y="1199"/>
                  </a:cubicBezTo>
                  <a:cubicBezTo>
                    <a:pt x="390" y="1422"/>
                    <a:pt x="613" y="1561"/>
                    <a:pt x="920" y="1645"/>
                  </a:cubicBezTo>
                  <a:cubicBezTo>
                    <a:pt x="530" y="1784"/>
                    <a:pt x="223" y="2119"/>
                    <a:pt x="112" y="2509"/>
                  </a:cubicBezTo>
                  <a:cubicBezTo>
                    <a:pt x="240" y="2595"/>
                    <a:pt x="397" y="2635"/>
                    <a:pt x="556" y="2635"/>
                  </a:cubicBezTo>
                  <a:cubicBezTo>
                    <a:pt x="811" y="2635"/>
                    <a:pt x="1072" y="2531"/>
                    <a:pt x="1227" y="2342"/>
                  </a:cubicBezTo>
                  <a:cubicBezTo>
                    <a:pt x="1227" y="2649"/>
                    <a:pt x="1366" y="2955"/>
                    <a:pt x="1617" y="3178"/>
                  </a:cubicBezTo>
                  <a:cubicBezTo>
                    <a:pt x="1665" y="3226"/>
                    <a:pt x="1755" y="3295"/>
                    <a:pt x="1814" y="3295"/>
                  </a:cubicBezTo>
                  <a:cubicBezTo>
                    <a:pt x="1824" y="3295"/>
                    <a:pt x="1832" y="3293"/>
                    <a:pt x="1840" y="3290"/>
                  </a:cubicBezTo>
                  <a:cubicBezTo>
                    <a:pt x="1923" y="3234"/>
                    <a:pt x="1951" y="3178"/>
                    <a:pt x="1951" y="3095"/>
                  </a:cubicBezTo>
                  <a:cubicBezTo>
                    <a:pt x="2007" y="2816"/>
                    <a:pt x="1979" y="2537"/>
                    <a:pt x="1896" y="2314"/>
                  </a:cubicBezTo>
                  <a:lnTo>
                    <a:pt x="1896" y="2314"/>
                  </a:lnTo>
                  <a:cubicBezTo>
                    <a:pt x="2056" y="2358"/>
                    <a:pt x="2221" y="2380"/>
                    <a:pt x="2386" y="2380"/>
                  </a:cubicBezTo>
                  <a:cubicBezTo>
                    <a:pt x="2739" y="2380"/>
                    <a:pt x="3088" y="2281"/>
                    <a:pt x="3373" y="2091"/>
                  </a:cubicBezTo>
                  <a:lnTo>
                    <a:pt x="2119" y="1673"/>
                  </a:lnTo>
                  <a:cubicBezTo>
                    <a:pt x="2425" y="1338"/>
                    <a:pt x="2537" y="837"/>
                    <a:pt x="2481" y="391"/>
                  </a:cubicBezTo>
                  <a:lnTo>
                    <a:pt x="2481" y="391"/>
                  </a:lnTo>
                  <a:cubicBezTo>
                    <a:pt x="2230" y="502"/>
                    <a:pt x="1979" y="641"/>
                    <a:pt x="1784" y="837"/>
                  </a:cubicBezTo>
                  <a:cubicBezTo>
                    <a:pt x="1728" y="446"/>
                    <a:pt x="1477" y="112"/>
                    <a:pt x="1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0"/>
            <p:cNvSpPr/>
            <p:nvPr/>
          </p:nvSpPr>
          <p:spPr>
            <a:xfrm>
              <a:off x="5297757" y="4310176"/>
              <a:ext cx="211725" cy="167851"/>
            </a:xfrm>
            <a:custGeom>
              <a:avLst/>
              <a:gdLst/>
              <a:ahLst/>
              <a:cxnLst/>
              <a:rect l="l" t="t" r="r" b="b"/>
              <a:pathLst>
                <a:path w="8503" h="6741" extrusionOk="0">
                  <a:moveTo>
                    <a:pt x="4156" y="1"/>
                  </a:moveTo>
                  <a:cubicBezTo>
                    <a:pt x="3273" y="1"/>
                    <a:pt x="2395" y="212"/>
                    <a:pt x="1646" y="711"/>
                  </a:cubicBezTo>
                  <a:cubicBezTo>
                    <a:pt x="670" y="1352"/>
                    <a:pt x="1" y="2495"/>
                    <a:pt x="140" y="3638"/>
                  </a:cubicBezTo>
                  <a:cubicBezTo>
                    <a:pt x="252" y="4614"/>
                    <a:pt x="893" y="5450"/>
                    <a:pt x="1701" y="5979"/>
                  </a:cubicBezTo>
                  <a:cubicBezTo>
                    <a:pt x="2455" y="6488"/>
                    <a:pt x="3323" y="6741"/>
                    <a:pt x="4171" y="6741"/>
                  </a:cubicBezTo>
                  <a:cubicBezTo>
                    <a:pt x="5645" y="6741"/>
                    <a:pt x="7058" y="5978"/>
                    <a:pt x="7695" y="4474"/>
                  </a:cubicBezTo>
                  <a:cubicBezTo>
                    <a:pt x="8503" y="2607"/>
                    <a:pt x="7945" y="850"/>
                    <a:pt x="5910" y="265"/>
                  </a:cubicBezTo>
                  <a:cubicBezTo>
                    <a:pt x="5349" y="97"/>
                    <a:pt x="4751" y="1"/>
                    <a:pt x="4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0"/>
            <p:cNvSpPr/>
            <p:nvPr/>
          </p:nvSpPr>
          <p:spPr>
            <a:xfrm>
              <a:off x="5342875" y="4268867"/>
              <a:ext cx="84013" cy="81921"/>
            </a:xfrm>
            <a:custGeom>
              <a:avLst/>
              <a:gdLst/>
              <a:ahLst/>
              <a:cxnLst/>
              <a:rect l="l" t="t" r="r" b="b"/>
              <a:pathLst>
                <a:path w="3374" h="3290" extrusionOk="0">
                  <a:moveTo>
                    <a:pt x="2287" y="1"/>
                  </a:moveTo>
                  <a:cubicBezTo>
                    <a:pt x="2119" y="391"/>
                    <a:pt x="1952" y="809"/>
                    <a:pt x="1785" y="1199"/>
                  </a:cubicBezTo>
                  <a:cubicBezTo>
                    <a:pt x="1507" y="898"/>
                    <a:pt x="1133" y="732"/>
                    <a:pt x="759" y="732"/>
                  </a:cubicBezTo>
                  <a:cubicBezTo>
                    <a:pt x="683" y="732"/>
                    <a:pt x="606" y="739"/>
                    <a:pt x="530" y="753"/>
                  </a:cubicBezTo>
                  <a:cubicBezTo>
                    <a:pt x="586" y="1032"/>
                    <a:pt x="726" y="1255"/>
                    <a:pt x="893" y="1478"/>
                  </a:cubicBezTo>
                  <a:cubicBezTo>
                    <a:pt x="530" y="1478"/>
                    <a:pt x="140" y="1701"/>
                    <a:pt x="1" y="2063"/>
                  </a:cubicBezTo>
                  <a:cubicBezTo>
                    <a:pt x="139" y="2024"/>
                    <a:pt x="281" y="2005"/>
                    <a:pt x="421" y="2005"/>
                  </a:cubicBezTo>
                  <a:cubicBezTo>
                    <a:pt x="677" y="2005"/>
                    <a:pt x="928" y="2067"/>
                    <a:pt x="1144" y="2175"/>
                  </a:cubicBezTo>
                  <a:cubicBezTo>
                    <a:pt x="753" y="2398"/>
                    <a:pt x="475" y="2760"/>
                    <a:pt x="280" y="3178"/>
                  </a:cubicBezTo>
                  <a:cubicBezTo>
                    <a:pt x="369" y="3205"/>
                    <a:pt x="458" y="3218"/>
                    <a:pt x="548" y="3218"/>
                  </a:cubicBezTo>
                  <a:cubicBezTo>
                    <a:pt x="737" y="3218"/>
                    <a:pt x="926" y="3162"/>
                    <a:pt x="1116" y="3067"/>
                  </a:cubicBezTo>
                  <a:cubicBezTo>
                    <a:pt x="1367" y="2928"/>
                    <a:pt x="1534" y="2705"/>
                    <a:pt x="1645" y="2398"/>
                  </a:cubicBezTo>
                  <a:cubicBezTo>
                    <a:pt x="1729" y="2788"/>
                    <a:pt x="2064" y="3151"/>
                    <a:pt x="2426" y="3290"/>
                  </a:cubicBezTo>
                  <a:cubicBezTo>
                    <a:pt x="2677" y="2955"/>
                    <a:pt x="2649" y="2454"/>
                    <a:pt x="2370" y="2119"/>
                  </a:cubicBezTo>
                  <a:cubicBezTo>
                    <a:pt x="2677" y="2119"/>
                    <a:pt x="2983" y="2036"/>
                    <a:pt x="3234" y="1840"/>
                  </a:cubicBezTo>
                  <a:cubicBezTo>
                    <a:pt x="3318" y="1785"/>
                    <a:pt x="3374" y="1701"/>
                    <a:pt x="3346" y="1617"/>
                  </a:cubicBezTo>
                  <a:cubicBezTo>
                    <a:pt x="3318" y="1534"/>
                    <a:pt x="3234" y="1506"/>
                    <a:pt x="3179" y="1478"/>
                  </a:cubicBezTo>
                  <a:cubicBezTo>
                    <a:pt x="3015" y="1413"/>
                    <a:pt x="2852" y="1386"/>
                    <a:pt x="2689" y="1386"/>
                  </a:cubicBezTo>
                  <a:cubicBezTo>
                    <a:pt x="2573" y="1386"/>
                    <a:pt x="2458" y="1399"/>
                    <a:pt x="2342" y="1422"/>
                  </a:cubicBezTo>
                  <a:cubicBezTo>
                    <a:pt x="2537" y="1032"/>
                    <a:pt x="2537" y="474"/>
                    <a:pt x="2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0"/>
            <p:cNvSpPr/>
            <p:nvPr/>
          </p:nvSpPr>
          <p:spPr>
            <a:xfrm>
              <a:off x="5458113" y="4129751"/>
              <a:ext cx="219269" cy="192253"/>
            </a:xfrm>
            <a:custGeom>
              <a:avLst/>
              <a:gdLst/>
              <a:ahLst/>
              <a:cxnLst/>
              <a:rect l="l" t="t" r="r" b="b"/>
              <a:pathLst>
                <a:path w="8806" h="7721" extrusionOk="0">
                  <a:moveTo>
                    <a:pt x="5581" y="0"/>
                  </a:moveTo>
                  <a:cubicBezTo>
                    <a:pt x="5470" y="0"/>
                    <a:pt x="5357" y="4"/>
                    <a:pt x="5241" y="13"/>
                  </a:cubicBezTo>
                  <a:cubicBezTo>
                    <a:pt x="3624" y="152"/>
                    <a:pt x="1951" y="821"/>
                    <a:pt x="976" y="2159"/>
                  </a:cubicBezTo>
                  <a:cubicBezTo>
                    <a:pt x="223" y="3190"/>
                    <a:pt x="0" y="4612"/>
                    <a:pt x="586" y="5783"/>
                  </a:cubicBezTo>
                  <a:cubicBezTo>
                    <a:pt x="1087" y="6703"/>
                    <a:pt x="2091" y="7344"/>
                    <a:pt x="3150" y="7595"/>
                  </a:cubicBezTo>
                  <a:cubicBezTo>
                    <a:pt x="3518" y="7680"/>
                    <a:pt x="3889" y="7721"/>
                    <a:pt x="4257" y="7721"/>
                  </a:cubicBezTo>
                  <a:cubicBezTo>
                    <a:pt x="6535" y="7721"/>
                    <a:pt x="8657" y="6141"/>
                    <a:pt x="8753" y="3692"/>
                  </a:cubicBezTo>
                  <a:cubicBezTo>
                    <a:pt x="8806" y="1519"/>
                    <a:pt x="7725" y="0"/>
                    <a:pt x="55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0"/>
            <p:cNvSpPr/>
            <p:nvPr/>
          </p:nvSpPr>
          <p:spPr>
            <a:xfrm>
              <a:off x="5523351" y="4107839"/>
              <a:ext cx="93724" cy="72384"/>
            </a:xfrm>
            <a:custGeom>
              <a:avLst/>
              <a:gdLst/>
              <a:ahLst/>
              <a:cxnLst/>
              <a:rect l="l" t="t" r="r" b="b"/>
              <a:pathLst>
                <a:path w="3764" h="2907" extrusionOk="0">
                  <a:moveTo>
                    <a:pt x="2230" y="1"/>
                  </a:moveTo>
                  <a:cubicBezTo>
                    <a:pt x="2007" y="196"/>
                    <a:pt x="1868" y="419"/>
                    <a:pt x="1784" y="697"/>
                  </a:cubicBezTo>
                  <a:cubicBezTo>
                    <a:pt x="1577" y="361"/>
                    <a:pt x="1226" y="193"/>
                    <a:pt x="887" y="193"/>
                  </a:cubicBezTo>
                  <a:cubicBezTo>
                    <a:pt x="861" y="193"/>
                    <a:pt x="835" y="194"/>
                    <a:pt x="809" y="196"/>
                  </a:cubicBezTo>
                  <a:cubicBezTo>
                    <a:pt x="1088" y="474"/>
                    <a:pt x="1255" y="865"/>
                    <a:pt x="1283" y="1255"/>
                  </a:cubicBezTo>
                  <a:cubicBezTo>
                    <a:pt x="953" y="1066"/>
                    <a:pt x="563" y="997"/>
                    <a:pt x="198" y="997"/>
                  </a:cubicBezTo>
                  <a:cubicBezTo>
                    <a:pt x="131" y="997"/>
                    <a:pt x="65" y="1000"/>
                    <a:pt x="0" y="1004"/>
                  </a:cubicBezTo>
                  <a:cubicBezTo>
                    <a:pt x="56" y="1283"/>
                    <a:pt x="279" y="1534"/>
                    <a:pt x="530" y="1673"/>
                  </a:cubicBezTo>
                  <a:cubicBezTo>
                    <a:pt x="682" y="1768"/>
                    <a:pt x="887" y="1811"/>
                    <a:pt x="1090" y="1811"/>
                  </a:cubicBezTo>
                  <a:cubicBezTo>
                    <a:pt x="1184" y="1811"/>
                    <a:pt x="1278" y="1802"/>
                    <a:pt x="1366" y="1785"/>
                  </a:cubicBezTo>
                  <a:lnTo>
                    <a:pt x="1366" y="1785"/>
                  </a:lnTo>
                  <a:cubicBezTo>
                    <a:pt x="1088" y="2063"/>
                    <a:pt x="948" y="2509"/>
                    <a:pt x="1004" y="2900"/>
                  </a:cubicBezTo>
                  <a:cubicBezTo>
                    <a:pt x="1037" y="2904"/>
                    <a:pt x="1070" y="2906"/>
                    <a:pt x="1103" y="2906"/>
                  </a:cubicBezTo>
                  <a:cubicBezTo>
                    <a:pt x="1486" y="2906"/>
                    <a:pt x="1849" y="2618"/>
                    <a:pt x="1952" y="2258"/>
                  </a:cubicBezTo>
                  <a:cubicBezTo>
                    <a:pt x="2091" y="2537"/>
                    <a:pt x="2370" y="2760"/>
                    <a:pt x="2649" y="2844"/>
                  </a:cubicBezTo>
                  <a:cubicBezTo>
                    <a:pt x="2699" y="2869"/>
                    <a:pt x="2743" y="2883"/>
                    <a:pt x="2785" y="2883"/>
                  </a:cubicBezTo>
                  <a:cubicBezTo>
                    <a:pt x="2835" y="2883"/>
                    <a:pt x="2881" y="2862"/>
                    <a:pt x="2927" y="2816"/>
                  </a:cubicBezTo>
                  <a:cubicBezTo>
                    <a:pt x="2955" y="2760"/>
                    <a:pt x="2955" y="2677"/>
                    <a:pt x="2955" y="2621"/>
                  </a:cubicBezTo>
                  <a:cubicBezTo>
                    <a:pt x="2899" y="2342"/>
                    <a:pt x="2760" y="2091"/>
                    <a:pt x="2565" y="1868"/>
                  </a:cubicBezTo>
                  <a:cubicBezTo>
                    <a:pt x="2983" y="1840"/>
                    <a:pt x="3485" y="1534"/>
                    <a:pt x="3764" y="1116"/>
                  </a:cubicBezTo>
                  <a:lnTo>
                    <a:pt x="3764" y="1116"/>
                  </a:lnTo>
                  <a:cubicBezTo>
                    <a:pt x="3345" y="1171"/>
                    <a:pt x="2899" y="1227"/>
                    <a:pt x="2481" y="1283"/>
                  </a:cubicBezTo>
                  <a:cubicBezTo>
                    <a:pt x="2621" y="837"/>
                    <a:pt x="2509" y="335"/>
                    <a:pt x="2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a:off x="5035410" y="4099149"/>
              <a:ext cx="210330" cy="168747"/>
            </a:xfrm>
            <a:custGeom>
              <a:avLst/>
              <a:gdLst/>
              <a:ahLst/>
              <a:cxnLst/>
              <a:rect l="l" t="t" r="r" b="b"/>
              <a:pathLst>
                <a:path w="8447" h="6777" extrusionOk="0">
                  <a:moveTo>
                    <a:pt x="3731" y="0"/>
                  </a:moveTo>
                  <a:cubicBezTo>
                    <a:pt x="3122" y="0"/>
                    <a:pt x="2513" y="109"/>
                    <a:pt x="1951" y="350"/>
                  </a:cubicBezTo>
                  <a:cubicBezTo>
                    <a:pt x="920" y="823"/>
                    <a:pt x="84" y="1883"/>
                    <a:pt x="56" y="3026"/>
                  </a:cubicBezTo>
                  <a:cubicBezTo>
                    <a:pt x="0" y="4001"/>
                    <a:pt x="530" y="4949"/>
                    <a:pt x="1227" y="5618"/>
                  </a:cubicBezTo>
                  <a:cubicBezTo>
                    <a:pt x="2051" y="6379"/>
                    <a:pt x="3123" y="6776"/>
                    <a:pt x="4170" y="6776"/>
                  </a:cubicBezTo>
                  <a:cubicBezTo>
                    <a:pt x="5425" y="6776"/>
                    <a:pt x="6645" y="6205"/>
                    <a:pt x="7359" y="5005"/>
                  </a:cubicBezTo>
                  <a:cubicBezTo>
                    <a:pt x="8446" y="3276"/>
                    <a:pt x="8168" y="1492"/>
                    <a:pt x="6216" y="600"/>
                  </a:cubicBezTo>
                  <a:cubicBezTo>
                    <a:pt x="5478" y="223"/>
                    <a:pt x="4604" y="0"/>
                    <a:pt x="37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0"/>
            <p:cNvSpPr/>
            <p:nvPr/>
          </p:nvSpPr>
          <p:spPr>
            <a:xfrm>
              <a:off x="5176992" y="4090483"/>
              <a:ext cx="84013" cy="81697"/>
            </a:xfrm>
            <a:custGeom>
              <a:avLst/>
              <a:gdLst/>
              <a:ahLst/>
              <a:cxnLst/>
              <a:rect l="l" t="t" r="r" b="b"/>
              <a:pathLst>
                <a:path w="3374" h="3281" extrusionOk="0">
                  <a:moveTo>
                    <a:pt x="1116" y="1"/>
                  </a:moveTo>
                  <a:lnTo>
                    <a:pt x="1116" y="1"/>
                  </a:lnTo>
                  <a:cubicBezTo>
                    <a:pt x="1255" y="335"/>
                    <a:pt x="1255" y="753"/>
                    <a:pt x="1116" y="1144"/>
                  </a:cubicBezTo>
                  <a:cubicBezTo>
                    <a:pt x="837" y="809"/>
                    <a:pt x="447" y="530"/>
                    <a:pt x="28" y="391"/>
                  </a:cubicBezTo>
                  <a:lnTo>
                    <a:pt x="28" y="391"/>
                  </a:lnTo>
                  <a:cubicBezTo>
                    <a:pt x="1" y="670"/>
                    <a:pt x="84" y="976"/>
                    <a:pt x="224" y="1171"/>
                  </a:cubicBezTo>
                  <a:cubicBezTo>
                    <a:pt x="391" y="1422"/>
                    <a:pt x="642" y="1562"/>
                    <a:pt x="920" y="1645"/>
                  </a:cubicBezTo>
                  <a:cubicBezTo>
                    <a:pt x="530" y="1785"/>
                    <a:pt x="224" y="2119"/>
                    <a:pt x="112" y="2509"/>
                  </a:cubicBezTo>
                  <a:cubicBezTo>
                    <a:pt x="242" y="2585"/>
                    <a:pt x="402" y="2623"/>
                    <a:pt x="563" y="2623"/>
                  </a:cubicBezTo>
                  <a:cubicBezTo>
                    <a:pt x="816" y="2623"/>
                    <a:pt x="1074" y="2530"/>
                    <a:pt x="1227" y="2342"/>
                  </a:cubicBezTo>
                  <a:cubicBezTo>
                    <a:pt x="1227" y="2649"/>
                    <a:pt x="1367" y="2955"/>
                    <a:pt x="1617" y="3178"/>
                  </a:cubicBezTo>
                  <a:cubicBezTo>
                    <a:pt x="1660" y="3221"/>
                    <a:pt x="1736" y="3280"/>
                    <a:pt x="1794" y="3280"/>
                  </a:cubicBezTo>
                  <a:cubicBezTo>
                    <a:pt x="1811" y="3280"/>
                    <a:pt x="1827" y="3275"/>
                    <a:pt x="1840" y="3262"/>
                  </a:cubicBezTo>
                  <a:cubicBezTo>
                    <a:pt x="1924" y="3234"/>
                    <a:pt x="1952" y="3178"/>
                    <a:pt x="1952" y="3095"/>
                  </a:cubicBezTo>
                  <a:cubicBezTo>
                    <a:pt x="2036" y="2816"/>
                    <a:pt x="1980" y="2537"/>
                    <a:pt x="1896" y="2286"/>
                  </a:cubicBezTo>
                  <a:lnTo>
                    <a:pt x="1896" y="2286"/>
                  </a:lnTo>
                  <a:cubicBezTo>
                    <a:pt x="2072" y="2326"/>
                    <a:pt x="2255" y="2348"/>
                    <a:pt x="2436" y="2348"/>
                  </a:cubicBezTo>
                  <a:cubicBezTo>
                    <a:pt x="2772" y="2348"/>
                    <a:pt x="3102" y="2272"/>
                    <a:pt x="3374" y="2091"/>
                  </a:cubicBezTo>
                  <a:lnTo>
                    <a:pt x="2119" y="1673"/>
                  </a:lnTo>
                  <a:cubicBezTo>
                    <a:pt x="2454" y="1311"/>
                    <a:pt x="2537" y="837"/>
                    <a:pt x="2482" y="391"/>
                  </a:cubicBezTo>
                  <a:lnTo>
                    <a:pt x="2482" y="391"/>
                  </a:lnTo>
                  <a:cubicBezTo>
                    <a:pt x="2231" y="475"/>
                    <a:pt x="1980" y="614"/>
                    <a:pt x="1785" y="837"/>
                  </a:cubicBezTo>
                  <a:cubicBezTo>
                    <a:pt x="1757" y="447"/>
                    <a:pt x="1478" y="112"/>
                    <a:pt x="1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0"/>
            <p:cNvSpPr/>
            <p:nvPr/>
          </p:nvSpPr>
          <p:spPr>
            <a:xfrm>
              <a:off x="5064543" y="4365056"/>
              <a:ext cx="229777" cy="181197"/>
            </a:xfrm>
            <a:custGeom>
              <a:avLst/>
              <a:gdLst/>
              <a:ahLst/>
              <a:cxnLst/>
              <a:rect l="l" t="t" r="r" b="b"/>
              <a:pathLst>
                <a:path w="9228" h="7277" extrusionOk="0">
                  <a:moveTo>
                    <a:pt x="4515" y="0"/>
                  </a:moveTo>
                  <a:cubicBezTo>
                    <a:pt x="3550" y="0"/>
                    <a:pt x="2578" y="218"/>
                    <a:pt x="1757" y="737"/>
                  </a:cubicBezTo>
                  <a:cubicBezTo>
                    <a:pt x="726" y="1434"/>
                    <a:pt x="1" y="2688"/>
                    <a:pt x="168" y="3915"/>
                  </a:cubicBezTo>
                  <a:cubicBezTo>
                    <a:pt x="307" y="4974"/>
                    <a:pt x="1004" y="5866"/>
                    <a:pt x="1868" y="6451"/>
                  </a:cubicBezTo>
                  <a:cubicBezTo>
                    <a:pt x="2684" y="7002"/>
                    <a:pt x="3627" y="7277"/>
                    <a:pt x="4547" y="7277"/>
                  </a:cubicBezTo>
                  <a:cubicBezTo>
                    <a:pt x="6143" y="7277"/>
                    <a:pt x="7674" y="6451"/>
                    <a:pt x="8363" y="4807"/>
                  </a:cubicBezTo>
                  <a:cubicBezTo>
                    <a:pt x="9228" y="2772"/>
                    <a:pt x="8642" y="932"/>
                    <a:pt x="6384" y="263"/>
                  </a:cubicBezTo>
                  <a:cubicBezTo>
                    <a:pt x="5795" y="96"/>
                    <a:pt x="5156" y="0"/>
                    <a:pt x="45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0"/>
            <p:cNvSpPr/>
            <p:nvPr/>
          </p:nvSpPr>
          <p:spPr>
            <a:xfrm>
              <a:off x="5149925" y="4327183"/>
              <a:ext cx="84710" cy="82046"/>
            </a:xfrm>
            <a:custGeom>
              <a:avLst/>
              <a:gdLst/>
              <a:ahLst/>
              <a:cxnLst/>
              <a:rect l="l" t="t" r="r" b="b"/>
              <a:pathLst>
                <a:path w="3402" h="3295" extrusionOk="0">
                  <a:moveTo>
                    <a:pt x="1115" y="0"/>
                  </a:moveTo>
                  <a:lnTo>
                    <a:pt x="1115" y="0"/>
                  </a:lnTo>
                  <a:cubicBezTo>
                    <a:pt x="1255" y="363"/>
                    <a:pt x="1255" y="781"/>
                    <a:pt x="1115" y="1143"/>
                  </a:cubicBezTo>
                  <a:cubicBezTo>
                    <a:pt x="837" y="809"/>
                    <a:pt x="474" y="530"/>
                    <a:pt x="56" y="390"/>
                  </a:cubicBezTo>
                  <a:lnTo>
                    <a:pt x="56" y="390"/>
                  </a:lnTo>
                  <a:cubicBezTo>
                    <a:pt x="0" y="669"/>
                    <a:pt x="84" y="976"/>
                    <a:pt x="223" y="1199"/>
                  </a:cubicBezTo>
                  <a:cubicBezTo>
                    <a:pt x="391" y="1422"/>
                    <a:pt x="642" y="1561"/>
                    <a:pt x="920" y="1645"/>
                  </a:cubicBezTo>
                  <a:cubicBezTo>
                    <a:pt x="530" y="1784"/>
                    <a:pt x="223" y="2119"/>
                    <a:pt x="112" y="2509"/>
                  </a:cubicBezTo>
                  <a:cubicBezTo>
                    <a:pt x="240" y="2594"/>
                    <a:pt x="397" y="2635"/>
                    <a:pt x="556" y="2635"/>
                  </a:cubicBezTo>
                  <a:cubicBezTo>
                    <a:pt x="812" y="2635"/>
                    <a:pt x="1072" y="2531"/>
                    <a:pt x="1227" y="2342"/>
                  </a:cubicBezTo>
                  <a:cubicBezTo>
                    <a:pt x="1227" y="2648"/>
                    <a:pt x="1366" y="2955"/>
                    <a:pt x="1617" y="3178"/>
                  </a:cubicBezTo>
                  <a:cubicBezTo>
                    <a:pt x="1665" y="3226"/>
                    <a:pt x="1755" y="3295"/>
                    <a:pt x="1815" y="3295"/>
                  </a:cubicBezTo>
                  <a:cubicBezTo>
                    <a:pt x="1824" y="3295"/>
                    <a:pt x="1833" y="3293"/>
                    <a:pt x="1840" y="3289"/>
                  </a:cubicBezTo>
                  <a:cubicBezTo>
                    <a:pt x="1924" y="3234"/>
                    <a:pt x="1952" y="3178"/>
                    <a:pt x="1952" y="3094"/>
                  </a:cubicBezTo>
                  <a:cubicBezTo>
                    <a:pt x="2035" y="2816"/>
                    <a:pt x="2007" y="2537"/>
                    <a:pt x="1896" y="2314"/>
                  </a:cubicBezTo>
                  <a:lnTo>
                    <a:pt x="1896" y="2314"/>
                  </a:lnTo>
                  <a:cubicBezTo>
                    <a:pt x="2047" y="2358"/>
                    <a:pt x="2212" y="2380"/>
                    <a:pt x="2381" y="2380"/>
                  </a:cubicBezTo>
                  <a:cubicBezTo>
                    <a:pt x="2741" y="2380"/>
                    <a:pt x="3116" y="2281"/>
                    <a:pt x="3401" y="2091"/>
                  </a:cubicBezTo>
                  <a:lnTo>
                    <a:pt x="2147" y="1673"/>
                  </a:lnTo>
                  <a:cubicBezTo>
                    <a:pt x="2454" y="1338"/>
                    <a:pt x="2537" y="836"/>
                    <a:pt x="2481" y="390"/>
                  </a:cubicBezTo>
                  <a:lnTo>
                    <a:pt x="2481" y="390"/>
                  </a:lnTo>
                  <a:cubicBezTo>
                    <a:pt x="2231" y="502"/>
                    <a:pt x="2007" y="641"/>
                    <a:pt x="1784" y="836"/>
                  </a:cubicBezTo>
                  <a:cubicBezTo>
                    <a:pt x="1757" y="446"/>
                    <a:pt x="1478" y="112"/>
                    <a:pt x="1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0"/>
            <p:cNvSpPr/>
            <p:nvPr/>
          </p:nvSpPr>
          <p:spPr>
            <a:xfrm>
              <a:off x="5248480" y="3941905"/>
              <a:ext cx="59038" cy="71612"/>
            </a:xfrm>
            <a:custGeom>
              <a:avLst/>
              <a:gdLst/>
              <a:ahLst/>
              <a:cxnLst/>
              <a:rect l="l" t="t" r="r" b="b"/>
              <a:pathLst>
                <a:path w="2371" h="2876" extrusionOk="0">
                  <a:moveTo>
                    <a:pt x="1734" y="1"/>
                  </a:moveTo>
                  <a:cubicBezTo>
                    <a:pt x="1347" y="1"/>
                    <a:pt x="823" y="294"/>
                    <a:pt x="503" y="588"/>
                  </a:cubicBezTo>
                  <a:cubicBezTo>
                    <a:pt x="168" y="978"/>
                    <a:pt x="1" y="1480"/>
                    <a:pt x="1" y="1982"/>
                  </a:cubicBezTo>
                  <a:cubicBezTo>
                    <a:pt x="1" y="2177"/>
                    <a:pt x="29" y="2372"/>
                    <a:pt x="140" y="2539"/>
                  </a:cubicBezTo>
                  <a:cubicBezTo>
                    <a:pt x="224" y="2734"/>
                    <a:pt x="419" y="2818"/>
                    <a:pt x="586" y="2874"/>
                  </a:cubicBezTo>
                  <a:cubicBezTo>
                    <a:pt x="603" y="2875"/>
                    <a:pt x="620" y="2876"/>
                    <a:pt x="637" y="2876"/>
                  </a:cubicBezTo>
                  <a:cubicBezTo>
                    <a:pt x="949" y="2876"/>
                    <a:pt x="1211" y="2636"/>
                    <a:pt x="1422" y="2372"/>
                  </a:cubicBezTo>
                  <a:cubicBezTo>
                    <a:pt x="1729" y="2037"/>
                    <a:pt x="2036" y="1619"/>
                    <a:pt x="2175" y="1145"/>
                  </a:cubicBezTo>
                  <a:cubicBezTo>
                    <a:pt x="2287" y="783"/>
                    <a:pt x="2370" y="30"/>
                    <a:pt x="1785" y="2"/>
                  </a:cubicBezTo>
                  <a:cubicBezTo>
                    <a:pt x="1768" y="1"/>
                    <a:pt x="1751" y="1"/>
                    <a:pt x="1734"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0"/>
            <p:cNvSpPr/>
            <p:nvPr/>
          </p:nvSpPr>
          <p:spPr>
            <a:xfrm>
              <a:off x="5481693" y="4173525"/>
              <a:ext cx="67354" cy="95591"/>
            </a:xfrm>
            <a:custGeom>
              <a:avLst/>
              <a:gdLst/>
              <a:ahLst/>
              <a:cxnLst/>
              <a:rect l="l" t="t" r="r" b="b"/>
              <a:pathLst>
                <a:path w="2705" h="3839" extrusionOk="0">
                  <a:moveTo>
                    <a:pt x="1392" y="0"/>
                  </a:moveTo>
                  <a:cubicBezTo>
                    <a:pt x="714" y="0"/>
                    <a:pt x="261" y="834"/>
                    <a:pt x="140" y="1460"/>
                  </a:cubicBezTo>
                  <a:cubicBezTo>
                    <a:pt x="1" y="2018"/>
                    <a:pt x="112" y="2631"/>
                    <a:pt x="335" y="3105"/>
                  </a:cubicBezTo>
                  <a:cubicBezTo>
                    <a:pt x="531" y="3495"/>
                    <a:pt x="865" y="3830"/>
                    <a:pt x="1255" y="3830"/>
                  </a:cubicBezTo>
                  <a:cubicBezTo>
                    <a:pt x="1287" y="3835"/>
                    <a:pt x="1320" y="3838"/>
                    <a:pt x="1352" y="3838"/>
                  </a:cubicBezTo>
                  <a:cubicBezTo>
                    <a:pt x="1625" y="3838"/>
                    <a:pt x="1892" y="3636"/>
                    <a:pt x="2092" y="3411"/>
                  </a:cubicBezTo>
                  <a:cubicBezTo>
                    <a:pt x="2287" y="3188"/>
                    <a:pt x="2370" y="2854"/>
                    <a:pt x="2482" y="2547"/>
                  </a:cubicBezTo>
                  <a:cubicBezTo>
                    <a:pt x="2677" y="1711"/>
                    <a:pt x="2705" y="457"/>
                    <a:pt x="1729" y="66"/>
                  </a:cubicBezTo>
                  <a:cubicBezTo>
                    <a:pt x="1611" y="21"/>
                    <a:pt x="1499" y="0"/>
                    <a:pt x="1392"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0"/>
            <p:cNvSpPr/>
            <p:nvPr/>
          </p:nvSpPr>
          <p:spPr>
            <a:xfrm>
              <a:off x="5315112" y="4362740"/>
              <a:ext cx="63196" cy="80477"/>
            </a:xfrm>
            <a:custGeom>
              <a:avLst/>
              <a:gdLst/>
              <a:ahLst/>
              <a:cxnLst/>
              <a:rect l="l" t="t" r="r" b="b"/>
              <a:pathLst>
                <a:path w="2538" h="3232" extrusionOk="0">
                  <a:moveTo>
                    <a:pt x="876" y="1"/>
                  </a:moveTo>
                  <a:cubicBezTo>
                    <a:pt x="487" y="1"/>
                    <a:pt x="205" y="242"/>
                    <a:pt x="84" y="746"/>
                  </a:cubicBezTo>
                  <a:cubicBezTo>
                    <a:pt x="1" y="1192"/>
                    <a:pt x="140" y="1666"/>
                    <a:pt x="307" y="2057"/>
                  </a:cubicBezTo>
                  <a:cubicBezTo>
                    <a:pt x="447" y="2419"/>
                    <a:pt x="670" y="2753"/>
                    <a:pt x="949" y="3004"/>
                  </a:cubicBezTo>
                  <a:cubicBezTo>
                    <a:pt x="1144" y="3146"/>
                    <a:pt x="1385" y="3232"/>
                    <a:pt x="1620" y="3232"/>
                  </a:cubicBezTo>
                  <a:cubicBezTo>
                    <a:pt x="1754" y="3232"/>
                    <a:pt x="1887" y="3204"/>
                    <a:pt x="2008" y="3144"/>
                  </a:cubicBezTo>
                  <a:cubicBezTo>
                    <a:pt x="2426" y="2893"/>
                    <a:pt x="2537" y="2335"/>
                    <a:pt x="2510" y="1861"/>
                  </a:cubicBezTo>
                  <a:cubicBezTo>
                    <a:pt x="2426" y="1081"/>
                    <a:pt x="2119" y="412"/>
                    <a:pt x="1367" y="105"/>
                  </a:cubicBezTo>
                  <a:cubicBezTo>
                    <a:pt x="1189" y="36"/>
                    <a:pt x="1025" y="1"/>
                    <a:pt x="87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a:off x="5090240" y="4391275"/>
              <a:ext cx="57619" cy="69795"/>
            </a:xfrm>
            <a:custGeom>
              <a:avLst/>
              <a:gdLst/>
              <a:ahLst/>
              <a:cxnLst/>
              <a:rect l="l" t="t" r="r" b="b"/>
              <a:pathLst>
                <a:path w="2314" h="2803" extrusionOk="0">
                  <a:moveTo>
                    <a:pt x="1439" y="1"/>
                  </a:moveTo>
                  <a:cubicBezTo>
                    <a:pt x="1266" y="1"/>
                    <a:pt x="1092" y="57"/>
                    <a:pt x="948" y="158"/>
                  </a:cubicBezTo>
                  <a:cubicBezTo>
                    <a:pt x="641" y="353"/>
                    <a:pt x="390" y="660"/>
                    <a:pt x="251" y="994"/>
                  </a:cubicBezTo>
                  <a:cubicBezTo>
                    <a:pt x="84" y="1357"/>
                    <a:pt x="0" y="1775"/>
                    <a:pt x="112" y="2193"/>
                  </a:cubicBezTo>
                  <a:cubicBezTo>
                    <a:pt x="140" y="2388"/>
                    <a:pt x="223" y="2583"/>
                    <a:pt x="390" y="2695"/>
                  </a:cubicBezTo>
                  <a:cubicBezTo>
                    <a:pt x="493" y="2768"/>
                    <a:pt x="612" y="2803"/>
                    <a:pt x="738" y="2803"/>
                  </a:cubicBezTo>
                  <a:cubicBezTo>
                    <a:pt x="850" y="2803"/>
                    <a:pt x="969" y="2775"/>
                    <a:pt x="1087" y="2722"/>
                  </a:cubicBezTo>
                  <a:cubicBezTo>
                    <a:pt x="1478" y="2611"/>
                    <a:pt x="1784" y="2388"/>
                    <a:pt x="1979" y="2053"/>
                  </a:cubicBezTo>
                  <a:cubicBezTo>
                    <a:pt x="2202" y="1747"/>
                    <a:pt x="2314" y="1357"/>
                    <a:pt x="2314" y="994"/>
                  </a:cubicBezTo>
                  <a:cubicBezTo>
                    <a:pt x="2314" y="660"/>
                    <a:pt x="2174" y="353"/>
                    <a:pt x="1896" y="158"/>
                  </a:cubicBezTo>
                  <a:cubicBezTo>
                    <a:pt x="1761" y="50"/>
                    <a:pt x="1600" y="1"/>
                    <a:pt x="1439"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a:off x="5094398" y="4470034"/>
              <a:ext cx="29183" cy="30503"/>
            </a:xfrm>
            <a:custGeom>
              <a:avLst/>
              <a:gdLst/>
              <a:ahLst/>
              <a:cxnLst/>
              <a:rect l="l" t="t" r="r" b="b"/>
              <a:pathLst>
                <a:path w="1172" h="1225" extrusionOk="0">
                  <a:moveTo>
                    <a:pt x="471" y="1"/>
                  </a:moveTo>
                  <a:cubicBezTo>
                    <a:pt x="296" y="1"/>
                    <a:pt x="131" y="76"/>
                    <a:pt x="56" y="256"/>
                  </a:cubicBezTo>
                  <a:cubicBezTo>
                    <a:pt x="0" y="368"/>
                    <a:pt x="0" y="507"/>
                    <a:pt x="0" y="619"/>
                  </a:cubicBezTo>
                  <a:cubicBezTo>
                    <a:pt x="0" y="758"/>
                    <a:pt x="56" y="925"/>
                    <a:pt x="140" y="1037"/>
                  </a:cubicBezTo>
                  <a:cubicBezTo>
                    <a:pt x="244" y="1162"/>
                    <a:pt x="412" y="1225"/>
                    <a:pt x="571" y="1225"/>
                  </a:cubicBezTo>
                  <a:cubicBezTo>
                    <a:pt x="624" y="1225"/>
                    <a:pt x="676" y="1218"/>
                    <a:pt x="725" y="1204"/>
                  </a:cubicBezTo>
                  <a:cubicBezTo>
                    <a:pt x="948" y="1120"/>
                    <a:pt x="1088" y="925"/>
                    <a:pt x="1115" y="702"/>
                  </a:cubicBezTo>
                  <a:cubicBezTo>
                    <a:pt x="1171" y="507"/>
                    <a:pt x="1060" y="256"/>
                    <a:pt x="892" y="145"/>
                  </a:cubicBezTo>
                  <a:cubicBezTo>
                    <a:pt x="777" y="55"/>
                    <a:pt x="620" y="1"/>
                    <a:pt x="471"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a:off x="5068726" y="4114039"/>
              <a:ext cx="94496" cy="51443"/>
            </a:xfrm>
            <a:custGeom>
              <a:avLst/>
              <a:gdLst/>
              <a:ahLst/>
              <a:cxnLst/>
              <a:rect l="l" t="t" r="r" b="b"/>
              <a:pathLst>
                <a:path w="3795" h="2066" extrusionOk="0">
                  <a:moveTo>
                    <a:pt x="2319" y="0"/>
                  </a:moveTo>
                  <a:cubicBezTo>
                    <a:pt x="1978" y="0"/>
                    <a:pt x="1645" y="51"/>
                    <a:pt x="1422" y="114"/>
                  </a:cubicBezTo>
                  <a:cubicBezTo>
                    <a:pt x="1115" y="198"/>
                    <a:pt x="836" y="337"/>
                    <a:pt x="558" y="504"/>
                  </a:cubicBezTo>
                  <a:cubicBezTo>
                    <a:pt x="390" y="616"/>
                    <a:pt x="251" y="755"/>
                    <a:pt x="139" y="922"/>
                  </a:cubicBezTo>
                  <a:cubicBezTo>
                    <a:pt x="28" y="1117"/>
                    <a:pt x="0" y="1313"/>
                    <a:pt x="112" y="1480"/>
                  </a:cubicBezTo>
                  <a:cubicBezTo>
                    <a:pt x="195" y="1703"/>
                    <a:pt x="446" y="1842"/>
                    <a:pt x="697" y="1898"/>
                  </a:cubicBezTo>
                  <a:cubicBezTo>
                    <a:pt x="1087" y="2009"/>
                    <a:pt x="1450" y="2065"/>
                    <a:pt x="1840" y="2065"/>
                  </a:cubicBezTo>
                  <a:cubicBezTo>
                    <a:pt x="2230" y="2065"/>
                    <a:pt x="2565" y="2037"/>
                    <a:pt x="2927" y="1870"/>
                  </a:cubicBezTo>
                  <a:cubicBezTo>
                    <a:pt x="3234" y="1703"/>
                    <a:pt x="3540" y="1424"/>
                    <a:pt x="3624" y="1062"/>
                  </a:cubicBezTo>
                  <a:cubicBezTo>
                    <a:pt x="3794" y="229"/>
                    <a:pt x="3039" y="0"/>
                    <a:pt x="2319"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a:off x="5625391" y="4188365"/>
              <a:ext cx="24302" cy="83315"/>
            </a:xfrm>
            <a:custGeom>
              <a:avLst/>
              <a:gdLst/>
              <a:ahLst/>
              <a:cxnLst/>
              <a:rect l="l" t="t" r="r" b="b"/>
              <a:pathLst>
                <a:path w="976" h="3346" fill="none" extrusionOk="0">
                  <a:moveTo>
                    <a:pt x="641" y="0"/>
                  </a:moveTo>
                  <a:cubicBezTo>
                    <a:pt x="920" y="558"/>
                    <a:pt x="976" y="1199"/>
                    <a:pt x="892" y="1784"/>
                  </a:cubicBezTo>
                  <a:cubicBezTo>
                    <a:pt x="781" y="2369"/>
                    <a:pt x="474" y="2927"/>
                    <a:pt x="0" y="3345"/>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0"/>
            <p:cNvSpPr/>
            <p:nvPr/>
          </p:nvSpPr>
          <p:spPr>
            <a:xfrm>
              <a:off x="5600391" y="4285525"/>
              <a:ext cx="5578" cy="2814"/>
            </a:xfrm>
            <a:custGeom>
              <a:avLst/>
              <a:gdLst/>
              <a:ahLst/>
              <a:cxnLst/>
              <a:rect l="l" t="t" r="r" b="b"/>
              <a:pathLst>
                <a:path w="224" h="113" fill="none" extrusionOk="0">
                  <a:moveTo>
                    <a:pt x="224" y="1"/>
                  </a:moveTo>
                  <a:lnTo>
                    <a:pt x="1" y="112"/>
                  </a:ln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0"/>
            <p:cNvSpPr/>
            <p:nvPr/>
          </p:nvSpPr>
          <p:spPr>
            <a:xfrm>
              <a:off x="5111056" y="4197379"/>
              <a:ext cx="84013" cy="42355"/>
            </a:xfrm>
            <a:custGeom>
              <a:avLst/>
              <a:gdLst/>
              <a:ahLst/>
              <a:cxnLst/>
              <a:rect l="l" t="t" r="r" b="b"/>
              <a:pathLst>
                <a:path w="3374" h="1701" fill="none" extrusionOk="0">
                  <a:moveTo>
                    <a:pt x="3373" y="0"/>
                  </a:moveTo>
                  <a:cubicBezTo>
                    <a:pt x="2676" y="1088"/>
                    <a:pt x="1283" y="1701"/>
                    <a:pt x="0" y="1422"/>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0"/>
            <p:cNvSpPr/>
            <p:nvPr/>
          </p:nvSpPr>
          <p:spPr>
            <a:xfrm>
              <a:off x="5274874" y="4038442"/>
              <a:ext cx="54157" cy="30552"/>
            </a:xfrm>
            <a:custGeom>
              <a:avLst/>
              <a:gdLst/>
              <a:ahLst/>
              <a:cxnLst/>
              <a:rect l="l" t="t" r="r" b="b"/>
              <a:pathLst>
                <a:path w="2175" h="1227" fill="none" extrusionOk="0">
                  <a:moveTo>
                    <a:pt x="0" y="0"/>
                  </a:moveTo>
                  <a:cubicBezTo>
                    <a:pt x="84" y="446"/>
                    <a:pt x="418" y="864"/>
                    <a:pt x="836" y="1031"/>
                  </a:cubicBezTo>
                  <a:cubicBezTo>
                    <a:pt x="1310" y="1227"/>
                    <a:pt x="1812" y="1115"/>
                    <a:pt x="2174" y="808"/>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0"/>
            <p:cNvSpPr/>
            <p:nvPr/>
          </p:nvSpPr>
          <p:spPr>
            <a:xfrm>
              <a:off x="5390783" y="4416723"/>
              <a:ext cx="61105" cy="45816"/>
            </a:xfrm>
            <a:custGeom>
              <a:avLst/>
              <a:gdLst/>
              <a:ahLst/>
              <a:cxnLst/>
              <a:rect l="l" t="t" r="r" b="b"/>
              <a:pathLst>
                <a:path w="2454" h="1840" fill="none" extrusionOk="0">
                  <a:moveTo>
                    <a:pt x="0" y="1673"/>
                  </a:moveTo>
                  <a:cubicBezTo>
                    <a:pt x="558" y="1840"/>
                    <a:pt x="1171" y="1784"/>
                    <a:pt x="1617" y="1422"/>
                  </a:cubicBezTo>
                  <a:cubicBezTo>
                    <a:pt x="2119" y="1115"/>
                    <a:pt x="2425" y="558"/>
                    <a:pt x="2453"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0"/>
            <p:cNvSpPr/>
            <p:nvPr/>
          </p:nvSpPr>
          <p:spPr>
            <a:xfrm>
              <a:off x="5167281" y="4445159"/>
              <a:ext cx="82618" cy="69446"/>
            </a:xfrm>
            <a:custGeom>
              <a:avLst/>
              <a:gdLst/>
              <a:ahLst/>
              <a:cxnLst/>
              <a:rect l="l" t="t" r="r" b="b"/>
              <a:pathLst>
                <a:path w="3318" h="2789" fill="none" extrusionOk="0">
                  <a:moveTo>
                    <a:pt x="0" y="2621"/>
                  </a:moveTo>
                  <a:cubicBezTo>
                    <a:pt x="558" y="2788"/>
                    <a:pt x="1171" y="2788"/>
                    <a:pt x="1729" y="2621"/>
                  </a:cubicBezTo>
                  <a:cubicBezTo>
                    <a:pt x="2230" y="2454"/>
                    <a:pt x="2732" y="2092"/>
                    <a:pt x="3011" y="1618"/>
                  </a:cubicBezTo>
                  <a:cubicBezTo>
                    <a:pt x="3290" y="1116"/>
                    <a:pt x="3318" y="503"/>
                    <a:pt x="3039"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0"/>
            <p:cNvSpPr/>
            <p:nvPr/>
          </p:nvSpPr>
          <p:spPr>
            <a:xfrm>
              <a:off x="7700034" y="3108353"/>
              <a:ext cx="425491" cy="1181356"/>
            </a:xfrm>
            <a:custGeom>
              <a:avLst/>
              <a:gdLst/>
              <a:ahLst/>
              <a:cxnLst/>
              <a:rect l="l" t="t" r="r" b="b"/>
              <a:pathLst>
                <a:path w="17088" h="47444" extrusionOk="0">
                  <a:moveTo>
                    <a:pt x="5380" y="0"/>
                  </a:moveTo>
                  <a:lnTo>
                    <a:pt x="5380" y="9450"/>
                  </a:lnTo>
                  <a:cubicBezTo>
                    <a:pt x="5380" y="9450"/>
                    <a:pt x="558" y="10286"/>
                    <a:pt x="558" y="15359"/>
                  </a:cubicBezTo>
                  <a:cubicBezTo>
                    <a:pt x="0" y="26091"/>
                    <a:pt x="28" y="36210"/>
                    <a:pt x="558" y="45716"/>
                  </a:cubicBezTo>
                  <a:cubicBezTo>
                    <a:pt x="558" y="46663"/>
                    <a:pt x="1338" y="47444"/>
                    <a:pt x="2314" y="47444"/>
                  </a:cubicBezTo>
                  <a:lnTo>
                    <a:pt x="14774" y="47444"/>
                  </a:lnTo>
                  <a:cubicBezTo>
                    <a:pt x="15722" y="47444"/>
                    <a:pt x="16531" y="46691"/>
                    <a:pt x="16531" y="45716"/>
                  </a:cubicBezTo>
                  <a:cubicBezTo>
                    <a:pt x="17088" y="35820"/>
                    <a:pt x="17032" y="25673"/>
                    <a:pt x="16531" y="15359"/>
                  </a:cubicBezTo>
                  <a:cubicBezTo>
                    <a:pt x="16475" y="10286"/>
                    <a:pt x="11652" y="9450"/>
                    <a:pt x="11652" y="9450"/>
                  </a:cubicBezTo>
                  <a:lnTo>
                    <a:pt x="116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p:nvPr/>
          </p:nvSpPr>
          <p:spPr>
            <a:xfrm>
              <a:off x="7817338" y="3070828"/>
              <a:ext cx="191581" cy="111104"/>
            </a:xfrm>
            <a:custGeom>
              <a:avLst/>
              <a:gdLst/>
              <a:ahLst/>
              <a:cxnLst/>
              <a:rect l="l" t="t" r="r" b="b"/>
              <a:pathLst>
                <a:path w="7694" h="4462" extrusionOk="0">
                  <a:moveTo>
                    <a:pt x="6682" y="1"/>
                  </a:moveTo>
                  <a:cubicBezTo>
                    <a:pt x="6666" y="1"/>
                    <a:pt x="6650" y="1"/>
                    <a:pt x="6635" y="2"/>
                  </a:cubicBezTo>
                  <a:lnTo>
                    <a:pt x="920" y="169"/>
                  </a:lnTo>
                  <a:cubicBezTo>
                    <a:pt x="391" y="225"/>
                    <a:pt x="0" y="643"/>
                    <a:pt x="0" y="1145"/>
                  </a:cubicBezTo>
                  <a:lnTo>
                    <a:pt x="0" y="3486"/>
                  </a:lnTo>
                  <a:cubicBezTo>
                    <a:pt x="0" y="4016"/>
                    <a:pt x="418" y="4462"/>
                    <a:pt x="976" y="4462"/>
                  </a:cubicBezTo>
                  <a:lnTo>
                    <a:pt x="6579" y="4462"/>
                  </a:lnTo>
                  <a:cubicBezTo>
                    <a:pt x="7109" y="4462"/>
                    <a:pt x="7527" y="4044"/>
                    <a:pt x="7555" y="3514"/>
                  </a:cubicBezTo>
                  <a:lnTo>
                    <a:pt x="7666" y="1005"/>
                  </a:lnTo>
                  <a:cubicBezTo>
                    <a:pt x="7693" y="464"/>
                    <a:pt x="7220" y="1"/>
                    <a:pt x="66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0"/>
            <p:cNvSpPr/>
            <p:nvPr/>
          </p:nvSpPr>
          <p:spPr>
            <a:xfrm>
              <a:off x="7838154" y="3097247"/>
              <a:ext cx="2814" cy="60407"/>
            </a:xfrm>
            <a:custGeom>
              <a:avLst/>
              <a:gdLst/>
              <a:ahLst/>
              <a:cxnLst/>
              <a:rect l="l" t="t" r="r" b="b"/>
              <a:pathLst>
                <a:path w="113" h="2426" fill="none" extrusionOk="0">
                  <a:moveTo>
                    <a:pt x="112" y="0"/>
                  </a:moveTo>
                  <a:cubicBezTo>
                    <a:pt x="56" y="781"/>
                    <a:pt x="29" y="1617"/>
                    <a:pt x="1" y="2425"/>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0"/>
            <p:cNvSpPr/>
            <p:nvPr/>
          </p:nvSpPr>
          <p:spPr>
            <a:xfrm>
              <a:off x="7870773" y="3097247"/>
              <a:ext cx="25" cy="60407"/>
            </a:xfrm>
            <a:custGeom>
              <a:avLst/>
              <a:gdLst/>
              <a:ahLst/>
              <a:cxnLst/>
              <a:rect l="l" t="t" r="r" b="b"/>
              <a:pathLst>
                <a:path w="1" h="2426" fill="none" extrusionOk="0">
                  <a:moveTo>
                    <a:pt x="1" y="0"/>
                  </a:moveTo>
                  <a:lnTo>
                    <a:pt x="1" y="2425"/>
                  </a:ln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0"/>
            <p:cNvSpPr/>
            <p:nvPr/>
          </p:nvSpPr>
          <p:spPr>
            <a:xfrm>
              <a:off x="7904089" y="3095853"/>
              <a:ext cx="25" cy="64566"/>
            </a:xfrm>
            <a:custGeom>
              <a:avLst/>
              <a:gdLst/>
              <a:ahLst/>
              <a:cxnLst/>
              <a:rect l="l" t="t" r="r" b="b"/>
              <a:pathLst>
                <a:path w="1" h="2593" fill="none" extrusionOk="0">
                  <a:moveTo>
                    <a:pt x="1" y="0"/>
                  </a:moveTo>
                  <a:lnTo>
                    <a:pt x="1" y="2593"/>
                  </a:ln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0"/>
            <p:cNvSpPr/>
            <p:nvPr/>
          </p:nvSpPr>
          <p:spPr>
            <a:xfrm>
              <a:off x="7934642" y="3094459"/>
              <a:ext cx="2092" cy="67354"/>
            </a:xfrm>
            <a:custGeom>
              <a:avLst/>
              <a:gdLst/>
              <a:ahLst/>
              <a:cxnLst/>
              <a:rect l="l" t="t" r="r" b="b"/>
              <a:pathLst>
                <a:path w="84" h="2705" fill="none" extrusionOk="0">
                  <a:moveTo>
                    <a:pt x="84" y="1"/>
                  </a:moveTo>
                  <a:lnTo>
                    <a:pt x="0" y="2705"/>
                  </a:ln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0"/>
            <p:cNvSpPr/>
            <p:nvPr/>
          </p:nvSpPr>
          <p:spPr>
            <a:xfrm>
              <a:off x="7970722" y="3090997"/>
              <a:ext cx="722" cy="68724"/>
            </a:xfrm>
            <a:custGeom>
              <a:avLst/>
              <a:gdLst/>
              <a:ahLst/>
              <a:cxnLst/>
              <a:rect l="l" t="t" r="r" b="b"/>
              <a:pathLst>
                <a:path w="29" h="2760" fill="none" extrusionOk="0">
                  <a:moveTo>
                    <a:pt x="29" y="0"/>
                  </a:moveTo>
                  <a:cubicBezTo>
                    <a:pt x="29" y="892"/>
                    <a:pt x="1" y="1840"/>
                    <a:pt x="1" y="276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0"/>
            <p:cNvSpPr/>
            <p:nvPr/>
          </p:nvSpPr>
          <p:spPr>
            <a:xfrm>
              <a:off x="7737508" y="3576224"/>
              <a:ext cx="353331" cy="396283"/>
            </a:xfrm>
            <a:custGeom>
              <a:avLst/>
              <a:gdLst/>
              <a:ahLst/>
              <a:cxnLst/>
              <a:rect l="l" t="t" r="r" b="b"/>
              <a:pathLst>
                <a:path w="14190" h="15915" extrusionOk="0">
                  <a:moveTo>
                    <a:pt x="7047" y="0"/>
                  </a:moveTo>
                  <a:cubicBezTo>
                    <a:pt x="4240" y="0"/>
                    <a:pt x="2026" y="136"/>
                    <a:pt x="976" y="221"/>
                  </a:cubicBezTo>
                  <a:cubicBezTo>
                    <a:pt x="586" y="277"/>
                    <a:pt x="307" y="583"/>
                    <a:pt x="252" y="918"/>
                  </a:cubicBezTo>
                  <a:cubicBezTo>
                    <a:pt x="1" y="5183"/>
                    <a:pt x="196" y="12598"/>
                    <a:pt x="279" y="14772"/>
                  </a:cubicBezTo>
                  <a:cubicBezTo>
                    <a:pt x="307" y="15106"/>
                    <a:pt x="558" y="15413"/>
                    <a:pt x="893" y="15497"/>
                  </a:cubicBezTo>
                  <a:cubicBezTo>
                    <a:pt x="2550" y="15808"/>
                    <a:pt x="4400" y="15914"/>
                    <a:pt x="6168" y="15914"/>
                  </a:cubicBezTo>
                  <a:cubicBezTo>
                    <a:pt x="9157" y="15914"/>
                    <a:pt x="11911" y="15609"/>
                    <a:pt x="13102" y="15469"/>
                  </a:cubicBezTo>
                  <a:cubicBezTo>
                    <a:pt x="13437" y="15413"/>
                    <a:pt x="13715" y="15106"/>
                    <a:pt x="13771" y="14772"/>
                  </a:cubicBezTo>
                  <a:cubicBezTo>
                    <a:pt x="14189" y="8277"/>
                    <a:pt x="13910" y="2786"/>
                    <a:pt x="13771" y="918"/>
                  </a:cubicBezTo>
                  <a:cubicBezTo>
                    <a:pt x="13715" y="556"/>
                    <a:pt x="13437" y="277"/>
                    <a:pt x="13074" y="221"/>
                  </a:cubicBezTo>
                  <a:cubicBezTo>
                    <a:pt x="10920" y="57"/>
                    <a:pt x="8859" y="0"/>
                    <a:pt x="70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0"/>
            <p:cNvSpPr/>
            <p:nvPr/>
          </p:nvSpPr>
          <p:spPr>
            <a:xfrm>
              <a:off x="7815246" y="3667781"/>
              <a:ext cx="120118" cy="200619"/>
            </a:xfrm>
            <a:custGeom>
              <a:avLst/>
              <a:gdLst/>
              <a:ahLst/>
              <a:cxnLst/>
              <a:rect l="l" t="t" r="r" b="b"/>
              <a:pathLst>
                <a:path w="4824" h="8057" extrusionOk="0">
                  <a:moveTo>
                    <a:pt x="1199" y="1"/>
                  </a:moveTo>
                  <a:cubicBezTo>
                    <a:pt x="363" y="753"/>
                    <a:pt x="1" y="1952"/>
                    <a:pt x="140" y="3067"/>
                  </a:cubicBezTo>
                  <a:cubicBezTo>
                    <a:pt x="252" y="4182"/>
                    <a:pt x="809" y="5241"/>
                    <a:pt x="1506" y="6077"/>
                  </a:cubicBezTo>
                  <a:cubicBezTo>
                    <a:pt x="2008" y="6663"/>
                    <a:pt x="2510" y="7137"/>
                    <a:pt x="3123" y="7638"/>
                  </a:cubicBezTo>
                  <a:cubicBezTo>
                    <a:pt x="3179" y="7694"/>
                    <a:pt x="3290" y="7778"/>
                    <a:pt x="3346" y="7834"/>
                  </a:cubicBezTo>
                  <a:cubicBezTo>
                    <a:pt x="3346" y="7722"/>
                    <a:pt x="3318" y="7638"/>
                    <a:pt x="3318" y="7527"/>
                  </a:cubicBezTo>
                  <a:cubicBezTo>
                    <a:pt x="3290" y="7192"/>
                    <a:pt x="3262" y="6802"/>
                    <a:pt x="3179" y="6440"/>
                  </a:cubicBezTo>
                  <a:cubicBezTo>
                    <a:pt x="3011" y="5743"/>
                    <a:pt x="2593" y="5102"/>
                    <a:pt x="2287" y="4461"/>
                  </a:cubicBezTo>
                  <a:cubicBezTo>
                    <a:pt x="1924" y="3792"/>
                    <a:pt x="1618" y="3095"/>
                    <a:pt x="1645" y="2370"/>
                  </a:cubicBezTo>
                  <a:lnTo>
                    <a:pt x="1645" y="2370"/>
                  </a:lnTo>
                  <a:cubicBezTo>
                    <a:pt x="2091" y="3652"/>
                    <a:pt x="3151" y="4684"/>
                    <a:pt x="3736" y="5938"/>
                  </a:cubicBezTo>
                  <a:cubicBezTo>
                    <a:pt x="4043" y="6579"/>
                    <a:pt x="4182" y="7332"/>
                    <a:pt x="4182" y="8057"/>
                  </a:cubicBezTo>
                  <a:cubicBezTo>
                    <a:pt x="4294" y="7945"/>
                    <a:pt x="4377" y="7806"/>
                    <a:pt x="4433" y="7555"/>
                  </a:cubicBezTo>
                  <a:cubicBezTo>
                    <a:pt x="4823" y="6273"/>
                    <a:pt x="4684" y="4851"/>
                    <a:pt x="4154" y="3652"/>
                  </a:cubicBezTo>
                  <a:cubicBezTo>
                    <a:pt x="3541" y="2203"/>
                    <a:pt x="2426" y="976"/>
                    <a:pt x="1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7939497" y="3652418"/>
              <a:ext cx="83315" cy="125745"/>
            </a:xfrm>
            <a:custGeom>
              <a:avLst/>
              <a:gdLst/>
              <a:ahLst/>
              <a:cxnLst/>
              <a:rect l="l" t="t" r="r" b="b"/>
              <a:pathLst>
                <a:path w="3346" h="5050" extrusionOk="0">
                  <a:moveTo>
                    <a:pt x="2995" y="1"/>
                  </a:moveTo>
                  <a:cubicBezTo>
                    <a:pt x="2350" y="1"/>
                    <a:pt x="1699" y="309"/>
                    <a:pt x="1227" y="757"/>
                  </a:cubicBezTo>
                  <a:cubicBezTo>
                    <a:pt x="669" y="1315"/>
                    <a:pt x="363" y="2039"/>
                    <a:pt x="168" y="2820"/>
                  </a:cubicBezTo>
                  <a:cubicBezTo>
                    <a:pt x="84" y="3294"/>
                    <a:pt x="28" y="3823"/>
                    <a:pt x="0" y="4353"/>
                  </a:cubicBezTo>
                  <a:lnTo>
                    <a:pt x="0" y="4548"/>
                  </a:lnTo>
                  <a:lnTo>
                    <a:pt x="168" y="4381"/>
                  </a:lnTo>
                  <a:cubicBezTo>
                    <a:pt x="363" y="4214"/>
                    <a:pt x="530" y="4046"/>
                    <a:pt x="697" y="3823"/>
                  </a:cubicBezTo>
                  <a:cubicBezTo>
                    <a:pt x="1004" y="3405"/>
                    <a:pt x="1199" y="2931"/>
                    <a:pt x="1394" y="2457"/>
                  </a:cubicBezTo>
                  <a:cubicBezTo>
                    <a:pt x="1617" y="2011"/>
                    <a:pt x="1840" y="1538"/>
                    <a:pt x="2258" y="1259"/>
                  </a:cubicBezTo>
                  <a:lnTo>
                    <a:pt x="2258" y="1259"/>
                  </a:lnTo>
                  <a:cubicBezTo>
                    <a:pt x="1757" y="2039"/>
                    <a:pt x="1673" y="3071"/>
                    <a:pt x="1255" y="3907"/>
                  </a:cubicBezTo>
                  <a:cubicBezTo>
                    <a:pt x="1060" y="4353"/>
                    <a:pt x="697" y="4743"/>
                    <a:pt x="307" y="5050"/>
                  </a:cubicBezTo>
                  <a:cubicBezTo>
                    <a:pt x="419" y="5050"/>
                    <a:pt x="530" y="5050"/>
                    <a:pt x="697" y="4966"/>
                  </a:cubicBezTo>
                  <a:cubicBezTo>
                    <a:pt x="1534" y="4660"/>
                    <a:pt x="2230" y="3991"/>
                    <a:pt x="2649" y="3210"/>
                  </a:cubicBezTo>
                  <a:cubicBezTo>
                    <a:pt x="3178" y="2234"/>
                    <a:pt x="3345" y="1119"/>
                    <a:pt x="3345" y="32"/>
                  </a:cubicBezTo>
                  <a:cubicBezTo>
                    <a:pt x="3230" y="11"/>
                    <a:pt x="3112" y="1"/>
                    <a:pt x="2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0"/>
            <p:cNvSpPr/>
            <p:nvPr/>
          </p:nvSpPr>
          <p:spPr>
            <a:xfrm>
              <a:off x="8015841" y="3399857"/>
              <a:ext cx="67354" cy="147184"/>
            </a:xfrm>
            <a:custGeom>
              <a:avLst/>
              <a:gdLst/>
              <a:ahLst/>
              <a:cxnLst/>
              <a:rect l="l" t="t" r="r" b="b"/>
              <a:pathLst>
                <a:path w="2705" h="5911" fill="none" extrusionOk="0">
                  <a:moveTo>
                    <a:pt x="1" y="1"/>
                  </a:moveTo>
                  <a:cubicBezTo>
                    <a:pt x="1757" y="1395"/>
                    <a:pt x="2705" y="3680"/>
                    <a:pt x="2482" y="591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0"/>
            <p:cNvSpPr/>
            <p:nvPr/>
          </p:nvSpPr>
          <p:spPr>
            <a:xfrm>
              <a:off x="8077618" y="3989838"/>
              <a:ext cx="722" cy="168000"/>
            </a:xfrm>
            <a:custGeom>
              <a:avLst/>
              <a:gdLst/>
              <a:ahLst/>
              <a:cxnLst/>
              <a:rect l="l" t="t" r="r" b="b"/>
              <a:pathLst>
                <a:path w="29" h="6747" fill="none" extrusionOk="0">
                  <a:moveTo>
                    <a:pt x="28" y="1"/>
                  </a:moveTo>
                  <a:cubicBezTo>
                    <a:pt x="28" y="2259"/>
                    <a:pt x="28" y="4489"/>
                    <a:pt x="1" y="6747"/>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0"/>
            <p:cNvSpPr/>
            <p:nvPr/>
          </p:nvSpPr>
          <p:spPr>
            <a:xfrm>
              <a:off x="8075526" y="4188365"/>
              <a:ext cx="25" cy="25000"/>
            </a:xfrm>
            <a:custGeom>
              <a:avLst/>
              <a:gdLst/>
              <a:ahLst/>
              <a:cxnLst/>
              <a:rect l="l" t="t" r="r" b="b"/>
              <a:pathLst>
                <a:path w="1" h="1004" fill="none" extrusionOk="0">
                  <a:moveTo>
                    <a:pt x="1" y="0"/>
                  </a:moveTo>
                  <a:lnTo>
                    <a:pt x="1" y="1004"/>
                  </a:ln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0"/>
            <p:cNvSpPr/>
            <p:nvPr/>
          </p:nvSpPr>
          <p:spPr>
            <a:xfrm>
              <a:off x="7870076" y="3927364"/>
              <a:ext cx="149276" cy="11828"/>
            </a:xfrm>
            <a:custGeom>
              <a:avLst/>
              <a:gdLst/>
              <a:ahLst/>
              <a:cxnLst/>
              <a:rect l="l" t="t" r="r" b="b"/>
              <a:pathLst>
                <a:path w="5995" h="475" fill="none" extrusionOk="0">
                  <a:moveTo>
                    <a:pt x="1" y="280"/>
                  </a:moveTo>
                  <a:cubicBezTo>
                    <a:pt x="1980" y="475"/>
                    <a:pt x="4015" y="391"/>
                    <a:pt x="5994"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7752100" y="3394877"/>
              <a:ext cx="122184" cy="293745"/>
            </a:xfrm>
            <a:custGeom>
              <a:avLst/>
              <a:gdLst/>
              <a:ahLst/>
              <a:cxnLst/>
              <a:rect l="l" t="t" r="r" b="b"/>
              <a:pathLst>
                <a:path w="4907" h="11797" extrusionOk="0">
                  <a:moveTo>
                    <a:pt x="4077" y="0"/>
                  </a:moveTo>
                  <a:cubicBezTo>
                    <a:pt x="3799" y="0"/>
                    <a:pt x="3524" y="184"/>
                    <a:pt x="3289" y="340"/>
                  </a:cubicBezTo>
                  <a:cubicBezTo>
                    <a:pt x="2397" y="814"/>
                    <a:pt x="1700" y="1706"/>
                    <a:pt x="1227" y="2626"/>
                  </a:cubicBezTo>
                  <a:cubicBezTo>
                    <a:pt x="558" y="3936"/>
                    <a:pt x="279" y="5386"/>
                    <a:pt x="139" y="6807"/>
                  </a:cubicBezTo>
                  <a:cubicBezTo>
                    <a:pt x="28" y="7894"/>
                    <a:pt x="0" y="8981"/>
                    <a:pt x="28" y="10097"/>
                  </a:cubicBezTo>
                  <a:cubicBezTo>
                    <a:pt x="28" y="10431"/>
                    <a:pt x="84" y="10821"/>
                    <a:pt x="223" y="11184"/>
                  </a:cubicBezTo>
                  <a:cubicBezTo>
                    <a:pt x="362" y="11490"/>
                    <a:pt x="669" y="11797"/>
                    <a:pt x="1059" y="11797"/>
                  </a:cubicBezTo>
                  <a:cubicBezTo>
                    <a:pt x="1394" y="11797"/>
                    <a:pt x="1673" y="11602"/>
                    <a:pt x="1840" y="11323"/>
                  </a:cubicBezTo>
                  <a:cubicBezTo>
                    <a:pt x="2035" y="11044"/>
                    <a:pt x="2091" y="10682"/>
                    <a:pt x="2119" y="10375"/>
                  </a:cubicBezTo>
                  <a:cubicBezTo>
                    <a:pt x="2230" y="9400"/>
                    <a:pt x="2119" y="8452"/>
                    <a:pt x="2119" y="7476"/>
                  </a:cubicBezTo>
                  <a:cubicBezTo>
                    <a:pt x="2119" y="6501"/>
                    <a:pt x="2230" y="5525"/>
                    <a:pt x="2732" y="4689"/>
                  </a:cubicBezTo>
                  <a:cubicBezTo>
                    <a:pt x="3038" y="4131"/>
                    <a:pt x="3512" y="3685"/>
                    <a:pt x="3931" y="3183"/>
                  </a:cubicBezTo>
                  <a:cubicBezTo>
                    <a:pt x="4349" y="2710"/>
                    <a:pt x="4767" y="2152"/>
                    <a:pt x="4850" y="1511"/>
                  </a:cubicBezTo>
                  <a:cubicBezTo>
                    <a:pt x="4906" y="1065"/>
                    <a:pt x="4823" y="396"/>
                    <a:pt x="4432" y="117"/>
                  </a:cubicBezTo>
                  <a:cubicBezTo>
                    <a:pt x="4315" y="34"/>
                    <a:pt x="4196" y="0"/>
                    <a:pt x="4077"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7750705" y="3904356"/>
              <a:ext cx="70816" cy="243223"/>
            </a:xfrm>
            <a:custGeom>
              <a:avLst/>
              <a:gdLst/>
              <a:ahLst/>
              <a:cxnLst/>
              <a:rect l="l" t="t" r="r" b="b"/>
              <a:pathLst>
                <a:path w="2844" h="9768" extrusionOk="0">
                  <a:moveTo>
                    <a:pt x="1247" y="1"/>
                  </a:moveTo>
                  <a:cubicBezTo>
                    <a:pt x="1017" y="1"/>
                    <a:pt x="787" y="104"/>
                    <a:pt x="614" y="340"/>
                  </a:cubicBezTo>
                  <a:cubicBezTo>
                    <a:pt x="168" y="897"/>
                    <a:pt x="195" y="2068"/>
                    <a:pt x="168" y="2737"/>
                  </a:cubicBezTo>
                  <a:cubicBezTo>
                    <a:pt x="0" y="4660"/>
                    <a:pt x="28" y="6556"/>
                    <a:pt x="586" y="8423"/>
                  </a:cubicBezTo>
                  <a:lnTo>
                    <a:pt x="586" y="8479"/>
                  </a:lnTo>
                  <a:cubicBezTo>
                    <a:pt x="745" y="8984"/>
                    <a:pt x="1158" y="9767"/>
                    <a:pt x="1775" y="9767"/>
                  </a:cubicBezTo>
                  <a:cubicBezTo>
                    <a:pt x="1806" y="9767"/>
                    <a:pt x="1837" y="9765"/>
                    <a:pt x="1868" y="9761"/>
                  </a:cubicBezTo>
                  <a:cubicBezTo>
                    <a:pt x="2230" y="9734"/>
                    <a:pt x="2509" y="9427"/>
                    <a:pt x="2593" y="9120"/>
                  </a:cubicBezTo>
                  <a:cubicBezTo>
                    <a:pt x="2816" y="8591"/>
                    <a:pt x="2732" y="7894"/>
                    <a:pt x="2788" y="7336"/>
                  </a:cubicBezTo>
                  <a:cubicBezTo>
                    <a:pt x="2816" y="6667"/>
                    <a:pt x="2844" y="5998"/>
                    <a:pt x="2844" y="5357"/>
                  </a:cubicBezTo>
                  <a:cubicBezTo>
                    <a:pt x="2844" y="3991"/>
                    <a:pt x="2704" y="2653"/>
                    <a:pt x="2398" y="1371"/>
                  </a:cubicBezTo>
                  <a:cubicBezTo>
                    <a:pt x="2314" y="1064"/>
                    <a:pt x="2230" y="702"/>
                    <a:pt x="2007" y="423"/>
                  </a:cubicBezTo>
                  <a:cubicBezTo>
                    <a:pt x="1822" y="160"/>
                    <a:pt x="1533" y="1"/>
                    <a:pt x="1247"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6474954" y="3109050"/>
              <a:ext cx="1155684" cy="249896"/>
            </a:xfrm>
            <a:custGeom>
              <a:avLst/>
              <a:gdLst/>
              <a:ahLst/>
              <a:cxnLst/>
              <a:rect l="l" t="t" r="r" b="b"/>
              <a:pathLst>
                <a:path w="46413" h="10036" extrusionOk="0">
                  <a:moveTo>
                    <a:pt x="46413" y="0"/>
                  </a:moveTo>
                  <a:cubicBezTo>
                    <a:pt x="33119" y="397"/>
                    <a:pt x="20235" y="461"/>
                    <a:pt x="13305" y="461"/>
                  </a:cubicBezTo>
                  <a:cubicBezTo>
                    <a:pt x="10006" y="461"/>
                    <a:pt x="8056" y="446"/>
                    <a:pt x="8056" y="446"/>
                  </a:cubicBezTo>
                  <a:cubicBezTo>
                    <a:pt x="4851" y="1422"/>
                    <a:pt x="0" y="3150"/>
                    <a:pt x="0" y="3150"/>
                  </a:cubicBezTo>
                  <a:lnTo>
                    <a:pt x="3206" y="8307"/>
                  </a:lnTo>
                  <a:lnTo>
                    <a:pt x="41395" y="10035"/>
                  </a:lnTo>
                  <a:lnTo>
                    <a:pt x="46413" y="0"/>
                  </a:lnTo>
                  <a:close/>
                </a:path>
              </a:pathLst>
            </a:custGeom>
            <a:solidFill>
              <a:srgbClr val="C48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6368058" y="2683559"/>
              <a:ext cx="582386" cy="656638"/>
            </a:xfrm>
            <a:custGeom>
              <a:avLst/>
              <a:gdLst/>
              <a:ahLst/>
              <a:cxnLst/>
              <a:rect l="l" t="t" r="r" b="b"/>
              <a:pathLst>
                <a:path w="23389" h="26371" extrusionOk="0">
                  <a:moveTo>
                    <a:pt x="14031" y="0"/>
                  </a:moveTo>
                  <a:cubicBezTo>
                    <a:pt x="13204" y="0"/>
                    <a:pt x="12378" y="165"/>
                    <a:pt x="11625" y="502"/>
                  </a:cubicBezTo>
                  <a:cubicBezTo>
                    <a:pt x="9729" y="1339"/>
                    <a:pt x="8363" y="3178"/>
                    <a:pt x="8140" y="5213"/>
                  </a:cubicBezTo>
                  <a:cubicBezTo>
                    <a:pt x="7711" y="4163"/>
                    <a:pt x="6607" y="3481"/>
                    <a:pt x="5494" y="3481"/>
                  </a:cubicBezTo>
                  <a:cubicBezTo>
                    <a:pt x="5307" y="3481"/>
                    <a:pt x="5119" y="3501"/>
                    <a:pt x="4935" y="3541"/>
                  </a:cubicBezTo>
                  <a:cubicBezTo>
                    <a:pt x="3624" y="3819"/>
                    <a:pt x="2705" y="5130"/>
                    <a:pt x="2760" y="6440"/>
                  </a:cubicBezTo>
                  <a:cubicBezTo>
                    <a:pt x="2570" y="6344"/>
                    <a:pt x="2366" y="6301"/>
                    <a:pt x="2161" y="6301"/>
                  </a:cubicBezTo>
                  <a:cubicBezTo>
                    <a:pt x="1464" y="6301"/>
                    <a:pt x="742" y="6797"/>
                    <a:pt x="419" y="7443"/>
                  </a:cubicBezTo>
                  <a:cubicBezTo>
                    <a:pt x="1" y="8279"/>
                    <a:pt x="56" y="9283"/>
                    <a:pt x="196" y="10203"/>
                  </a:cubicBezTo>
                  <a:cubicBezTo>
                    <a:pt x="1116" y="16781"/>
                    <a:pt x="5854" y="22691"/>
                    <a:pt x="12071" y="25060"/>
                  </a:cubicBezTo>
                  <a:cubicBezTo>
                    <a:pt x="12975" y="25400"/>
                    <a:pt x="14001" y="25660"/>
                    <a:pt x="14975" y="25660"/>
                  </a:cubicBezTo>
                  <a:cubicBezTo>
                    <a:pt x="15922" y="25660"/>
                    <a:pt x="16819" y="25414"/>
                    <a:pt x="17506" y="24754"/>
                  </a:cubicBezTo>
                  <a:lnTo>
                    <a:pt x="17506" y="24754"/>
                  </a:lnTo>
                  <a:lnTo>
                    <a:pt x="16252" y="26371"/>
                  </a:lnTo>
                  <a:cubicBezTo>
                    <a:pt x="19235" y="24503"/>
                    <a:pt x="21270" y="21381"/>
                    <a:pt x="22273" y="18036"/>
                  </a:cubicBezTo>
                  <a:cubicBezTo>
                    <a:pt x="23304" y="14719"/>
                    <a:pt x="23388" y="11179"/>
                    <a:pt x="23081" y="7638"/>
                  </a:cubicBezTo>
                  <a:cubicBezTo>
                    <a:pt x="22942" y="6022"/>
                    <a:pt x="22691" y="4265"/>
                    <a:pt x="21743" y="2872"/>
                  </a:cubicBezTo>
                  <a:cubicBezTo>
                    <a:pt x="20978" y="1746"/>
                    <a:pt x="19685" y="911"/>
                    <a:pt x="18393" y="911"/>
                  </a:cubicBezTo>
                  <a:cubicBezTo>
                    <a:pt x="18086" y="911"/>
                    <a:pt x="17778" y="958"/>
                    <a:pt x="17479" y="1060"/>
                  </a:cubicBezTo>
                  <a:cubicBezTo>
                    <a:pt x="16481" y="361"/>
                    <a:pt x="15254" y="0"/>
                    <a:pt x="140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0"/>
            <p:cNvSpPr/>
            <p:nvPr/>
          </p:nvSpPr>
          <p:spPr>
            <a:xfrm>
              <a:off x="6835879" y="2710625"/>
              <a:ext cx="52091" cy="433135"/>
            </a:xfrm>
            <a:custGeom>
              <a:avLst/>
              <a:gdLst/>
              <a:ahLst/>
              <a:cxnLst/>
              <a:rect l="l" t="t" r="r" b="b"/>
              <a:pathLst>
                <a:path w="2092" h="17395" extrusionOk="0">
                  <a:moveTo>
                    <a:pt x="781" y="1"/>
                  </a:moveTo>
                  <a:lnTo>
                    <a:pt x="781" y="1"/>
                  </a:lnTo>
                  <a:cubicBezTo>
                    <a:pt x="1478" y="2175"/>
                    <a:pt x="1785" y="4600"/>
                    <a:pt x="1673" y="7276"/>
                  </a:cubicBezTo>
                  <a:cubicBezTo>
                    <a:pt x="1534" y="10621"/>
                    <a:pt x="781" y="13938"/>
                    <a:pt x="29" y="17144"/>
                  </a:cubicBezTo>
                  <a:cubicBezTo>
                    <a:pt x="1" y="17283"/>
                    <a:pt x="84" y="17367"/>
                    <a:pt x="140" y="17395"/>
                  </a:cubicBezTo>
                  <a:lnTo>
                    <a:pt x="168" y="17395"/>
                  </a:lnTo>
                  <a:cubicBezTo>
                    <a:pt x="252" y="17395"/>
                    <a:pt x="307" y="17367"/>
                    <a:pt x="363" y="17255"/>
                  </a:cubicBezTo>
                  <a:cubicBezTo>
                    <a:pt x="1088" y="14050"/>
                    <a:pt x="1840" y="10705"/>
                    <a:pt x="1980" y="7332"/>
                  </a:cubicBezTo>
                  <a:cubicBezTo>
                    <a:pt x="2091" y="4684"/>
                    <a:pt x="1813" y="2314"/>
                    <a:pt x="1144" y="168"/>
                  </a:cubicBezTo>
                  <a:cubicBezTo>
                    <a:pt x="1004" y="112"/>
                    <a:pt x="921" y="84"/>
                    <a:pt x="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0"/>
            <p:cNvSpPr/>
            <p:nvPr/>
          </p:nvSpPr>
          <p:spPr>
            <a:xfrm>
              <a:off x="6390269" y="2686348"/>
              <a:ext cx="385253" cy="637191"/>
            </a:xfrm>
            <a:custGeom>
              <a:avLst/>
              <a:gdLst/>
              <a:ahLst/>
              <a:cxnLst/>
              <a:rect l="l" t="t" r="r" b="b"/>
              <a:pathLst>
                <a:path w="15472" h="25590" extrusionOk="0">
                  <a:moveTo>
                    <a:pt x="7109" y="4990"/>
                  </a:moveTo>
                  <a:lnTo>
                    <a:pt x="7109" y="4990"/>
                  </a:lnTo>
                  <a:cubicBezTo>
                    <a:pt x="7109" y="4992"/>
                    <a:pt x="7109" y="4995"/>
                    <a:pt x="7110" y="4999"/>
                  </a:cubicBezTo>
                  <a:lnTo>
                    <a:pt x="7110" y="4999"/>
                  </a:lnTo>
                  <a:cubicBezTo>
                    <a:pt x="7109" y="4996"/>
                    <a:pt x="7109" y="4993"/>
                    <a:pt x="7109" y="4990"/>
                  </a:cubicBezTo>
                  <a:close/>
                  <a:moveTo>
                    <a:pt x="12349" y="0"/>
                  </a:moveTo>
                  <a:cubicBezTo>
                    <a:pt x="12266" y="0"/>
                    <a:pt x="12154" y="56"/>
                    <a:pt x="12043" y="56"/>
                  </a:cubicBezTo>
                  <a:cubicBezTo>
                    <a:pt x="12322" y="1366"/>
                    <a:pt x="12545" y="2732"/>
                    <a:pt x="12740" y="4042"/>
                  </a:cubicBezTo>
                  <a:cubicBezTo>
                    <a:pt x="13409" y="8167"/>
                    <a:pt x="14106" y="12405"/>
                    <a:pt x="14273" y="16669"/>
                  </a:cubicBezTo>
                  <a:cubicBezTo>
                    <a:pt x="14384" y="19234"/>
                    <a:pt x="14301" y="21826"/>
                    <a:pt x="14050" y="24391"/>
                  </a:cubicBezTo>
                  <a:cubicBezTo>
                    <a:pt x="14022" y="24363"/>
                    <a:pt x="13994" y="24307"/>
                    <a:pt x="13966" y="24252"/>
                  </a:cubicBezTo>
                  <a:lnTo>
                    <a:pt x="12628" y="15471"/>
                  </a:lnTo>
                  <a:cubicBezTo>
                    <a:pt x="11903" y="10704"/>
                    <a:pt x="11179" y="5770"/>
                    <a:pt x="9562" y="1087"/>
                  </a:cubicBezTo>
                  <a:cubicBezTo>
                    <a:pt x="9478" y="1171"/>
                    <a:pt x="9395" y="1227"/>
                    <a:pt x="9283" y="1310"/>
                  </a:cubicBezTo>
                  <a:cubicBezTo>
                    <a:pt x="10872" y="5910"/>
                    <a:pt x="11597" y="10788"/>
                    <a:pt x="12294" y="15527"/>
                  </a:cubicBezTo>
                  <a:lnTo>
                    <a:pt x="13464" y="23555"/>
                  </a:lnTo>
                  <a:cubicBezTo>
                    <a:pt x="9924" y="17701"/>
                    <a:pt x="7834" y="11094"/>
                    <a:pt x="7332" y="4265"/>
                  </a:cubicBezTo>
                  <a:cubicBezTo>
                    <a:pt x="7276" y="4544"/>
                    <a:pt x="7193" y="4850"/>
                    <a:pt x="7165" y="5129"/>
                  </a:cubicBezTo>
                  <a:cubicBezTo>
                    <a:pt x="7139" y="5079"/>
                    <a:pt x="7114" y="5028"/>
                    <a:pt x="7110" y="4999"/>
                  </a:cubicBezTo>
                  <a:lnTo>
                    <a:pt x="7110" y="4999"/>
                  </a:lnTo>
                  <a:cubicBezTo>
                    <a:pt x="7696" y="11853"/>
                    <a:pt x="9926" y="18456"/>
                    <a:pt x="13576" y="24307"/>
                  </a:cubicBezTo>
                  <a:cubicBezTo>
                    <a:pt x="10761" y="22077"/>
                    <a:pt x="8503" y="18676"/>
                    <a:pt x="6970" y="14495"/>
                  </a:cubicBezTo>
                  <a:cubicBezTo>
                    <a:pt x="5659" y="10927"/>
                    <a:pt x="5046" y="7164"/>
                    <a:pt x="4489" y="3429"/>
                  </a:cubicBezTo>
                  <a:cubicBezTo>
                    <a:pt x="4377" y="3429"/>
                    <a:pt x="4266" y="3457"/>
                    <a:pt x="4182" y="3457"/>
                  </a:cubicBezTo>
                  <a:cubicBezTo>
                    <a:pt x="4739" y="7192"/>
                    <a:pt x="5381" y="11011"/>
                    <a:pt x="6691" y="14607"/>
                  </a:cubicBezTo>
                  <a:cubicBezTo>
                    <a:pt x="8001" y="18314"/>
                    <a:pt x="9952" y="21408"/>
                    <a:pt x="12322" y="23638"/>
                  </a:cubicBezTo>
                  <a:cubicBezTo>
                    <a:pt x="9478" y="21464"/>
                    <a:pt x="7471" y="18732"/>
                    <a:pt x="6217" y="16502"/>
                  </a:cubicBezTo>
                  <a:cubicBezTo>
                    <a:pt x="4210" y="13018"/>
                    <a:pt x="2955" y="9199"/>
                    <a:pt x="1952" y="5547"/>
                  </a:cubicBezTo>
                  <a:cubicBezTo>
                    <a:pt x="1868" y="5826"/>
                    <a:pt x="1840" y="6077"/>
                    <a:pt x="1868" y="6356"/>
                  </a:cubicBezTo>
                  <a:lnTo>
                    <a:pt x="1840" y="6356"/>
                  </a:lnTo>
                  <a:cubicBezTo>
                    <a:pt x="2816" y="9812"/>
                    <a:pt x="4070" y="13352"/>
                    <a:pt x="5938" y="16669"/>
                  </a:cubicBezTo>
                  <a:cubicBezTo>
                    <a:pt x="7276" y="19011"/>
                    <a:pt x="9395" y="21938"/>
                    <a:pt x="12461" y="24168"/>
                  </a:cubicBezTo>
                  <a:cubicBezTo>
                    <a:pt x="11792" y="23806"/>
                    <a:pt x="11151" y="23415"/>
                    <a:pt x="10482" y="22969"/>
                  </a:cubicBezTo>
                  <a:cubicBezTo>
                    <a:pt x="4962" y="19318"/>
                    <a:pt x="1144" y="13101"/>
                    <a:pt x="279" y="6551"/>
                  </a:cubicBezTo>
                  <a:cubicBezTo>
                    <a:pt x="168" y="6634"/>
                    <a:pt x="56" y="6690"/>
                    <a:pt x="1" y="6774"/>
                  </a:cubicBezTo>
                  <a:cubicBezTo>
                    <a:pt x="921" y="13352"/>
                    <a:pt x="4767" y="19568"/>
                    <a:pt x="10315" y="23248"/>
                  </a:cubicBezTo>
                  <a:cubicBezTo>
                    <a:pt x="11457" y="24029"/>
                    <a:pt x="12600" y="24614"/>
                    <a:pt x="13743" y="25088"/>
                  </a:cubicBezTo>
                  <a:lnTo>
                    <a:pt x="13827" y="25450"/>
                  </a:lnTo>
                  <a:cubicBezTo>
                    <a:pt x="13827" y="25506"/>
                    <a:pt x="13883" y="25562"/>
                    <a:pt x="13938" y="25562"/>
                  </a:cubicBezTo>
                  <a:lnTo>
                    <a:pt x="13938" y="25590"/>
                  </a:lnTo>
                  <a:lnTo>
                    <a:pt x="14245" y="25590"/>
                  </a:lnTo>
                  <a:cubicBezTo>
                    <a:pt x="14245" y="25478"/>
                    <a:pt x="14273" y="25367"/>
                    <a:pt x="14273" y="25283"/>
                  </a:cubicBezTo>
                  <a:cubicBezTo>
                    <a:pt x="14412" y="25339"/>
                    <a:pt x="14579" y="25450"/>
                    <a:pt x="14719" y="25506"/>
                  </a:cubicBezTo>
                  <a:cubicBezTo>
                    <a:pt x="14970" y="25478"/>
                    <a:pt x="15221" y="25422"/>
                    <a:pt x="15471" y="25339"/>
                  </a:cubicBezTo>
                  <a:cubicBezTo>
                    <a:pt x="15193" y="25283"/>
                    <a:pt x="14830" y="25171"/>
                    <a:pt x="14440" y="25032"/>
                  </a:cubicBezTo>
                  <a:cubicBezTo>
                    <a:pt x="14412" y="25032"/>
                    <a:pt x="14412" y="25004"/>
                    <a:pt x="14384" y="25004"/>
                  </a:cubicBezTo>
                  <a:cubicBezTo>
                    <a:pt x="14384" y="24948"/>
                    <a:pt x="14384" y="24921"/>
                    <a:pt x="14329" y="24893"/>
                  </a:cubicBezTo>
                  <a:lnTo>
                    <a:pt x="14329" y="24865"/>
                  </a:lnTo>
                  <a:cubicBezTo>
                    <a:pt x="14607" y="22133"/>
                    <a:pt x="14691" y="19373"/>
                    <a:pt x="14579" y="16669"/>
                  </a:cubicBezTo>
                  <a:cubicBezTo>
                    <a:pt x="14412" y="12405"/>
                    <a:pt x="13715" y="8140"/>
                    <a:pt x="13046" y="4014"/>
                  </a:cubicBezTo>
                  <a:cubicBezTo>
                    <a:pt x="12851" y="2704"/>
                    <a:pt x="12628" y="1338"/>
                    <a:pt x="12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0"/>
            <p:cNvSpPr/>
            <p:nvPr/>
          </p:nvSpPr>
          <p:spPr>
            <a:xfrm>
              <a:off x="6763694" y="2691900"/>
              <a:ext cx="69446" cy="569861"/>
            </a:xfrm>
            <a:custGeom>
              <a:avLst/>
              <a:gdLst/>
              <a:ahLst/>
              <a:cxnLst/>
              <a:rect l="l" t="t" r="r" b="b"/>
              <a:pathLst>
                <a:path w="2789" h="22886" extrusionOk="0">
                  <a:moveTo>
                    <a:pt x="1" y="0"/>
                  </a:moveTo>
                  <a:cubicBezTo>
                    <a:pt x="2342" y="7303"/>
                    <a:pt x="2509" y="15248"/>
                    <a:pt x="447" y="22690"/>
                  </a:cubicBezTo>
                  <a:cubicBezTo>
                    <a:pt x="419" y="22746"/>
                    <a:pt x="502" y="22858"/>
                    <a:pt x="558" y="22886"/>
                  </a:cubicBezTo>
                  <a:lnTo>
                    <a:pt x="586" y="22886"/>
                  </a:lnTo>
                  <a:cubicBezTo>
                    <a:pt x="670" y="22886"/>
                    <a:pt x="725" y="22858"/>
                    <a:pt x="725" y="22774"/>
                  </a:cubicBezTo>
                  <a:cubicBezTo>
                    <a:pt x="2788" y="15387"/>
                    <a:pt x="2649" y="7443"/>
                    <a:pt x="363" y="139"/>
                  </a:cubicBezTo>
                  <a:cubicBezTo>
                    <a:pt x="251" y="56"/>
                    <a:pt x="112" y="2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0"/>
            <p:cNvSpPr/>
            <p:nvPr/>
          </p:nvSpPr>
          <p:spPr>
            <a:xfrm>
              <a:off x="6778958" y="3323514"/>
              <a:ext cx="11827" cy="11130"/>
            </a:xfrm>
            <a:custGeom>
              <a:avLst/>
              <a:gdLst/>
              <a:ahLst/>
              <a:cxnLst/>
              <a:rect l="l" t="t" r="r" b="b"/>
              <a:pathLst>
                <a:path w="475" h="447" extrusionOk="0">
                  <a:moveTo>
                    <a:pt x="335" y="1"/>
                  </a:moveTo>
                  <a:lnTo>
                    <a:pt x="1" y="447"/>
                  </a:lnTo>
                  <a:lnTo>
                    <a:pt x="29" y="447"/>
                  </a:lnTo>
                  <a:cubicBezTo>
                    <a:pt x="140" y="391"/>
                    <a:pt x="196" y="335"/>
                    <a:pt x="196" y="307"/>
                  </a:cubicBezTo>
                  <a:lnTo>
                    <a:pt x="196" y="251"/>
                  </a:lnTo>
                  <a:cubicBezTo>
                    <a:pt x="224" y="251"/>
                    <a:pt x="224" y="251"/>
                    <a:pt x="280" y="279"/>
                  </a:cubicBezTo>
                  <a:lnTo>
                    <a:pt x="308" y="279"/>
                  </a:lnTo>
                  <a:cubicBezTo>
                    <a:pt x="363" y="279"/>
                    <a:pt x="447" y="251"/>
                    <a:pt x="447" y="168"/>
                  </a:cubicBezTo>
                  <a:cubicBezTo>
                    <a:pt x="475" y="112"/>
                    <a:pt x="419" y="28"/>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0"/>
            <p:cNvSpPr/>
            <p:nvPr/>
          </p:nvSpPr>
          <p:spPr>
            <a:xfrm>
              <a:off x="6368058" y="2684231"/>
              <a:ext cx="565728" cy="274896"/>
            </a:xfrm>
            <a:custGeom>
              <a:avLst/>
              <a:gdLst/>
              <a:ahLst/>
              <a:cxnLst/>
              <a:rect l="l" t="t" r="r" b="b"/>
              <a:pathLst>
                <a:path w="22720" h="11040" extrusionOk="0">
                  <a:moveTo>
                    <a:pt x="14031" y="1"/>
                  </a:moveTo>
                  <a:cubicBezTo>
                    <a:pt x="13204" y="1"/>
                    <a:pt x="12378" y="166"/>
                    <a:pt x="11625" y="503"/>
                  </a:cubicBezTo>
                  <a:cubicBezTo>
                    <a:pt x="9729" y="1339"/>
                    <a:pt x="8363" y="3207"/>
                    <a:pt x="8140" y="5214"/>
                  </a:cubicBezTo>
                  <a:cubicBezTo>
                    <a:pt x="7711" y="4164"/>
                    <a:pt x="6607" y="3482"/>
                    <a:pt x="5494" y="3482"/>
                  </a:cubicBezTo>
                  <a:cubicBezTo>
                    <a:pt x="5307" y="3482"/>
                    <a:pt x="5119" y="3501"/>
                    <a:pt x="4935" y="3542"/>
                  </a:cubicBezTo>
                  <a:cubicBezTo>
                    <a:pt x="3624" y="3820"/>
                    <a:pt x="2705" y="5158"/>
                    <a:pt x="2760" y="6441"/>
                  </a:cubicBezTo>
                  <a:cubicBezTo>
                    <a:pt x="2570" y="6345"/>
                    <a:pt x="2366" y="6302"/>
                    <a:pt x="2161" y="6302"/>
                  </a:cubicBezTo>
                  <a:cubicBezTo>
                    <a:pt x="1464" y="6302"/>
                    <a:pt x="742" y="6798"/>
                    <a:pt x="419" y="7444"/>
                  </a:cubicBezTo>
                  <a:cubicBezTo>
                    <a:pt x="1" y="8280"/>
                    <a:pt x="56" y="9284"/>
                    <a:pt x="196" y="10204"/>
                  </a:cubicBezTo>
                  <a:cubicBezTo>
                    <a:pt x="224" y="10483"/>
                    <a:pt x="279" y="10761"/>
                    <a:pt x="335" y="11040"/>
                  </a:cubicBezTo>
                  <a:cubicBezTo>
                    <a:pt x="475" y="10622"/>
                    <a:pt x="614" y="10204"/>
                    <a:pt x="837" y="9786"/>
                  </a:cubicBezTo>
                  <a:cubicBezTo>
                    <a:pt x="1433" y="8770"/>
                    <a:pt x="2553" y="8000"/>
                    <a:pt x="3686" y="8000"/>
                  </a:cubicBezTo>
                  <a:cubicBezTo>
                    <a:pt x="3984" y="8000"/>
                    <a:pt x="4282" y="8053"/>
                    <a:pt x="4572" y="8169"/>
                  </a:cubicBezTo>
                  <a:cubicBezTo>
                    <a:pt x="4935" y="7110"/>
                    <a:pt x="5966" y="6301"/>
                    <a:pt x="7081" y="6218"/>
                  </a:cubicBezTo>
                  <a:cubicBezTo>
                    <a:pt x="7123" y="6216"/>
                    <a:pt x="7164" y="6214"/>
                    <a:pt x="7206" y="6214"/>
                  </a:cubicBezTo>
                  <a:cubicBezTo>
                    <a:pt x="8279" y="6214"/>
                    <a:pt x="9328" y="6897"/>
                    <a:pt x="9757" y="7890"/>
                  </a:cubicBezTo>
                  <a:cubicBezTo>
                    <a:pt x="9813" y="6580"/>
                    <a:pt x="10175" y="5214"/>
                    <a:pt x="10984" y="4183"/>
                  </a:cubicBezTo>
                  <a:cubicBezTo>
                    <a:pt x="11763" y="3162"/>
                    <a:pt x="13008" y="2451"/>
                    <a:pt x="14295" y="2451"/>
                  </a:cubicBezTo>
                  <a:cubicBezTo>
                    <a:pt x="14344" y="2451"/>
                    <a:pt x="14392" y="2452"/>
                    <a:pt x="14440" y="2454"/>
                  </a:cubicBezTo>
                  <a:cubicBezTo>
                    <a:pt x="15750" y="2538"/>
                    <a:pt x="17060" y="3514"/>
                    <a:pt x="17283" y="4824"/>
                  </a:cubicBezTo>
                  <a:cubicBezTo>
                    <a:pt x="17811" y="4003"/>
                    <a:pt x="18791" y="3607"/>
                    <a:pt x="19772" y="3607"/>
                  </a:cubicBezTo>
                  <a:cubicBezTo>
                    <a:pt x="20190" y="3607"/>
                    <a:pt x="20608" y="3679"/>
                    <a:pt x="20991" y="3820"/>
                  </a:cubicBezTo>
                  <a:cubicBezTo>
                    <a:pt x="21660" y="4071"/>
                    <a:pt x="22245" y="4489"/>
                    <a:pt x="22719" y="5019"/>
                  </a:cubicBezTo>
                  <a:cubicBezTo>
                    <a:pt x="22524" y="4238"/>
                    <a:pt x="22245" y="3486"/>
                    <a:pt x="21799" y="2817"/>
                  </a:cubicBezTo>
                  <a:cubicBezTo>
                    <a:pt x="21038" y="1742"/>
                    <a:pt x="19736" y="901"/>
                    <a:pt x="18430" y="901"/>
                  </a:cubicBezTo>
                  <a:cubicBezTo>
                    <a:pt x="18111" y="901"/>
                    <a:pt x="17791" y="951"/>
                    <a:pt x="17479" y="1061"/>
                  </a:cubicBezTo>
                  <a:cubicBezTo>
                    <a:pt x="16481" y="362"/>
                    <a:pt x="15254" y="1"/>
                    <a:pt x="14031"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0"/>
            <p:cNvSpPr/>
            <p:nvPr/>
          </p:nvSpPr>
          <p:spPr>
            <a:xfrm>
              <a:off x="6635285" y="2801510"/>
              <a:ext cx="408161" cy="595284"/>
            </a:xfrm>
            <a:custGeom>
              <a:avLst/>
              <a:gdLst/>
              <a:ahLst/>
              <a:cxnLst/>
              <a:rect l="l" t="t" r="r" b="b"/>
              <a:pathLst>
                <a:path w="16392" h="23907" extrusionOk="0">
                  <a:moveTo>
                    <a:pt x="11580" y="0"/>
                  </a:moveTo>
                  <a:cubicBezTo>
                    <a:pt x="11405" y="0"/>
                    <a:pt x="11230" y="38"/>
                    <a:pt x="11067" y="114"/>
                  </a:cubicBezTo>
                  <a:cubicBezTo>
                    <a:pt x="10315" y="504"/>
                    <a:pt x="10175" y="1480"/>
                    <a:pt x="10175" y="2316"/>
                  </a:cubicBezTo>
                  <a:cubicBezTo>
                    <a:pt x="10121" y="1776"/>
                    <a:pt x="9597" y="1367"/>
                    <a:pt x="9057" y="1367"/>
                  </a:cubicBezTo>
                  <a:cubicBezTo>
                    <a:pt x="9040" y="1367"/>
                    <a:pt x="9022" y="1367"/>
                    <a:pt x="9004" y="1368"/>
                  </a:cubicBezTo>
                  <a:cubicBezTo>
                    <a:pt x="8475" y="1368"/>
                    <a:pt x="8001" y="1758"/>
                    <a:pt x="7666" y="2204"/>
                  </a:cubicBezTo>
                  <a:cubicBezTo>
                    <a:pt x="7360" y="2678"/>
                    <a:pt x="7220" y="3208"/>
                    <a:pt x="7109" y="3738"/>
                  </a:cubicBezTo>
                  <a:cubicBezTo>
                    <a:pt x="6440" y="7055"/>
                    <a:pt x="6691" y="10539"/>
                    <a:pt x="5492" y="13689"/>
                  </a:cubicBezTo>
                  <a:cubicBezTo>
                    <a:pt x="5074" y="14804"/>
                    <a:pt x="4433" y="15808"/>
                    <a:pt x="3680" y="16672"/>
                  </a:cubicBezTo>
                  <a:cubicBezTo>
                    <a:pt x="2565" y="18038"/>
                    <a:pt x="1" y="19097"/>
                    <a:pt x="1450" y="21104"/>
                  </a:cubicBezTo>
                  <a:cubicBezTo>
                    <a:pt x="2593" y="22693"/>
                    <a:pt x="4656" y="23752"/>
                    <a:pt x="6607" y="23891"/>
                  </a:cubicBezTo>
                  <a:cubicBezTo>
                    <a:pt x="6763" y="23902"/>
                    <a:pt x="6918" y="23907"/>
                    <a:pt x="7073" y="23907"/>
                  </a:cubicBezTo>
                  <a:cubicBezTo>
                    <a:pt x="9833" y="23907"/>
                    <a:pt x="12466" y="22287"/>
                    <a:pt x="14050" y="20017"/>
                  </a:cubicBezTo>
                  <a:cubicBezTo>
                    <a:pt x="15750" y="17619"/>
                    <a:pt x="16391" y="14609"/>
                    <a:pt x="16363" y="11682"/>
                  </a:cubicBezTo>
                  <a:cubicBezTo>
                    <a:pt x="16363" y="8783"/>
                    <a:pt x="15694" y="5912"/>
                    <a:pt x="15053" y="3041"/>
                  </a:cubicBezTo>
                  <a:cubicBezTo>
                    <a:pt x="14914" y="2427"/>
                    <a:pt x="14747" y="1731"/>
                    <a:pt x="14273" y="1312"/>
                  </a:cubicBezTo>
                  <a:cubicBezTo>
                    <a:pt x="14057" y="1133"/>
                    <a:pt x="13769" y="1040"/>
                    <a:pt x="13491" y="1040"/>
                  </a:cubicBezTo>
                  <a:cubicBezTo>
                    <a:pt x="13122" y="1040"/>
                    <a:pt x="12771" y="1202"/>
                    <a:pt x="12628" y="1535"/>
                  </a:cubicBezTo>
                  <a:cubicBezTo>
                    <a:pt x="12795" y="1117"/>
                    <a:pt x="12684" y="616"/>
                    <a:pt x="12349" y="281"/>
                  </a:cubicBezTo>
                  <a:cubicBezTo>
                    <a:pt x="12128" y="94"/>
                    <a:pt x="11854" y="0"/>
                    <a:pt x="11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0"/>
            <p:cNvSpPr/>
            <p:nvPr/>
          </p:nvSpPr>
          <p:spPr>
            <a:xfrm>
              <a:off x="6726917" y="2827630"/>
              <a:ext cx="265857" cy="551435"/>
            </a:xfrm>
            <a:custGeom>
              <a:avLst/>
              <a:gdLst/>
              <a:ahLst/>
              <a:cxnLst/>
              <a:rect l="l" t="t" r="r" b="b"/>
              <a:pathLst>
                <a:path w="10677" h="22146" extrusionOk="0">
                  <a:moveTo>
                    <a:pt x="9792" y="0"/>
                  </a:moveTo>
                  <a:cubicBezTo>
                    <a:pt x="9760" y="0"/>
                    <a:pt x="9729" y="3"/>
                    <a:pt x="9701" y="13"/>
                  </a:cubicBezTo>
                  <a:cubicBezTo>
                    <a:pt x="10119" y="2493"/>
                    <a:pt x="10398" y="5030"/>
                    <a:pt x="10342" y="7567"/>
                  </a:cubicBezTo>
                  <a:cubicBezTo>
                    <a:pt x="10203" y="10912"/>
                    <a:pt x="9394" y="13811"/>
                    <a:pt x="7945" y="16152"/>
                  </a:cubicBezTo>
                  <a:cubicBezTo>
                    <a:pt x="6161" y="18968"/>
                    <a:pt x="3234" y="21086"/>
                    <a:pt x="0" y="21978"/>
                  </a:cubicBezTo>
                  <a:cubicBezTo>
                    <a:pt x="140" y="22034"/>
                    <a:pt x="223" y="22118"/>
                    <a:pt x="363" y="22146"/>
                  </a:cubicBezTo>
                  <a:cubicBezTo>
                    <a:pt x="3568" y="21198"/>
                    <a:pt x="6439" y="19079"/>
                    <a:pt x="8168" y="16292"/>
                  </a:cubicBezTo>
                  <a:cubicBezTo>
                    <a:pt x="9673" y="13922"/>
                    <a:pt x="10481" y="10968"/>
                    <a:pt x="10621" y="7567"/>
                  </a:cubicBezTo>
                  <a:cubicBezTo>
                    <a:pt x="10676" y="5030"/>
                    <a:pt x="10398" y="2493"/>
                    <a:pt x="9980" y="13"/>
                  </a:cubicBezTo>
                  <a:cubicBezTo>
                    <a:pt x="9924" y="13"/>
                    <a:pt x="9856" y="0"/>
                    <a:pt x="97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0"/>
            <p:cNvSpPr/>
            <p:nvPr/>
          </p:nvSpPr>
          <p:spPr>
            <a:xfrm>
              <a:off x="6713720" y="2800863"/>
              <a:ext cx="216580" cy="570559"/>
            </a:xfrm>
            <a:custGeom>
              <a:avLst/>
              <a:gdLst/>
              <a:ahLst/>
              <a:cxnLst/>
              <a:rect l="l" t="t" r="r" b="b"/>
              <a:pathLst>
                <a:path w="8698" h="22914" extrusionOk="0">
                  <a:moveTo>
                    <a:pt x="8280" y="0"/>
                  </a:moveTo>
                  <a:cubicBezTo>
                    <a:pt x="8391" y="3987"/>
                    <a:pt x="8224" y="8865"/>
                    <a:pt x="6635" y="13353"/>
                  </a:cubicBezTo>
                  <a:cubicBezTo>
                    <a:pt x="5297" y="17339"/>
                    <a:pt x="2928" y="20600"/>
                    <a:pt x="1" y="22719"/>
                  </a:cubicBezTo>
                  <a:cubicBezTo>
                    <a:pt x="56" y="22802"/>
                    <a:pt x="168" y="22830"/>
                    <a:pt x="279" y="22914"/>
                  </a:cubicBezTo>
                  <a:cubicBezTo>
                    <a:pt x="3206" y="20740"/>
                    <a:pt x="5576" y="17478"/>
                    <a:pt x="6969" y="13492"/>
                  </a:cubicBezTo>
                  <a:cubicBezTo>
                    <a:pt x="8530" y="8976"/>
                    <a:pt x="8698" y="4042"/>
                    <a:pt x="8642" y="56"/>
                  </a:cubicBezTo>
                  <a:cubicBezTo>
                    <a:pt x="8475" y="0"/>
                    <a:pt x="8363" y="0"/>
                    <a:pt x="82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0"/>
            <p:cNvSpPr/>
            <p:nvPr/>
          </p:nvSpPr>
          <p:spPr>
            <a:xfrm>
              <a:off x="6687351" y="2835573"/>
              <a:ext cx="175620" cy="515729"/>
            </a:xfrm>
            <a:custGeom>
              <a:avLst/>
              <a:gdLst/>
              <a:ahLst/>
              <a:cxnLst/>
              <a:rect l="l" t="t" r="r" b="b"/>
              <a:pathLst>
                <a:path w="7053" h="20712" extrusionOk="0">
                  <a:moveTo>
                    <a:pt x="6941" y="0"/>
                  </a:moveTo>
                  <a:cubicBezTo>
                    <a:pt x="6830" y="0"/>
                    <a:pt x="6774" y="28"/>
                    <a:pt x="6663" y="28"/>
                  </a:cubicBezTo>
                  <a:cubicBezTo>
                    <a:pt x="6774" y="4154"/>
                    <a:pt x="6356" y="7777"/>
                    <a:pt x="5380" y="11067"/>
                  </a:cubicBezTo>
                  <a:cubicBezTo>
                    <a:pt x="4265" y="14774"/>
                    <a:pt x="2425" y="18036"/>
                    <a:pt x="0" y="20489"/>
                  </a:cubicBezTo>
                  <a:lnTo>
                    <a:pt x="223" y="20712"/>
                  </a:lnTo>
                  <a:cubicBezTo>
                    <a:pt x="2648" y="18203"/>
                    <a:pt x="4544" y="14913"/>
                    <a:pt x="5659" y="11150"/>
                  </a:cubicBezTo>
                  <a:cubicBezTo>
                    <a:pt x="6635" y="7833"/>
                    <a:pt x="7053" y="4182"/>
                    <a:pt x="6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0"/>
            <p:cNvSpPr/>
            <p:nvPr/>
          </p:nvSpPr>
          <p:spPr>
            <a:xfrm>
              <a:off x="6293806" y="2931339"/>
              <a:ext cx="541401" cy="488762"/>
            </a:xfrm>
            <a:custGeom>
              <a:avLst/>
              <a:gdLst/>
              <a:ahLst/>
              <a:cxnLst/>
              <a:rect l="l" t="t" r="r" b="b"/>
              <a:pathLst>
                <a:path w="21743" h="19629" extrusionOk="0">
                  <a:moveTo>
                    <a:pt x="3234" y="1"/>
                  </a:moveTo>
                  <a:cubicBezTo>
                    <a:pt x="2119" y="1"/>
                    <a:pt x="1004" y="670"/>
                    <a:pt x="502" y="1701"/>
                  </a:cubicBezTo>
                  <a:cubicBezTo>
                    <a:pt x="0" y="2789"/>
                    <a:pt x="167" y="4043"/>
                    <a:pt x="474" y="5186"/>
                  </a:cubicBezTo>
                  <a:cubicBezTo>
                    <a:pt x="1422" y="8921"/>
                    <a:pt x="3512" y="12322"/>
                    <a:pt x="6411" y="14886"/>
                  </a:cubicBezTo>
                  <a:cubicBezTo>
                    <a:pt x="9283" y="17423"/>
                    <a:pt x="12906" y="19068"/>
                    <a:pt x="16753" y="19542"/>
                  </a:cubicBezTo>
                  <a:cubicBezTo>
                    <a:pt x="17205" y="19595"/>
                    <a:pt x="17664" y="19629"/>
                    <a:pt x="18116" y="19629"/>
                  </a:cubicBezTo>
                  <a:cubicBezTo>
                    <a:pt x="18613" y="19629"/>
                    <a:pt x="19102" y="19588"/>
                    <a:pt x="19568" y="19486"/>
                  </a:cubicBezTo>
                  <a:cubicBezTo>
                    <a:pt x="20377" y="19291"/>
                    <a:pt x="21743" y="18845"/>
                    <a:pt x="20516" y="18176"/>
                  </a:cubicBezTo>
                  <a:cubicBezTo>
                    <a:pt x="18788" y="17256"/>
                    <a:pt x="17422" y="16169"/>
                    <a:pt x="16419" y="14413"/>
                  </a:cubicBezTo>
                  <a:cubicBezTo>
                    <a:pt x="15331" y="12517"/>
                    <a:pt x="14885" y="10287"/>
                    <a:pt x="14774" y="8085"/>
                  </a:cubicBezTo>
                  <a:cubicBezTo>
                    <a:pt x="14718" y="7221"/>
                    <a:pt x="14718" y="6301"/>
                    <a:pt x="14495" y="5465"/>
                  </a:cubicBezTo>
                  <a:cubicBezTo>
                    <a:pt x="14244" y="4628"/>
                    <a:pt x="13687" y="3820"/>
                    <a:pt x="12851" y="3513"/>
                  </a:cubicBezTo>
                  <a:cubicBezTo>
                    <a:pt x="12665" y="3445"/>
                    <a:pt x="12467" y="3413"/>
                    <a:pt x="12269" y="3413"/>
                  </a:cubicBezTo>
                  <a:cubicBezTo>
                    <a:pt x="11573" y="3413"/>
                    <a:pt x="10871" y="3810"/>
                    <a:pt x="10676" y="4461"/>
                  </a:cubicBezTo>
                  <a:cubicBezTo>
                    <a:pt x="10453" y="3736"/>
                    <a:pt x="10202" y="2956"/>
                    <a:pt x="9756" y="2287"/>
                  </a:cubicBezTo>
                  <a:cubicBezTo>
                    <a:pt x="9338" y="1646"/>
                    <a:pt x="8697" y="1088"/>
                    <a:pt x="7944" y="893"/>
                  </a:cubicBezTo>
                  <a:cubicBezTo>
                    <a:pt x="7805" y="863"/>
                    <a:pt x="7661" y="848"/>
                    <a:pt x="7518" y="848"/>
                  </a:cubicBezTo>
                  <a:cubicBezTo>
                    <a:pt x="6861" y="848"/>
                    <a:pt x="6207" y="1157"/>
                    <a:pt x="5910" y="1729"/>
                  </a:cubicBezTo>
                  <a:cubicBezTo>
                    <a:pt x="5464" y="726"/>
                    <a:pt x="4376" y="1"/>
                    <a:pt x="3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0"/>
            <p:cNvSpPr/>
            <p:nvPr/>
          </p:nvSpPr>
          <p:spPr>
            <a:xfrm>
              <a:off x="6484665" y="2952877"/>
              <a:ext cx="322081" cy="460899"/>
            </a:xfrm>
            <a:custGeom>
              <a:avLst/>
              <a:gdLst/>
              <a:ahLst/>
              <a:cxnLst/>
              <a:rect l="l" t="t" r="r" b="b"/>
              <a:pathLst>
                <a:path w="12935" h="18510" extrusionOk="0">
                  <a:moveTo>
                    <a:pt x="1" y="0"/>
                  </a:moveTo>
                  <a:cubicBezTo>
                    <a:pt x="196" y="2620"/>
                    <a:pt x="475" y="5269"/>
                    <a:pt x="1199" y="7833"/>
                  </a:cubicBezTo>
                  <a:cubicBezTo>
                    <a:pt x="2175" y="11234"/>
                    <a:pt x="3820" y="13938"/>
                    <a:pt x="6022" y="15722"/>
                  </a:cubicBezTo>
                  <a:cubicBezTo>
                    <a:pt x="6774" y="16335"/>
                    <a:pt x="7611" y="16865"/>
                    <a:pt x="8558" y="17311"/>
                  </a:cubicBezTo>
                  <a:cubicBezTo>
                    <a:pt x="9757" y="17812"/>
                    <a:pt x="11011" y="18203"/>
                    <a:pt x="12266" y="18509"/>
                  </a:cubicBezTo>
                  <a:cubicBezTo>
                    <a:pt x="12517" y="18426"/>
                    <a:pt x="12712" y="18370"/>
                    <a:pt x="12935" y="18258"/>
                  </a:cubicBezTo>
                  <a:cubicBezTo>
                    <a:pt x="9646" y="17143"/>
                    <a:pt x="6914" y="14774"/>
                    <a:pt x="5715" y="11847"/>
                  </a:cubicBezTo>
                  <a:cubicBezTo>
                    <a:pt x="4489" y="8920"/>
                    <a:pt x="4684" y="5575"/>
                    <a:pt x="4963" y="2565"/>
                  </a:cubicBezTo>
                  <a:cubicBezTo>
                    <a:pt x="4879" y="2537"/>
                    <a:pt x="4795" y="2537"/>
                    <a:pt x="4684" y="2537"/>
                  </a:cubicBezTo>
                  <a:cubicBezTo>
                    <a:pt x="4433" y="5575"/>
                    <a:pt x="4210" y="8948"/>
                    <a:pt x="5464" y="11959"/>
                  </a:cubicBezTo>
                  <a:cubicBezTo>
                    <a:pt x="6607" y="14718"/>
                    <a:pt x="9032" y="16976"/>
                    <a:pt x="11987" y="18203"/>
                  </a:cubicBezTo>
                  <a:cubicBezTo>
                    <a:pt x="9646" y="17645"/>
                    <a:pt x="7722" y="16725"/>
                    <a:pt x="6189" y="15471"/>
                  </a:cubicBezTo>
                  <a:cubicBezTo>
                    <a:pt x="4071" y="13743"/>
                    <a:pt x="2426" y="11039"/>
                    <a:pt x="1506" y="7749"/>
                  </a:cubicBezTo>
                  <a:cubicBezTo>
                    <a:pt x="753" y="5241"/>
                    <a:pt x="475" y="2620"/>
                    <a:pt x="279" y="28"/>
                  </a:cubicBezTo>
                  <a:cubicBezTo>
                    <a:pt x="168" y="0"/>
                    <a:pt x="11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0"/>
            <p:cNvSpPr/>
            <p:nvPr/>
          </p:nvSpPr>
          <p:spPr>
            <a:xfrm>
              <a:off x="6362506" y="2932036"/>
              <a:ext cx="424122" cy="485201"/>
            </a:xfrm>
            <a:custGeom>
              <a:avLst/>
              <a:gdLst/>
              <a:ahLst/>
              <a:cxnLst/>
              <a:rect l="l" t="t" r="r" b="b"/>
              <a:pathLst>
                <a:path w="17033" h="19486" extrusionOk="0">
                  <a:moveTo>
                    <a:pt x="335" y="1"/>
                  </a:moveTo>
                  <a:cubicBezTo>
                    <a:pt x="224" y="1"/>
                    <a:pt x="168" y="1"/>
                    <a:pt x="56" y="29"/>
                  </a:cubicBezTo>
                  <a:cubicBezTo>
                    <a:pt x="1" y="4712"/>
                    <a:pt x="1952" y="9506"/>
                    <a:pt x="5436" y="13130"/>
                  </a:cubicBezTo>
                  <a:cubicBezTo>
                    <a:pt x="8308" y="16141"/>
                    <a:pt x="12182" y="18343"/>
                    <a:pt x="16559" y="19486"/>
                  </a:cubicBezTo>
                  <a:cubicBezTo>
                    <a:pt x="16642" y="19486"/>
                    <a:pt x="16754" y="19430"/>
                    <a:pt x="16809" y="19430"/>
                  </a:cubicBezTo>
                  <a:cubicBezTo>
                    <a:pt x="16893" y="19430"/>
                    <a:pt x="16949" y="19402"/>
                    <a:pt x="17033" y="19374"/>
                  </a:cubicBezTo>
                  <a:cubicBezTo>
                    <a:pt x="15750" y="19068"/>
                    <a:pt x="14524" y="18677"/>
                    <a:pt x="13464" y="18148"/>
                  </a:cubicBezTo>
                  <a:cubicBezTo>
                    <a:pt x="10426" y="16949"/>
                    <a:pt x="7750" y="15165"/>
                    <a:pt x="5631" y="12963"/>
                  </a:cubicBezTo>
                  <a:cubicBezTo>
                    <a:pt x="2175" y="9367"/>
                    <a:pt x="279" y="4628"/>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6297268" y="2932036"/>
              <a:ext cx="361648" cy="177711"/>
            </a:xfrm>
            <a:custGeom>
              <a:avLst/>
              <a:gdLst/>
              <a:ahLst/>
              <a:cxnLst/>
              <a:rect l="l" t="t" r="r" b="b"/>
              <a:pathLst>
                <a:path w="14524" h="7137" extrusionOk="0">
                  <a:moveTo>
                    <a:pt x="3067" y="1"/>
                  </a:moveTo>
                  <a:cubicBezTo>
                    <a:pt x="1952" y="1"/>
                    <a:pt x="837" y="670"/>
                    <a:pt x="335" y="1701"/>
                  </a:cubicBezTo>
                  <a:cubicBezTo>
                    <a:pt x="56" y="2315"/>
                    <a:pt x="0" y="2956"/>
                    <a:pt x="28" y="3625"/>
                  </a:cubicBezTo>
                  <a:cubicBezTo>
                    <a:pt x="840" y="2948"/>
                    <a:pt x="1835" y="2508"/>
                    <a:pt x="2887" y="2508"/>
                  </a:cubicBezTo>
                  <a:cubicBezTo>
                    <a:pt x="2919" y="2508"/>
                    <a:pt x="2951" y="2509"/>
                    <a:pt x="2983" y="2510"/>
                  </a:cubicBezTo>
                  <a:cubicBezTo>
                    <a:pt x="4070" y="2538"/>
                    <a:pt x="5157" y="3151"/>
                    <a:pt x="5659" y="4071"/>
                  </a:cubicBezTo>
                  <a:cubicBezTo>
                    <a:pt x="6093" y="3453"/>
                    <a:pt x="6828" y="3099"/>
                    <a:pt x="7539" y="3099"/>
                  </a:cubicBezTo>
                  <a:cubicBezTo>
                    <a:pt x="7695" y="3099"/>
                    <a:pt x="7850" y="3116"/>
                    <a:pt x="8001" y="3151"/>
                  </a:cubicBezTo>
                  <a:cubicBezTo>
                    <a:pt x="8893" y="3290"/>
                    <a:pt x="9617" y="3903"/>
                    <a:pt x="10063" y="4628"/>
                  </a:cubicBezTo>
                  <a:cubicBezTo>
                    <a:pt x="10509" y="5409"/>
                    <a:pt x="10705" y="6273"/>
                    <a:pt x="10705" y="7137"/>
                  </a:cubicBezTo>
                  <a:cubicBezTo>
                    <a:pt x="10872" y="6691"/>
                    <a:pt x="11011" y="6217"/>
                    <a:pt x="11318" y="5827"/>
                  </a:cubicBezTo>
                  <a:cubicBezTo>
                    <a:pt x="11585" y="5453"/>
                    <a:pt x="12005" y="5156"/>
                    <a:pt x="12481" y="5156"/>
                  </a:cubicBezTo>
                  <a:cubicBezTo>
                    <a:pt x="12502" y="5156"/>
                    <a:pt x="12523" y="5157"/>
                    <a:pt x="12544" y="5158"/>
                  </a:cubicBezTo>
                  <a:cubicBezTo>
                    <a:pt x="13046" y="5158"/>
                    <a:pt x="13520" y="5548"/>
                    <a:pt x="13854" y="5938"/>
                  </a:cubicBezTo>
                  <a:cubicBezTo>
                    <a:pt x="14105" y="6161"/>
                    <a:pt x="14300" y="6412"/>
                    <a:pt x="14523" y="6691"/>
                  </a:cubicBezTo>
                  <a:cubicBezTo>
                    <a:pt x="14496" y="6273"/>
                    <a:pt x="14412" y="5855"/>
                    <a:pt x="14300" y="5464"/>
                  </a:cubicBezTo>
                  <a:cubicBezTo>
                    <a:pt x="14077" y="4628"/>
                    <a:pt x="13520" y="3848"/>
                    <a:pt x="12684" y="3513"/>
                  </a:cubicBezTo>
                  <a:cubicBezTo>
                    <a:pt x="12498" y="3445"/>
                    <a:pt x="12300" y="3413"/>
                    <a:pt x="12102" y="3413"/>
                  </a:cubicBezTo>
                  <a:cubicBezTo>
                    <a:pt x="11406" y="3413"/>
                    <a:pt x="10705" y="3810"/>
                    <a:pt x="10509" y="4461"/>
                  </a:cubicBezTo>
                  <a:cubicBezTo>
                    <a:pt x="10259" y="3736"/>
                    <a:pt x="10036" y="2956"/>
                    <a:pt x="9562" y="2315"/>
                  </a:cubicBezTo>
                  <a:cubicBezTo>
                    <a:pt x="9144" y="1646"/>
                    <a:pt x="8530" y="1088"/>
                    <a:pt x="7750" y="921"/>
                  </a:cubicBezTo>
                  <a:cubicBezTo>
                    <a:pt x="7607" y="884"/>
                    <a:pt x="7458" y="866"/>
                    <a:pt x="7308" y="866"/>
                  </a:cubicBezTo>
                  <a:cubicBezTo>
                    <a:pt x="6669" y="866"/>
                    <a:pt x="6014" y="1192"/>
                    <a:pt x="5743" y="1757"/>
                  </a:cubicBezTo>
                  <a:cubicBezTo>
                    <a:pt x="5297" y="726"/>
                    <a:pt x="4210" y="1"/>
                    <a:pt x="3067"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6888643" y="2920233"/>
              <a:ext cx="2092" cy="4905"/>
            </a:xfrm>
            <a:custGeom>
              <a:avLst/>
              <a:gdLst/>
              <a:ahLst/>
              <a:cxnLst/>
              <a:rect l="l" t="t" r="r" b="b"/>
              <a:pathLst>
                <a:path w="84" h="197" extrusionOk="0">
                  <a:moveTo>
                    <a:pt x="0" y="1"/>
                  </a:moveTo>
                  <a:cubicBezTo>
                    <a:pt x="0" y="57"/>
                    <a:pt x="0" y="140"/>
                    <a:pt x="56" y="196"/>
                  </a:cubicBezTo>
                  <a:cubicBezTo>
                    <a:pt x="84" y="85"/>
                    <a:pt x="56" y="2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6801866" y="2801535"/>
              <a:ext cx="213119" cy="169395"/>
            </a:xfrm>
            <a:custGeom>
              <a:avLst/>
              <a:gdLst/>
              <a:ahLst/>
              <a:cxnLst/>
              <a:rect l="l" t="t" r="r" b="b"/>
              <a:pathLst>
                <a:path w="8559" h="6803" extrusionOk="0">
                  <a:moveTo>
                    <a:pt x="4879" y="1"/>
                  </a:moveTo>
                  <a:cubicBezTo>
                    <a:pt x="4708" y="1"/>
                    <a:pt x="4536" y="39"/>
                    <a:pt x="4377" y="113"/>
                  </a:cubicBezTo>
                  <a:cubicBezTo>
                    <a:pt x="3625" y="503"/>
                    <a:pt x="3485" y="1479"/>
                    <a:pt x="3485" y="2315"/>
                  </a:cubicBezTo>
                  <a:cubicBezTo>
                    <a:pt x="3457" y="1757"/>
                    <a:pt x="2872" y="1367"/>
                    <a:pt x="2314" y="1367"/>
                  </a:cubicBezTo>
                  <a:cubicBezTo>
                    <a:pt x="1757" y="1423"/>
                    <a:pt x="1255" y="1757"/>
                    <a:pt x="976" y="2203"/>
                  </a:cubicBezTo>
                  <a:cubicBezTo>
                    <a:pt x="670" y="2677"/>
                    <a:pt x="530" y="3235"/>
                    <a:pt x="419" y="3737"/>
                  </a:cubicBezTo>
                  <a:cubicBezTo>
                    <a:pt x="224" y="4768"/>
                    <a:pt x="112" y="5772"/>
                    <a:pt x="1" y="6803"/>
                  </a:cubicBezTo>
                  <a:cubicBezTo>
                    <a:pt x="419" y="6190"/>
                    <a:pt x="893" y="5632"/>
                    <a:pt x="1367" y="5075"/>
                  </a:cubicBezTo>
                  <a:cubicBezTo>
                    <a:pt x="1673" y="4712"/>
                    <a:pt x="2064" y="4350"/>
                    <a:pt x="2510" y="4266"/>
                  </a:cubicBezTo>
                  <a:cubicBezTo>
                    <a:pt x="2554" y="4260"/>
                    <a:pt x="2599" y="4257"/>
                    <a:pt x="2645" y="4257"/>
                  </a:cubicBezTo>
                  <a:cubicBezTo>
                    <a:pt x="3002" y="4257"/>
                    <a:pt x="3386" y="4447"/>
                    <a:pt x="3485" y="4768"/>
                  </a:cubicBezTo>
                  <a:cubicBezTo>
                    <a:pt x="3457" y="4210"/>
                    <a:pt x="3931" y="3597"/>
                    <a:pt x="4489" y="3569"/>
                  </a:cubicBezTo>
                  <a:cubicBezTo>
                    <a:pt x="4503" y="3569"/>
                    <a:pt x="4518" y="3568"/>
                    <a:pt x="4533" y="3568"/>
                  </a:cubicBezTo>
                  <a:cubicBezTo>
                    <a:pt x="5183" y="3568"/>
                    <a:pt x="5742" y="4169"/>
                    <a:pt x="5687" y="4824"/>
                  </a:cubicBezTo>
                  <a:cubicBezTo>
                    <a:pt x="5966" y="4266"/>
                    <a:pt x="6551" y="3960"/>
                    <a:pt x="7137" y="3820"/>
                  </a:cubicBezTo>
                  <a:cubicBezTo>
                    <a:pt x="7406" y="3760"/>
                    <a:pt x="7659" y="3733"/>
                    <a:pt x="7908" y="3733"/>
                  </a:cubicBezTo>
                  <a:cubicBezTo>
                    <a:pt x="8125" y="3733"/>
                    <a:pt x="8339" y="3754"/>
                    <a:pt x="8558" y="3792"/>
                  </a:cubicBezTo>
                  <a:cubicBezTo>
                    <a:pt x="8475" y="3541"/>
                    <a:pt x="8447" y="3291"/>
                    <a:pt x="8363" y="3040"/>
                  </a:cubicBezTo>
                  <a:cubicBezTo>
                    <a:pt x="8224" y="2426"/>
                    <a:pt x="8057" y="1730"/>
                    <a:pt x="7583" y="1311"/>
                  </a:cubicBezTo>
                  <a:cubicBezTo>
                    <a:pt x="7365" y="1130"/>
                    <a:pt x="7064" y="1033"/>
                    <a:pt x="6776" y="1033"/>
                  </a:cubicBezTo>
                  <a:cubicBezTo>
                    <a:pt x="6425" y="1033"/>
                    <a:pt x="6095" y="1178"/>
                    <a:pt x="5963" y="1494"/>
                  </a:cubicBezTo>
                  <a:lnTo>
                    <a:pt x="5963" y="1494"/>
                  </a:lnTo>
                  <a:cubicBezTo>
                    <a:pt x="6093" y="1088"/>
                    <a:pt x="5976" y="598"/>
                    <a:pt x="5659" y="308"/>
                  </a:cubicBezTo>
                  <a:cubicBezTo>
                    <a:pt x="5435" y="101"/>
                    <a:pt x="5157" y="1"/>
                    <a:pt x="4879"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0"/>
            <p:cNvSpPr/>
            <p:nvPr/>
          </p:nvSpPr>
          <p:spPr>
            <a:xfrm>
              <a:off x="6357650" y="3069484"/>
              <a:ext cx="123579" cy="158912"/>
            </a:xfrm>
            <a:custGeom>
              <a:avLst/>
              <a:gdLst/>
              <a:ahLst/>
              <a:cxnLst/>
              <a:rect l="l" t="t" r="r" b="b"/>
              <a:pathLst>
                <a:path w="4963" h="6382" extrusionOk="0">
                  <a:moveTo>
                    <a:pt x="1378" y="1"/>
                  </a:moveTo>
                  <a:cubicBezTo>
                    <a:pt x="1284" y="1"/>
                    <a:pt x="1187" y="10"/>
                    <a:pt x="1088" y="28"/>
                  </a:cubicBezTo>
                  <a:cubicBezTo>
                    <a:pt x="614" y="84"/>
                    <a:pt x="251" y="335"/>
                    <a:pt x="168" y="836"/>
                  </a:cubicBezTo>
                  <a:cubicBezTo>
                    <a:pt x="1" y="2035"/>
                    <a:pt x="530" y="3485"/>
                    <a:pt x="1199" y="4488"/>
                  </a:cubicBezTo>
                  <a:cubicBezTo>
                    <a:pt x="1673" y="5101"/>
                    <a:pt x="2203" y="5631"/>
                    <a:pt x="2844" y="6021"/>
                  </a:cubicBezTo>
                  <a:cubicBezTo>
                    <a:pt x="3156" y="6212"/>
                    <a:pt x="3565" y="6381"/>
                    <a:pt x="3944" y="6381"/>
                  </a:cubicBezTo>
                  <a:cubicBezTo>
                    <a:pt x="4174" y="6381"/>
                    <a:pt x="4393" y="6319"/>
                    <a:pt x="4572" y="6161"/>
                  </a:cubicBezTo>
                  <a:cubicBezTo>
                    <a:pt x="4962" y="5798"/>
                    <a:pt x="4962" y="5213"/>
                    <a:pt x="4879" y="4683"/>
                  </a:cubicBezTo>
                  <a:cubicBezTo>
                    <a:pt x="4656" y="3262"/>
                    <a:pt x="3987" y="1896"/>
                    <a:pt x="2927" y="836"/>
                  </a:cubicBezTo>
                  <a:cubicBezTo>
                    <a:pt x="2516" y="377"/>
                    <a:pt x="2000" y="1"/>
                    <a:pt x="1378"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0"/>
            <p:cNvSpPr/>
            <p:nvPr/>
          </p:nvSpPr>
          <p:spPr>
            <a:xfrm>
              <a:off x="6964289" y="3024365"/>
              <a:ext cx="68052" cy="233935"/>
            </a:xfrm>
            <a:custGeom>
              <a:avLst/>
              <a:gdLst/>
              <a:ahLst/>
              <a:cxnLst/>
              <a:rect l="l" t="t" r="r" b="b"/>
              <a:pathLst>
                <a:path w="2733" h="9395" fill="none" extrusionOk="0">
                  <a:moveTo>
                    <a:pt x="2203" y="0"/>
                  </a:moveTo>
                  <a:cubicBezTo>
                    <a:pt x="2732" y="3262"/>
                    <a:pt x="1924" y="6718"/>
                    <a:pt x="1" y="9394"/>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0"/>
            <p:cNvSpPr/>
            <p:nvPr/>
          </p:nvSpPr>
          <p:spPr>
            <a:xfrm>
              <a:off x="6913617" y="3302000"/>
              <a:ext cx="30577" cy="24327"/>
            </a:xfrm>
            <a:custGeom>
              <a:avLst/>
              <a:gdLst/>
              <a:ahLst/>
              <a:cxnLst/>
              <a:rect l="l" t="t" r="r" b="b"/>
              <a:pathLst>
                <a:path w="1228" h="977" fill="none" extrusionOk="0">
                  <a:moveTo>
                    <a:pt x="1227" y="0"/>
                  </a:moveTo>
                  <a:cubicBezTo>
                    <a:pt x="809" y="307"/>
                    <a:pt x="447" y="642"/>
                    <a:pt x="1" y="976"/>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0"/>
            <p:cNvSpPr/>
            <p:nvPr/>
          </p:nvSpPr>
          <p:spPr>
            <a:xfrm>
              <a:off x="6531178" y="3330461"/>
              <a:ext cx="98579" cy="52066"/>
            </a:xfrm>
            <a:custGeom>
              <a:avLst/>
              <a:gdLst/>
              <a:ahLst/>
              <a:cxnLst/>
              <a:rect l="l" t="t" r="r" b="b"/>
              <a:pathLst>
                <a:path w="3959" h="2091" fill="none" extrusionOk="0">
                  <a:moveTo>
                    <a:pt x="0" y="0"/>
                  </a:moveTo>
                  <a:cubicBezTo>
                    <a:pt x="1060" y="1087"/>
                    <a:pt x="2453" y="1812"/>
                    <a:pt x="3959" y="2091"/>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0"/>
            <p:cNvSpPr/>
            <p:nvPr/>
          </p:nvSpPr>
          <p:spPr>
            <a:xfrm>
              <a:off x="6751892" y="2555149"/>
              <a:ext cx="613611" cy="1061611"/>
            </a:xfrm>
            <a:custGeom>
              <a:avLst/>
              <a:gdLst/>
              <a:ahLst/>
              <a:cxnLst/>
              <a:rect l="l" t="t" r="r" b="b"/>
              <a:pathLst>
                <a:path w="24643" h="42635" extrusionOk="0">
                  <a:moveTo>
                    <a:pt x="13214" y="1"/>
                  </a:moveTo>
                  <a:cubicBezTo>
                    <a:pt x="13130" y="419"/>
                    <a:pt x="13102" y="642"/>
                    <a:pt x="13019" y="1088"/>
                  </a:cubicBezTo>
                  <a:cubicBezTo>
                    <a:pt x="12823" y="2426"/>
                    <a:pt x="12071" y="3597"/>
                    <a:pt x="10984" y="4293"/>
                  </a:cubicBezTo>
                  <a:cubicBezTo>
                    <a:pt x="8921" y="5631"/>
                    <a:pt x="5604" y="8168"/>
                    <a:pt x="4879" y="12015"/>
                  </a:cubicBezTo>
                  <a:cubicBezTo>
                    <a:pt x="3346" y="20322"/>
                    <a:pt x="1785" y="28628"/>
                    <a:pt x="252" y="36963"/>
                  </a:cubicBezTo>
                  <a:cubicBezTo>
                    <a:pt x="1" y="38357"/>
                    <a:pt x="976" y="39890"/>
                    <a:pt x="2426" y="40252"/>
                  </a:cubicBezTo>
                  <a:cubicBezTo>
                    <a:pt x="5158" y="41005"/>
                    <a:pt x="6468" y="41284"/>
                    <a:pt x="9088" y="41730"/>
                  </a:cubicBezTo>
                  <a:cubicBezTo>
                    <a:pt x="11736" y="42176"/>
                    <a:pt x="13019" y="42343"/>
                    <a:pt x="15722" y="42622"/>
                  </a:cubicBezTo>
                  <a:cubicBezTo>
                    <a:pt x="15809" y="42630"/>
                    <a:pt x="15895" y="42634"/>
                    <a:pt x="15981" y="42634"/>
                  </a:cubicBezTo>
                  <a:cubicBezTo>
                    <a:pt x="17309" y="42634"/>
                    <a:pt x="18555" y="41645"/>
                    <a:pt x="18817" y="40336"/>
                  </a:cubicBezTo>
                  <a:cubicBezTo>
                    <a:pt x="20378" y="32169"/>
                    <a:pt x="22301" y="24085"/>
                    <a:pt x="23890" y="15945"/>
                  </a:cubicBezTo>
                  <a:cubicBezTo>
                    <a:pt x="24643" y="12071"/>
                    <a:pt x="22468" y="8224"/>
                    <a:pt x="20935" y="6189"/>
                  </a:cubicBezTo>
                  <a:cubicBezTo>
                    <a:pt x="20099" y="5074"/>
                    <a:pt x="19792" y="3680"/>
                    <a:pt x="19987" y="2314"/>
                  </a:cubicBezTo>
                  <a:cubicBezTo>
                    <a:pt x="20071" y="1868"/>
                    <a:pt x="20099" y="1645"/>
                    <a:pt x="20182" y="1199"/>
                  </a:cubicBezTo>
                  <a:cubicBezTo>
                    <a:pt x="18789" y="948"/>
                    <a:pt x="18092" y="865"/>
                    <a:pt x="16698" y="614"/>
                  </a:cubicBezTo>
                  <a:cubicBezTo>
                    <a:pt x="15304" y="363"/>
                    <a:pt x="14607" y="251"/>
                    <a:pt x="13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7057987" y="2500120"/>
              <a:ext cx="219369" cy="116582"/>
            </a:xfrm>
            <a:custGeom>
              <a:avLst/>
              <a:gdLst/>
              <a:ahLst/>
              <a:cxnLst/>
              <a:rect l="l" t="t" r="r" b="b"/>
              <a:pathLst>
                <a:path w="8810" h="4682" extrusionOk="0">
                  <a:moveTo>
                    <a:pt x="1028" y="1"/>
                  </a:moveTo>
                  <a:cubicBezTo>
                    <a:pt x="748" y="1"/>
                    <a:pt x="469" y="233"/>
                    <a:pt x="419" y="510"/>
                  </a:cubicBezTo>
                  <a:cubicBezTo>
                    <a:pt x="307" y="1179"/>
                    <a:pt x="224" y="1848"/>
                    <a:pt x="84" y="2517"/>
                  </a:cubicBezTo>
                  <a:cubicBezTo>
                    <a:pt x="1" y="2824"/>
                    <a:pt x="224" y="3130"/>
                    <a:pt x="558" y="3214"/>
                  </a:cubicBezTo>
                  <a:cubicBezTo>
                    <a:pt x="2900" y="3688"/>
                    <a:pt x="5269" y="4190"/>
                    <a:pt x="7611" y="4664"/>
                  </a:cubicBezTo>
                  <a:cubicBezTo>
                    <a:pt x="7655" y="4676"/>
                    <a:pt x="7699" y="4681"/>
                    <a:pt x="7743" y="4681"/>
                  </a:cubicBezTo>
                  <a:cubicBezTo>
                    <a:pt x="8008" y="4681"/>
                    <a:pt x="8264" y="4476"/>
                    <a:pt x="8335" y="4190"/>
                  </a:cubicBezTo>
                  <a:cubicBezTo>
                    <a:pt x="8475" y="3409"/>
                    <a:pt x="8614" y="2712"/>
                    <a:pt x="8754" y="1960"/>
                  </a:cubicBezTo>
                  <a:cubicBezTo>
                    <a:pt x="8809" y="1597"/>
                    <a:pt x="8614" y="1291"/>
                    <a:pt x="8252" y="1207"/>
                  </a:cubicBezTo>
                  <a:lnTo>
                    <a:pt x="1116" y="8"/>
                  </a:lnTo>
                  <a:cubicBezTo>
                    <a:pt x="1087" y="3"/>
                    <a:pt x="1058" y="1"/>
                    <a:pt x="1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6784511" y="2839906"/>
              <a:ext cx="519215" cy="745506"/>
            </a:xfrm>
            <a:custGeom>
              <a:avLst/>
              <a:gdLst/>
              <a:ahLst/>
              <a:cxnLst/>
              <a:rect l="l" t="t" r="r" b="b"/>
              <a:pathLst>
                <a:path w="20852" h="29940" extrusionOk="0">
                  <a:moveTo>
                    <a:pt x="8120" y="1"/>
                  </a:moveTo>
                  <a:cubicBezTo>
                    <a:pt x="6965" y="1"/>
                    <a:pt x="5866" y="328"/>
                    <a:pt x="4768" y="718"/>
                  </a:cubicBezTo>
                  <a:lnTo>
                    <a:pt x="4768" y="774"/>
                  </a:lnTo>
                  <a:lnTo>
                    <a:pt x="3987" y="5039"/>
                  </a:lnTo>
                  <a:cubicBezTo>
                    <a:pt x="2677" y="11924"/>
                    <a:pt x="1395" y="18837"/>
                    <a:pt x="140" y="25722"/>
                  </a:cubicBezTo>
                  <a:cubicBezTo>
                    <a:pt x="1" y="26475"/>
                    <a:pt x="642" y="27367"/>
                    <a:pt x="1450" y="27562"/>
                  </a:cubicBezTo>
                  <a:cubicBezTo>
                    <a:pt x="3876" y="28231"/>
                    <a:pt x="5130" y="28510"/>
                    <a:pt x="7276" y="28900"/>
                  </a:cubicBezTo>
                  <a:lnTo>
                    <a:pt x="7973" y="29039"/>
                  </a:lnTo>
                  <a:cubicBezTo>
                    <a:pt x="10649" y="29513"/>
                    <a:pt x="11959" y="29653"/>
                    <a:pt x="14496" y="29931"/>
                  </a:cubicBezTo>
                  <a:cubicBezTo>
                    <a:pt x="14546" y="29937"/>
                    <a:pt x="14596" y="29939"/>
                    <a:pt x="14646" y="29939"/>
                  </a:cubicBezTo>
                  <a:cubicBezTo>
                    <a:pt x="15381" y="29939"/>
                    <a:pt x="16122" y="29380"/>
                    <a:pt x="16252" y="28649"/>
                  </a:cubicBezTo>
                  <a:cubicBezTo>
                    <a:pt x="17033" y="24468"/>
                    <a:pt x="17953" y="20259"/>
                    <a:pt x="18817" y="16189"/>
                  </a:cubicBezTo>
                  <a:cubicBezTo>
                    <a:pt x="19486" y="13039"/>
                    <a:pt x="20183" y="9806"/>
                    <a:pt x="20852" y="6600"/>
                  </a:cubicBezTo>
                  <a:cubicBezTo>
                    <a:pt x="19737" y="6377"/>
                    <a:pt x="18649" y="6015"/>
                    <a:pt x="17646" y="5401"/>
                  </a:cubicBezTo>
                  <a:cubicBezTo>
                    <a:pt x="16113" y="4537"/>
                    <a:pt x="14831" y="3283"/>
                    <a:pt x="13381" y="2168"/>
                  </a:cubicBezTo>
                  <a:cubicBezTo>
                    <a:pt x="11987" y="1081"/>
                    <a:pt x="10398" y="105"/>
                    <a:pt x="8614" y="21"/>
                  </a:cubicBezTo>
                  <a:cubicBezTo>
                    <a:pt x="8448" y="8"/>
                    <a:pt x="8284" y="1"/>
                    <a:pt x="8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6925420" y="3011940"/>
              <a:ext cx="88868" cy="93848"/>
            </a:xfrm>
            <a:custGeom>
              <a:avLst/>
              <a:gdLst/>
              <a:ahLst/>
              <a:cxnLst/>
              <a:rect l="l" t="t" r="r" b="b"/>
              <a:pathLst>
                <a:path w="3569" h="3769" extrusionOk="0">
                  <a:moveTo>
                    <a:pt x="2316" y="1"/>
                  </a:moveTo>
                  <a:cubicBezTo>
                    <a:pt x="1762" y="1"/>
                    <a:pt x="1153" y="456"/>
                    <a:pt x="809" y="778"/>
                  </a:cubicBezTo>
                  <a:cubicBezTo>
                    <a:pt x="335" y="1196"/>
                    <a:pt x="1" y="1754"/>
                    <a:pt x="56" y="2367"/>
                  </a:cubicBezTo>
                  <a:cubicBezTo>
                    <a:pt x="135" y="3154"/>
                    <a:pt x="880" y="3768"/>
                    <a:pt x="1665" y="3768"/>
                  </a:cubicBezTo>
                  <a:cubicBezTo>
                    <a:pt x="1714" y="3768"/>
                    <a:pt x="1763" y="3766"/>
                    <a:pt x="1812" y="3761"/>
                  </a:cubicBezTo>
                  <a:cubicBezTo>
                    <a:pt x="2649" y="3677"/>
                    <a:pt x="3346" y="2980"/>
                    <a:pt x="3485" y="2172"/>
                  </a:cubicBezTo>
                  <a:cubicBezTo>
                    <a:pt x="3569" y="1503"/>
                    <a:pt x="3346" y="527"/>
                    <a:pt x="2788" y="137"/>
                  </a:cubicBezTo>
                  <a:cubicBezTo>
                    <a:pt x="2641" y="41"/>
                    <a:pt x="2481" y="1"/>
                    <a:pt x="2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7030971" y="2956587"/>
              <a:ext cx="69396" cy="36553"/>
            </a:xfrm>
            <a:custGeom>
              <a:avLst/>
              <a:gdLst/>
              <a:ahLst/>
              <a:cxnLst/>
              <a:rect l="l" t="t" r="r" b="b"/>
              <a:pathLst>
                <a:path w="2787" h="1468" extrusionOk="0">
                  <a:moveTo>
                    <a:pt x="1344" y="0"/>
                  </a:moveTo>
                  <a:cubicBezTo>
                    <a:pt x="796" y="0"/>
                    <a:pt x="1" y="138"/>
                    <a:pt x="249" y="771"/>
                  </a:cubicBezTo>
                  <a:cubicBezTo>
                    <a:pt x="361" y="1078"/>
                    <a:pt x="640" y="1329"/>
                    <a:pt x="946" y="1412"/>
                  </a:cubicBezTo>
                  <a:cubicBezTo>
                    <a:pt x="1058" y="1468"/>
                    <a:pt x="1169" y="1468"/>
                    <a:pt x="1253" y="1468"/>
                  </a:cubicBezTo>
                  <a:cubicBezTo>
                    <a:pt x="2201" y="1468"/>
                    <a:pt x="2786" y="269"/>
                    <a:pt x="1671" y="18"/>
                  </a:cubicBezTo>
                  <a:cubicBezTo>
                    <a:pt x="1587" y="8"/>
                    <a:pt x="1472" y="0"/>
                    <a:pt x="1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0"/>
            <p:cNvSpPr/>
            <p:nvPr/>
          </p:nvSpPr>
          <p:spPr>
            <a:xfrm>
              <a:off x="7063540" y="3239650"/>
              <a:ext cx="105925" cy="88071"/>
            </a:xfrm>
            <a:custGeom>
              <a:avLst/>
              <a:gdLst/>
              <a:ahLst/>
              <a:cxnLst/>
              <a:rect l="l" t="t" r="r" b="b"/>
              <a:pathLst>
                <a:path w="4254" h="3537" extrusionOk="0">
                  <a:moveTo>
                    <a:pt x="1472" y="0"/>
                  </a:moveTo>
                  <a:cubicBezTo>
                    <a:pt x="739" y="0"/>
                    <a:pt x="62" y="323"/>
                    <a:pt x="29" y="1166"/>
                  </a:cubicBezTo>
                  <a:cubicBezTo>
                    <a:pt x="1" y="2170"/>
                    <a:pt x="753" y="3118"/>
                    <a:pt x="1645" y="3424"/>
                  </a:cubicBezTo>
                  <a:cubicBezTo>
                    <a:pt x="1883" y="3501"/>
                    <a:pt x="2103" y="3537"/>
                    <a:pt x="2302" y="3537"/>
                  </a:cubicBezTo>
                  <a:cubicBezTo>
                    <a:pt x="3906" y="3537"/>
                    <a:pt x="4254" y="1275"/>
                    <a:pt x="2816" y="358"/>
                  </a:cubicBezTo>
                  <a:cubicBezTo>
                    <a:pt x="2453" y="138"/>
                    <a:pt x="1950" y="0"/>
                    <a:pt x="1472" y="0"/>
                  </a:cubicBezTo>
                  <a:close/>
                </a:path>
              </a:pathLst>
            </a:custGeom>
            <a:solidFill>
              <a:srgbClr val="EAE7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0"/>
            <p:cNvSpPr/>
            <p:nvPr/>
          </p:nvSpPr>
          <p:spPr>
            <a:xfrm>
              <a:off x="7117000" y="3163880"/>
              <a:ext cx="58316" cy="55851"/>
            </a:xfrm>
            <a:custGeom>
              <a:avLst/>
              <a:gdLst/>
              <a:ahLst/>
              <a:cxnLst/>
              <a:rect l="l" t="t" r="r" b="b"/>
              <a:pathLst>
                <a:path w="2342" h="2243" extrusionOk="0">
                  <a:moveTo>
                    <a:pt x="1023" y="0"/>
                  </a:moveTo>
                  <a:cubicBezTo>
                    <a:pt x="749" y="0"/>
                    <a:pt x="480" y="95"/>
                    <a:pt x="279" y="307"/>
                  </a:cubicBezTo>
                  <a:cubicBezTo>
                    <a:pt x="84" y="558"/>
                    <a:pt x="0" y="892"/>
                    <a:pt x="84" y="1227"/>
                  </a:cubicBezTo>
                  <a:cubicBezTo>
                    <a:pt x="140" y="1533"/>
                    <a:pt x="335" y="1812"/>
                    <a:pt x="641" y="1979"/>
                  </a:cubicBezTo>
                  <a:cubicBezTo>
                    <a:pt x="830" y="2121"/>
                    <a:pt x="1099" y="2243"/>
                    <a:pt x="1363" y="2243"/>
                  </a:cubicBezTo>
                  <a:cubicBezTo>
                    <a:pt x="1411" y="2243"/>
                    <a:pt x="1459" y="2239"/>
                    <a:pt x="1505" y="2230"/>
                  </a:cubicBezTo>
                  <a:cubicBezTo>
                    <a:pt x="1701" y="2202"/>
                    <a:pt x="1896" y="2063"/>
                    <a:pt x="2035" y="1868"/>
                  </a:cubicBezTo>
                  <a:cubicBezTo>
                    <a:pt x="2258" y="1533"/>
                    <a:pt x="2342" y="1032"/>
                    <a:pt x="2119" y="669"/>
                  </a:cubicBezTo>
                  <a:cubicBezTo>
                    <a:pt x="1928" y="254"/>
                    <a:pt x="1470" y="0"/>
                    <a:pt x="1023" y="0"/>
                  </a:cubicBezTo>
                  <a:close/>
                </a:path>
              </a:pathLst>
            </a:custGeom>
            <a:solidFill>
              <a:srgbClr val="EAE7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6933761" y="3218909"/>
              <a:ext cx="85058" cy="67803"/>
            </a:xfrm>
            <a:custGeom>
              <a:avLst/>
              <a:gdLst/>
              <a:ahLst/>
              <a:cxnLst/>
              <a:rect l="l" t="t" r="r" b="b"/>
              <a:pathLst>
                <a:path w="3416" h="2723" extrusionOk="0">
                  <a:moveTo>
                    <a:pt x="1551" y="1"/>
                  </a:moveTo>
                  <a:cubicBezTo>
                    <a:pt x="854" y="1"/>
                    <a:pt x="190" y="467"/>
                    <a:pt x="112" y="1247"/>
                  </a:cubicBezTo>
                  <a:cubicBezTo>
                    <a:pt x="0" y="2167"/>
                    <a:pt x="892" y="2557"/>
                    <a:pt x="1645" y="2696"/>
                  </a:cubicBezTo>
                  <a:cubicBezTo>
                    <a:pt x="1737" y="2714"/>
                    <a:pt x="1825" y="2723"/>
                    <a:pt x="1909" y="2723"/>
                  </a:cubicBezTo>
                  <a:cubicBezTo>
                    <a:pt x="3114" y="2723"/>
                    <a:pt x="3416" y="949"/>
                    <a:pt x="2425" y="271"/>
                  </a:cubicBezTo>
                  <a:cubicBezTo>
                    <a:pt x="2157" y="87"/>
                    <a:pt x="1851" y="1"/>
                    <a:pt x="1551" y="1"/>
                  </a:cubicBezTo>
                  <a:close/>
                </a:path>
              </a:pathLst>
            </a:custGeom>
            <a:solidFill>
              <a:srgbClr val="EAE7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7144341" y="3045854"/>
              <a:ext cx="49028" cy="50024"/>
            </a:xfrm>
            <a:custGeom>
              <a:avLst/>
              <a:gdLst/>
              <a:ahLst/>
              <a:cxnLst/>
              <a:rect l="l" t="t" r="r" b="b"/>
              <a:pathLst>
                <a:path w="1969" h="2009" extrusionOk="0">
                  <a:moveTo>
                    <a:pt x="1112" y="0"/>
                  </a:moveTo>
                  <a:cubicBezTo>
                    <a:pt x="554" y="0"/>
                    <a:pt x="1" y="730"/>
                    <a:pt x="101" y="1256"/>
                  </a:cubicBezTo>
                  <a:cubicBezTo>
                    <a:pt x="129" y="1590"/>
                    <a:pt x="407" y="1869"/>
                    <a:pt x="714" y="1981"/>
                  </a:cubicBezTo>
                  <a:cubicBezTo>
                    <a:pt x="777" y="1999"/>
                    <a:pt x="841" y="2008"/>
                    <a:pt x="905" y="2008"/>
                  </a:cubicBezTo>
                  <a:cubicBezTo>
                    <a:pt x="1127" y="2008"/>
                    <a:pt x="1350" y="1902"/>
                    <a:pt x="1522" y="1730"/>
                  </a:cubicBezTo>
                  <a:cubicBezTo>
                    <a:pt x="1941" y="1312"/>
                    <a:pt x="1968" y="280"/>
                    <a:pt x="1299" y="29"/>
                  </a:cubicBezTo>
                  <a:cubicBezTo>
                    <a:pt x="1238" y="10"/>
                    <a:pt x="1175" y="0"/>
                    <a:pt x="1112" y="0"/>
                  </a:cubicBezTo>
                  <a:close/>
                </a:path>
              </a:pathLst>
            </a:custGeom>
            <a:solidFill>
              <a:srgbClr val="EAE7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7011250" y="3330311"/>
              <a:ext cx="50921" cy="43650"/>
            </a:xfrm>
            <a:custGeom>
              <a:avLst/>
              <a:gdLst/>
              <a:ahLst/>
              <a:cxnLst/>
              <a:rect l="l" t="t" r="r" b="b"/>
              <a:pathLst>
                <a:path w="2045" h="1753" extrusionOk="0">
                  <a:moveTo>
                    <a:pt x="685" y="1"/>
                  </a:moveTo>
                  <a:cubicBezTo>
                    <a:pt x="28" y="1"/>
                    <a:pt x="0" y="1055"/>
                    <a:pt x="456" y="1512"/>
                  </a:cubicBezTo>
                  <a:cubicBezTo>
                    <a:pt x="627" y="1668"/>
                    <a:pt x="856" y="1752"/>
                    <a:pt x="1073" y="1752"/>
                  </a:cubicBezTo>
                  <a:cubicBezTo>
                    <a:pt x="1280" y="1752"/>
                    <a:pt x="1476" y="1675"/>
                    <a:pt x="1599" y="1512"/>
                  </a:cubicBezTo>
                  <a:cubicBezTo>
                    <a:pt x="2045" y="982"/>
                    <a:pt x="1460" y="174"/>
                    <a:pt x="902" y="34"/>
                  </a:cubicBezTo>
                  <a:cubicBezTo>
                    <a:pt x="823" y="11"/>
                    <a:pt x="751" y="1"/>
                    <a:pt x="685" y="1"/>
                  </a:cubicBezTo>
                  <a:close/>
                </a:path>
              </a:pathLst>
            </a:custGeom>
            <a:solidFill>
              <a:srgbClr val="EAE7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6899748" y="3425878"/>
              <a:ext cx="83241" cy="40114"/>
            </a:xfrm>
            <a:custGeom>
              <a:avLst/>
              <a:gdLst/>
              <a:ahLst/>
              <a:cxnLst/>
              <a:rect l="l" t="t" r="r" b="b"/>
              <a:pathLst>
                <a:path w="3343" h="1611" extrusionOk="0">
                  <a:moveTo>
                    <a:pt x="1204" y="1"/>
                  </a:moveTo>
                  <a:cubicBezTo>
                    <a:pt x="521" y="1"/>
                    <a:pt x="1" y="319"/>
                    <a:pt x="641" y="1102"/>
                  </a:cubicBezTo>
                  <a:cubicBezTo>
                    <a:pt x="864" y="1353"/>
                    <a:pt x="1143" y="1492"/>
                    <a:pt x="1450" y="1576"/>
                  </a:cubicBezTo>
                  <a:cubicBezTo>
                    <a:pt x="1505" y="1576"/>
                    <a:pt x="1589" y="1604"/>
                    <a:pt x="1617" y="1604"/>
                  </a:cubicBezTo>
                  <a:cubicBezTo>
                    <a:pt x="1661" y="1608"/>
                    <a:pt x="1705" y="1611"/>
                    <a:pt x="1749" y="1611"/>
                  </a:cubicBezTo>
                  <a:cubicBezTo>
                    <a:pt x="1983" y="1611"/>
                    <a:pt x="2210" y="1545"/>
                    <a:pt x="2397" y="1381"/>
                  </a:cubicBezTo>
                  <a:cubicBezTo>
                    <a:pt x="3342" y="580"/>
                    <a:pt x="2126" y="1"/>
                    <a:pt x="1204" y="1"/>
                  </a:cubicBezTo>
                  <a:close/>
                </a:path>
              </a:pathLst>
            </a:custGeom>
            <a:solidFill>
              <a:srgbClr val="EAE7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7080522" y="3459667"/>
              <a:ext cx="52937" cy="34113"/>
            </a:xfrm>
            <a:custGeom>
              <a:avLst/>
              <a:gdLst/>
              <a:ahLst/>
              <a:cxnLst/>
              <a:rect l="l" t="t" r="r" b="b"/>
              <a:pathLst>
                <a:path w="2126" h="1370" extrusionOk="0">
                  <a:moveTo>
                    <a:pt x="1138" y="0"/>
                  </a:moveTo>
                  <a:cubicBezTo>
                    <a:pt x="369" y="0"/>
                    <a:pt x="1" y="1233"/>
                    <a:pt x="880" y="1362"/>
                  </a:cubicBezTo>
                  <a:cubicBezTo>
                    <a:pt x="909" y="1367"/>
                    <a:pt x="938" y="1369"/>
                    <a:pt x="966" y="1369"/>
                  </a:cubicBezTo>
                  <a:cubicBezTo>
                    <a:pt x="1599" y="1369"/>
                    <a:pt x="2126" y="237"/>
                    <a:pt x="1326" y="24"/>
                  </a:cubicBezTo>
                  <a:cubicBezTo>
                    <a:pt x="1261" y="8"/>
                    <a:pt x="1199" y="0"/>
                    <a:pt x="1138" y="0"/>
                  </a:cubicBezTo>
                  <a:close/>
                </a:path>
              </a:pathLst>
            </a:custGeom>
            <a:solidFill>
              <a:srgbClr val="EAE7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6915012" y="2696806"/>
              <a:ext cx="192975" cy="237496"/>
            </a:xfrm>
            <a:custGeom>
              <a:avLst/>
              <a:gdLst/>
              <a:ahLst/>
              <a:cxnLst/>
              <a:rect l="l" t="t" r="r" b="b"/>
              <a:pathLst>
                <a:path w="7750" h="9538" extrusionOk="0">
                  <a:moveTo>
                    <a:pt x="6063" y="1"/>
                  </a:moveTo>
                  <a:cubicBezTo>
                    <a:pt x="5580" y="1"/>
                    <a:pt x="5060" y="148"/>
                    <a:pt x="4600" y="361"/>
                  </a:cubicBezTo>
                  <a:cubicBezTo>
                    <a:pt x="3931" y="667"/>
                    <a:pt x="3345" y="1113"/>
                    <a:pt x="2816" y="1615"/>
                  </a:cubicBezTo>
                  <a:cubicBezTo>
                    <a:pt x="1701" y="2730"/>
                    <a:pt x="837" y="4096"/>
                    <a:pt x="335" y="5573"/>
                  </a:cubicBezTo>
                  <a:cubicBezTo>
                    <a:pt x="140" y="6270"/>
                    <a:pt x="0" y="7051"/>
                    <a:pt x="84" y="7747"/>
                  </a:cubicBezTo>
                  <a:cubicBezTo>
                    <a:pt x="223" y="8472"/>
                    <a:pt x="697" y="9169"/>
                    <a:pt x="1394" y="9420"/>
                  </a:cubicBezTo>
                  <a:cubicBezTo>
                    <a:pt x="1616" y="9501"/>
                    <a:pt x="1845" y="9538"/>
                    <a:pt x="2077" y="9538"/>
                  </a:cubicBezTo>
                  <a:cubicBezTo>
                    <a:pt x="2719" y="9538"/>
                    <a:pt x="3378" y="9259"/>
                    <a:pt x="3931" y="8890"/>
                  </a:cubicBezTo>
                  <a:cubicBezTo>
                    <a:pt x="6133" y="7497"/>
                    <a:pt x="7583" y="4960"/>
                    <a:pt x="7722" y="2340"/>
                  </a:cubicBezTo>
                  <a:cubicBezTo>
                    <a:pt x="7750" y="1894"/>
                    <a:pt x="7722" y="1448"/>
                    <a:pt x="7583" y="1030"/>
                  </a:cubicBezTo>
                  <a:cubicBezTo>
                    <a:pt x="7309" y="274"/>
                    <a:pt x="6721" y="1"/>
                    <a:pt x="6063"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0"/>
            <p:cNvSpPr/>
            <p:nvPr/>
          </p:nvSpPr>
          <p:spPr>
            <a:xfrm>
              <a:off x="7085054" y="2522530"/>
              <a:ext cx="6275" cy="28486"/>
            </a:xfrm>
            <a:custGeom>
              <a:avLst/>
              <a:gdLst/>
              <a:ahLst/>
              <a:cxnLst/>
              <a:rect l="l" t="t" r="r" b="b"/>
              <a:pathLst>
                <a:path w="252" h="1144" fill="none" extrusionOk="0">
                  <a:moveTo>
                    <a:pt x="252" y="0"/>
                  </a:moveTo>
                  <a:cubicBezTo>
                    <a:pt x="168" y="391"/>
                    <a:pt x="57" y="781"/>
                    <a:pt x="1" y="1143"/>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0"/>
            <p:cNvSpPr/>
            <p:nvPr/>
          </p:nvSpPr>
          <p:spPr>
            <a:xfrm>
              <a:off x="7108659" y="2528780"/>
              <a:ext cx="6972" cy="30552"/>
            </a:xfrm>
            <a:custGeom>
              <a:avLst/>
              <a:gdLst/>
              <a:ahLst/>
              <a:cxnLst/>
              <a:rect l="l" t="t" r="r" b="b"/>
              <a:pathLst>
                <a:path w="280" h="1227" fill="none" extrusionOk="0">
                  <a:moveTo>
                    <a:pt x="279" y="0"/>
                  </a:moveTo>
                  <a:cubicBezTo>
                    <a:pt x="168" y="418"/>
                    <a:pt x="84" y="781"/>
                    <a:pt x="1" y="1227"/>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7138514" y="2530175"/>
              <a:ext cx="6972" cy="34711"/>
            </a:xfrm>
            <a:custGeom>
              <a:avLst/>
              <a:gdLst/>
              <a:ahLst/>
              <a:cxnLst/>
              <a:rect l="l" t="t" r="r" b="b"/>
              <a:pathLst>
                <a:path w="280" h="1394" fill="none" extrusionOk="0">
                  <a:moveTo>
                    <a:pt x="279" y="0"/>
                  </a:moveTo>
                  <a:cubicBezTo>
                    <a:pt x="195" y="474"/>
                    <a:pt x="84" y="920"/>
                    <a:pt x="0" y="1394"/>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7166278" y="2537097"/>
              <a:ext cx="6275" cy="37524"/>
            </a:xfrm>
            <a:custGeom>
              <a:avLst/>
              <a:gdLst/>
              <a:ahLst/>
              <a:cxnLst/>
              <a:rect l="l" t="t" r="r" b="b"/>
              <a:pathLst>
                <a:path w="252" h="1507" fill="none" extrusionOk="0">
                  <a:moveTo>
                    <a:pt x="251" y="1"/>
                  </a:moveTo>
                  <a:cubicBezTo>
                    <a:pt x="195" y="503"/>
                    <a:pt x="84" y="1004"/>
                    <a:pt x="0" y="1506"/>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7196108" y="2536400"/>
              <a:ext cx="9761" cy="40288"/>
            </a:xfrm>
            <a:custGeom>
              <a:avLst/>
              <a:gdLst/>
              <a:ahLst/>
              <a:cxnLst/>
              <a:rect l="l" t="t" r="r" b="b"/>
              <a:pathLst>
                <a:path w="392" h="1618" fill="none" extrusionOk="0">
                  <a:moveTo>
                    <a:pt x="391" y="1"/>
                  </a:moveTo>
                  <a:cubicBezTo>
                    <a:pt x="252" y="531"/>
                    <a:pt x="140" y="1032"/>
                    <a:pt x="1" y="1618"/>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7234304" y="2544044"/>
              <a:ext cx="3486" cy="43052"/>
            </a:xfrm>
            <a:custGeom>
              <a:avLst/>
              <a:gdLst/>
              <a:ahLst/>
              <a:cxnLst/>
              <a:rect l="l" t="t" r="r" b="b"/>
              <a:pathLst>
                <a:path w="140" h="1729" fill="none" extrusionOk="0">
                  <a:moveTo>
                    <a:pt x="139" y="1"/>
                  </a:moveTo>
                  <a:cubicBezTo>
                    <a:pt x="112" y="558"/>
                    <a:pt x="28" y="1171"/>
                    <a:pt x="0" y="1729"/>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0"/>
            <p:cNvSpPr/>
            <p:nvPr/>
          </p:nvSpPr>
          <p:spPr>
            <a:xfrm>
              <a:off x="7241924" y="2729375"/>
              <a:ext cx="72907" cy="186028"/>
            </a:xfrm>
            <a:custGeom>
              <a:avLst/>
              <a:gdLst/>
              <a:ahLst/>
              <a:cxnLst/>
              <a:rect l="l" t="t" r="r" b="b"/>
              <a:pathLst>
                <a:path w="2928" h="7471" fill="none" extrusionOk="0">
                  <a:moveTo>
                    <a:pt x="1" y="0"/>
                  </a:moveTo>
                  <a:cubicBezTo>
                    <a:pt x="1840" y="2007"/>
                    <a:pt x="2928" y="4711"/>
                    <a:pt x="2928" y="7471"/>
                  </a:cubicBezTo>
                </a:path>
              </a:pathLst>
            </a:custGeom>
            <a:solidFill>
              <a:schemeClr val="lt1"/>
            </a:solidFill>
            <a:ln w="62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0"/>
            <p:cNvSpPr/>
            <p:nvPr/>
          </p:nvSpPr>
          <p:spPr>
            <a:xfrm>
              <a:off x="7313412" y="2941772"/>
              <a:ext cx="2116" cy="22236"/>
            </a:xfrm>
            <a:custGeom>
              <a:avLst/>
              <a:gdLst/>
              <a:ahLst/>
              <a:cxnLst/>
              <a:rect l="l" t="t" r="r" b="b"/>
              <a:pathLst>
                <a:path w="85" h="893" fill="none" extrusionOk="0">
                  <a:moveTo>
                    <a:pt x="85" y="0"/>
                  </a:moveTo>
                  <a:cubicBezTo>
                    <a:pt x="57" y="307"/>
                    <a:pt x="29" y="586"/>
                    <a:pt x="1" y="892"/>
                  </a:cubicBezTo>
                </a:path>
              </a:pathLst>
            </a:custGeom>
            <a:noFill/>
            <a:ln w="6275" cap="rnd" cmpd="sng">
              <a:solidFill>
                <a:srgbClr val="F9F8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6926117" y="3531055"/>
              <a:ext cx="167303" cy="31947"/>
            </a:xfrm>
            <a:custGeom>
              <a:avLst/>
              <a:gdLst/>
              <a:ahLst/>
              <a:cxnLst/>
              <a:rect l="l" t="t" r="r" b="b"/>
              <a:pathLst>
                <a:path w="6719" h="1283" fill="none" extrusionOk="0">
                  <a:moveTo>
                    <a:pt x="0" y="0"/>
                  </a:moveTo>
                  <a:cubicBezTo>
                    <a:pt x="2203" y="586"/>
                    <a:pt x="4460" y="1004"/>
                    <a:pt x="6718" y="1282"/>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7121856" y="3552569"/>
              <a:ext cx="22236" cy="2092"/>
            </a:xfrm>
            <a:custGeom>
              <a:avLst/>
              <a:gdLst/>
              <a:ahLst/>
              <a:cxnLst/>
              <a:rect l="l" t="t" r="r" b="b"/>
              <a:pathLst>
                <a:path w="893" h="84" fill="none" extrusionOk="0">
                  <a:moveTo>
                    <a:pt x="0" y="84"/>
                  </a:moveTo>
                  <a:cubicBezTo>
                    <a:pt x="279" y="56"/>
                    <a:pt x="614" y="28"/>
                    <a:pt x="892" y="0"/>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7416149" y="2843292"/>
              <a:ext cx="247805" cy="129057"/>
            </a:xfrm>
            <a:custGeom>
              <a:avLst/>
              <a:gdLst/>
              <a:ahLst/>
              <a:cxnLst/>
              <a:rect l="l" t="t" r="r" b="b"/>
              <a:pathLst>
                <a:path w="9952" h="5183" extrusionOk="0">
                  <a:moveTo>
                    <a:pt x="6909" y="0"/>
                  </a:moveTo>
                  <a:cubicBezTo>
                    <a:pt x="6261" y="0"/>
                    <a:pt x="5607" y="108"/>
                    <a:pt x="4990" y="303"/>
                  </a:cubicBezTo>
                  <a:cubicBezTo>
                    <a:pt x="3596" y="722"/>
                    <a:pt x="1589" y="1641"/>
                    <a:pt x="837" y="3007"/>
                  </a:cubicBezTo>
                  <a:cubicBezTo>
                    <a:pt x="0" y="4513"/>
                    <a:pt x="2314" y="5182"/>
                    <a:pt x="3401" y="5182"/>
                  </a:cubicBezTo>
                  <a:cubicBezTo>
                    <a:pt x="3433" y="5182"/>
                    <a:pt x="3464" y="5183"/>
                    <a:pt x="3495" y="5183"/>
                  </a:cubicBezTo>
                  <a:cubicBezTo>
                    <a:pt x="4773" y="5183"/>
                    <a:pt x="6020" y="4633"/>
                    <a:pt x="7081" y="3844"/>
                  </a:cubicBezTo>
                  <a:cubicBezTo>
                    <a:pt x="8168" y="3035"/>
                    <a:pt x="9060" y="2060"/>
                    <a:pt x="9952" y="1056"/>
                  </a:cubicBezTo>
                  <a:cubicBezTo>
                    <a:pt x="9107" y="317"/>
                    <a:pt x="8018" y="0"/>
                    <a:pt x="69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7447374" y="2876509"/>
              <a:ext cx="157592" cy="82618"/>
            </a:xfrm>
            <a:custGeom>
              <a:avLst/>
              <a:gdLst/>
              <a:ahLst/>
              <a:cxnLst/>
              <a:rect l="l" t="t" r="r" b="b"/>
              <a:pathLst>
                <a:path w="6329" h="3318" fill="none" extrusionOk="0">
                  <a:moveTo>
                    <a:pt x="1" y="3318"/>
                  </a:moveTo>
                  <a:cubicBezTo>
                    <a:pt x="2091" y="2203"/>
                    <a:pt x="4182" y="1116"/>
                    <a:pt x="6329"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7404346" y="2764758"/>
              <a:ext cx="137448" cy="197855"/>
            </a:xfrm>
            <a:custGeom>
              <a:avLst/>
              <a:gdLst/>
              <a:ahLst/>
              <a:cxnLst/>
              <a:rect l="l" t="t" r="r" b="b"/>
              <a:pathLst>
                <a:path w="5520" h="7946" fill="none" extrusionOk="0">
                  <a:moveTo>
                    <a:pt x="1" y="7945"/>
                  </a:moveTo>
                  <a:cubicBezTo>
                    <a:pt x="1143" y="4879"/>
                    <a:pt x="3067" y="2119"/>
                    <a:pt x="5520"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7033013" y="2880194"/>
              <a:ext cx="571953" cy="557138"/>
            </a:xfrm>
            <a:custGeom>
              <a:avLst/>
              <a:gdLst/>
              <a:ahLst/>
              <a:cxnLst/>
              <a:rect l="l" t="t" r="r" b="b"/>
              <a:pathLst>
                <a:path w="22970" h="22375" extrusionOk="0">
                  <a:moveTo>
                    <a:pt x="11003" y="1"/>
                  </a:moveTo>
                  <a:cubicBezTo>
                    <a:pt x="9420" y="1"/>
                    <a:pt x="7845" y="323"/>
                    <a:pt x="6439" y="996"/>
                  </a:cubicBezTo>
                  <a:cubicBezTo>
                    <a:pt x="2621" y="2808"/>
                    <a:pt x="0" y="6961"/>
                    <a:pt x="28" y="11226"/>
                  </a:cubicBezTo>
                  <a:cubicBezTo>
                    <a:pt x="56" y="16104"/>
                    <a:pt x="3652" y="20731"/>
                    <a:pt x="8363" y="22014"/>
                  </a:cubicBezTo>
                  <a:cubicBezTo>
                    <a:pt x="9260" y="22258"/>
                    <a:pt x="10184" y="22375"/>
                    <a:pt x="11108" y="22375"/>
                  </a:cubicBezTo>
                  <a:cubicBezTo>
                    <a:pt x="15036" y="22375"/>
                    <a:pt x="18977" y="20264"/>
                    <a:pt x="20962" y="16857"/>
                  </a:cubicBezTo>
                  <a:cubicBezTo>
                    <a:pt x="22970" y="13456"/>
                    <a:pt x="22774" y="9303"/>
                    <a:pt x="21102" y="5818"/>
                  </a:cubicBezTo>
                  <a:cubicBezTo>
                    <a:pt x="19513" y="2417"/>
                    <a:pt x="16614" y="745"/>
                    <a:pt x="12934" y="159"/>
                  </a:cubicBezTo>
                  <a:cubicBezTo>
                    <a:pt x="12296" y="54"/>
                    <a:pt x="11649" y="1"/>
                    <a:pt x="1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7436268" y="3084050"/>
              <a:ext cx="123579" cy="259607"/>
            </a:xfrm>
            <a:custGeom>
              <a:avLst/>
              <a:gdLst/>
              <a:ahLst/>
              <a:cxnLst/>
              <a:rect l="l" t="t" r="r" b="b"/>
              <a:pathLst>
                <a:path w="4963" h="10426" fill="none" extrusionOk="0">
                  <a:moveTo>
                    <a:pt x="4433" y="1"/>
                  </a:moveTo>
                  <a:cubicBezTo>
                    <a:pt x="4963" y="1952"/>
                    <a:pt x="4823" y="4098"/>
                    <a:pt x="4015" y="5966"/>
                  </a:cubicBezTo>
                  <a:cubicBezTo>
                    <a:pt x="3206" y="7834"/>
                    <a:pt x="1785" y="9395"/>
                    <a:pt x="1" y="10426"/>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7367569" y="3364474"/>
              <a:ext cx="38197" cy="15986"/>
            </a:xfrm>
            <a:custGeom>
              <a:avLst/>
              <a:gdLst/>
              <a:ahLst/>
              <a:cxnLst/>
              <a:rect l="l" t="t" r="r" b="b"/>
              <a:pathLst>
                <a:path w="1534" h="642" fill="none" extrusionOk="0">
                  <a:moveTo>
                    <a:pt x="1533" y="0"/>
                  </a:moveTo>
                  <a:cubicBezTo>
                    <a:pt x="1032" y="195"/>
                    <a:pt x="530" y="446"/>
                    <a:pt x="0" y="641"/>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7096159" y="3215224"/>
              <a:ext cx="92354" cy="144420"/>
            </a:xfrm>
            <a:custGeom>
              <a:avLst/>
              <a:gdLst/>
              <a:ahLst/>
              <a:cxnLst/>
              <a:rect l="l" t="t" r="r" b="b"/>
              <a:pathLst>
                <a:path w="3709" h="5800" fill="none" extrusionOk="0">
                  <a:moveTo>
                    <a:pt x="1" y="1"/>
                  </a:moveTo>
                  <a:cubicBezTo>
                    <a:pt x="140" y="2398"/>
                    <a:pt x="1618" y="4656"/>
                    <a:pt x="3708" y="5799"/>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7112817" y="2920781"/>
              <a:ext cx="264089" cy="228831"/>
            </a:xfrm>
            <a:custGeom>
              <a:avLst/>
              <a:gdLst/>
              <a:ahLst/>
              <a:cxnLst/>
              <a:rect l="l" t="t" r="r" b="b"/>
              <a:pathLst>
                <a:path w="10606" h="9190" extrusionOk="0">
                  <a:moveTo>
                    <a:pt x="7985" y="0"/>
                  </a:moveTo>
                  <a:cubicBezTo>
                    <a:pt x="6754" y="0"/>
                    <a:pt x="5366" y="379"/>
                    <a:pt x="4600" y="704"/>
                  </a:cubicBezTo>
                  <a:cubicBezTo>
                    <a:pt x="3039" y="1401"/>
                    <a:pt x="1673" y="2571"/>
                    <a:pt x="809" y="4077"/>
                  </a:cubicBezTo>
                  <a:cubicBezTo>
                    <a:pt x="335" y="4885"/>
                    <a:pt x="1" y="5833"/>
                    <a:pt x="57" y="6753"/>
                  </a:cubicBezTo>
                  <a:cubicBezTo>
                    <a:pt x="140" y="7700"/>
                    <a:pt x="670" y="8648"/>
                    <a:pt x="1534" y="8983"/>
                  </a:cubicBezTo>
                  <a:cubicBezTo>
                    <a:pt x="1842" y="9128"/>
                    <a:pt x="2168" y="9190"/>
                    <a:pt x="2499" y="9190"/>
                  </a:cubicBezTo>
                  <a:cubicBezTo>
                    <a:pt x="3247" y="9190"/>
                    <a:pt x="4018" y="8876"/>
                    <a:pt x="4656" y="8509"/>
                  </a:cubicBezTo>
                  <a:cubicBezTo>
                    <a:pt x="6691" y="7422"/>
                    <a:pt x="8419" y="5833"/>
                    <a:pt x="9674" y="3909"/>
                  </a:cubicBezTo>
                  <a:cubicBezTo>
                    <a:pt x="10036" y="3380"/>
                    <a:pt x="10343" y="2794"/>
                    <a:pt x="10426" y="2153"/>
                  </a:cubicBezTo>
                  <a:cubicBezTo>
                    <a:pt x="10605" y="500"/>
                    <a:pt x="9398" y="0"/>
                    <a:pt x="7985"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7348819" y="3109050"/>
              <a:ext cx="515032" cy="1502715"/>
            </a:xfrm>
            <a:custGeom>
              <a:avLst/>
              <a:gdLst/>
              <a:ahLst/>
              <a:cxnLst/>
              <a:rect l="l" t="t" r="r" b="b"/>
              <a:pathLst>
                <a:path w="20684" h="60350" extrusionOk="0">
                  <a:moveTo>
                    <a:pt x="11318" y="0"/>
                  </a:moveTo>
                  <a:lnTo>
                    <a:pt x="5074" y="3150"/>
                  </a:lnTo>
                  <a:cubicBezTo>
                    <a:pt x="5074" y="3150"/>
                    <a:pt x="1032" y="13129"/>
                    <a:pt x="530" y="13547"/>
                  </a:cubicBezTo>
                  <a:cubicBezTo>
                    <a:pt x="1" y="13966"/>
                    <a:pt x="530" y="32280"/>
                    <a:pt x="530" y="32280"/>
                  </a:cubicBezTo>
                  <a:lnTo>
                    <a:pt x="9004" y="60350"/>
                  </a:lnTo>
                  <a:cubicBezTo>
                    <a:pt x="14914" y="57646"/>
                    <a:pt x="18119" y="54998"/>
                    <a:pt x="19653" y="53465"/>
                  </a:cubicBezTo>
                  <a:cubicBezTo>
                    <a:pt x="20405" y="52684"/>
                    <a:pt x="20684" y="51569"/>
                    <a:pt x="20350" y="50538"/>
                  </a:cubicBezTo>
                  <a:cubicBezTo>
                    <a:pt x="19095" y="46747"/>
                    <a:pt x="16001" y="37046"/>
                    <a:pt x="14802" y="30161"/>
                  </a:cubicBezTo>
                  <a:cubicBezTo>
                    <a:pt x="12851" y="18899"/>
                    <a:pt x="11318" y="0"/>
                    <a:pt x="11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6297965" y="3187459"/>
              <a:ext cx="1276449" cy="1468527"/>
            </a:xfrm>
            <a:custGeom>
              <a:avLst/>
              <a:gdLst/>
              <a:ahLst/>
              <a:cxnLst/>
              <a:rect l="l" t="t" r="r" b="b"/>
              <a:pathLst>
                <a:path w="51263" h="58977" extrusionOk="0">
                  <a:moveTo>
                    <a:pt x="2481" y="1"/>
                  </a:moveTo>
                  <a:cubicBezTo>
                    <a:pt x="1896" y="5074"/>
                    <a:pt x="586" y="19932"/>
                    <a:pt x="307" y="29911"/>
                  </a:cubicBezTo>
                  <a:cubicBezTo>
                    <a:pt x="0" y="41173"/>
                    <a:pt x="84" y="49981"/>
                    <a:pt x="140" y="54497"/>
                  </a:cubicBezTo>
                  <a:cubicBezTo>
                    <a:pt x="168" y="56365"/>
                    <a:pt x="1617" y="57898"/>
                    <a:pt x="3457" y="58065"/>
                  </a:cubicBezTo>
                  <a:cubicBezTo>
                    <a:pt x="9477" y="58673"/>
                    <a:pt x="16316" y="58977"/>
                    <a:pt x="23293" y="58977"/>
                  </a:cubicBezTo>
                  <a:cubicBezTo>
                    <a:pt x="32953" y="58977"/>
                    <a:pt x="42879" y="58394"/>
                    <a:pt x="51263" y="57229"/>
                  </a:cubicBezTo>
                  <a:cubicBezTo>
                    <a:pt x="51263" y="57201"/>
                    <a:pt x="48169" y="37800"/>
                    <a:pt x="47500" y="27235"/>
                  </a:cubicBezTo>
                  <a:cubicBezTo>
                    <a:pt x="46719" y="15360"/>
                    <a:pt x="46970" y="5214"/>
                    <a:pt x="47277" y="1"/>
                  </a:cubicBezTo>
                  <a:lnTo>
                    <a:pt x="47277" y="1"/>
                  </a:lnTo>
                  <a:cubicBezTo>
                    <a:pt x="41776" y="703"/>
                    <a:pt x="35044" y="945"/>
                    <a:pt x="28382" y="945"/>
                  </a:cubicBezTo>
                  <a:cubicBezTo>
                    <a:pt x="17861" y="945"/>
                    <a:pt x="7516" y="342"/>
                    <a:pt x="2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 name="Google Shape;650;p30"/>
            <p:cNvSpPr/>
            <p:nvPr/>
          </p:nvSpPr>
          <p:spPr>
            <a:xfrm>
              <a:off x="6611008" y="3640217"/>
              <a:ext cx="548348" cy="531814"/>
            </a:xfrm>
            <a:custGeom>
              <a:avLst/>
              <a:gdLst/>
              <a:ahLst/>
              <a:cxnLst/>
              <a:rect l="l" t="t" r="r" b="b"/>
              <a:pathLst>
                <a:path w="22022" h="21358" extrusionOk="0">
                  <a:moveTo>
                    <a:pt x="12290" y="0"/>
                  </a:moveTo>
                  <a:cubicBezTo>
                    <a:pt x="10067" y="0"/>
                    <a:pt x="7805" y="698"/>
                    <a:pt x="5937" y="1832"/>
                  </a:cubicBezTo>
                  <a:cubicBezTo>
                    <a:pt x="4655" y="2724"/>
                    <a:pt x="3457" y="3756"/>
                    <a:pt x="2509" y="5038"/>
                  </a:cubicBezTo>
                  <a:cubicBezTo>
                    <a:pt x="502" y="7909"/>
                    <a:pt x="0" y="11923"/>
                    <a:pt x="1477" y="15129"/>
                  </a:cubicBezTo>
                  <a:cubicBezTo>
                    <a:pt x="2983" y="18418"/>
                    <a:pt x="6746" y="20648"/>
                    <a:pt x="10258" y="21206"/>
                  </a:cubicBezTo>
                  <a:cubicBezTo>
                    <a:pt x="10896" y="21305"/>
                    <a:pt x="11561" y="21357"/>
                    <a:pt x="12234" y="21357"/>
                  </a:cubicBezTo>
                  <a:cubicBezTo>
                    <a:pt x="15145" y="21357"/>
                    <a:pt x="18205" y="20378"/>
                    <a:pt x="19903" y="18000"/>
                  </a:cubicBezTo>
                  <a:cubicBezTo>
                    <a:pt x="21799" y="15352"/>
                    <a:pt x="22022" y="11672"/>
                    <a:pt x="21548" y="8522"/>
                  </a:cubicBezTo>
                  <a:cubicBezTo>
                    <a:pt x="21018" y="5289"/>
                    <a:pt x="19206" y="2195"/>
                    <a:pt x="16140" y="801"/>
                  </a:cubicBezTo>
                  <a:cubicBezTo>
                    <a:pt x="14931" y="249"/>
                    <a:pt x="13617" y="0"/>
                    <a:pt x="12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6756050" y="3801743"/>
              <a:ext cx="137473" cy="228383"/>
            </a:xfrm>
            <a:custGeom>
              <a:avLst/>
              <a:gdLst/>
              <a:ahLst/>
              <a:cxnLst/>
              <a:rect l="l" t="t" r="r" b="b"/>
              <a:pathLst>
                <a:path w="5521" h="9172" extrusionOk="0">
                  <a:moveTo>
                    <a:pt x="1367" y="1"/>
                  </a:moveTo>
                  <a:cubicBezTo>
                    <a:pt x="419" y="865"/>
                    <a:pt x="1" y="2231"/>
                    <a:pt x="140" y="3513"/>
                  </a:cubicBezTo>
                  <a:cubicBezTo>
                    <a:pt x="280" y="4795"/>
                    <a:pt x="921" y="5994"/>
                    <a:pt x="1701" y="6969"/>
                  </a:cubicBezTo>
                  <a:cubicBezTo>
                    <a:pt x="2259" y="7611"/>
                    <a:pt x="2900" y="8224"/>
                    <a:pt x="3513" y="8781"/>
                  </a:cubicBezTo>
                  <a:cubicBezTo>
                    <a:pt x="3625" y="8837"/>
                    <a:pt x="3708" y="8921"/>
                    <a:pt x="3792" y="8976"/>
                  </a:cubicBezTo>
                  <a:cubicBezTo>
                    <a:pt x="3792" y="8837"/>
                    <a:pt x="3764" y="8726"/>
                    <a:pt x="3764" y="8586"/>
                  </a:cubicBezTo>
                  <a:cubicBezTo>
                    <a:pt x="3736" y="8168"/>
                    <a:pt x="3681" y="7750"/>
                    <a:pt x="3597" y="7388"/>
                  </a:cubicBezTo>
                  <a:cubicBezTo>
                    <a:pt x="3374" y="6523"/>
                    <a:pt x="2928" y="5826"/>
                    <a:pt x="2538" y="5074"/>
                  </a:cubicBezTo>
                  <a:cubicBezTo>
                    <a:pt x="2147" y="4349"/>
                    <a:pt x="1813" y="3513"/>
                    <a:pt x="1841" y="2677"/>
                  </a:cubicBezTo>
                  <a:lnTo>
                    <a:pt x="1841" y="2677"/>
                  </a:lnTo>
                  <a:cubicBezTo>
                    <a:pt x="2370" y="4182"/>
                    <a:pt x="3597" y="5325"/>
                    <a:pt x="4238" y="6746"/>
                  </a:cubicBezTo>
                  <a:cubicBezTo>
                    <a:pt x="4600" y="7499"/>
                    <a:pt x="4768" y="8335"/>
                    <a:pt x="4768" y="9172"/>
                  </a:cubicBezTo>
                  <a:cubicBezTo>
                    <a:pt x="4879" y="9088"/>
                    <a:pt x="4991" y="8893"/>
                    <a:pt x="5074" y="8614"/>
                  </a:cubicBezTo>
                  <a:cubicBezTo>
                    <a:pt x="5520" y="7192"/>
                    <a:pt x="5325" y="5576"/>
                    <a:pt x="4768" y="4210"/>
                  </a:cubicBezTo>
                  <a:cubicBezTo>
                    <a:pt x="4071" y="2537"/>
                    <a:pt x="2789" y="1143"/>
                    <a:pt x="1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6899051" y="3783641"/>
              <a:ext cx="95118" cy="144445"/>
            </a:xfrm>
            <a:custGeom>
              <a:avLst/>
              <a:gdLst/>
              <a:ahLst/>
              <a:cxnLst/>
              <a:rect l="l" t="t" r="r" b="b"/>
              <a:pathLst>
                <a:path w="3820" h="5801" extrusionOk="0">
                  <a:moveTo>
                    <a:pt x="3434" y="1"/>
                  </a:moveTo>
                  <a:cubicBezTo>
                    <a:pt x="2675" y="1"/>
                    <a:pt x="1939" y="342"/>
                    <a:pt x="1366" y="867"/>
                  </a:cubicBezTo>
                  <a:cubicBezTo>
                    <a:pt x="753" y="1480"/>
                    <a:pt x="363" y="2316"/>
                    <a:pt x="195" y="3181"/>
                  </a:cubicBezTo>
                  <a:cubicBezTo>
                    <a:pt x="56" y="3766"/>
                    <a:pt x="0" y="4379"/>
                    <a:pt x="0" y="4965"/>
                  </a:cubicBezTo>
                  <a:lnTo>
                    <a:pt x="0" y="5215"/>
                  </a:lnTo>
                  <a:cubicBezTo>
                    <a:pt x="84" y="5132"/>
                    <a:pt x="140" y="5104"/>
                    <a:pt x="195" y="5020"/>
                  </a:cubicBezTo>
                  <a:cubicBezTo>
                    <a:pt x="391" y="4825"/>
                    <a:pt x="614" y="4658"/>
                    <a:pt x="781" y="4407"/>
                  </a:cubicBezTo>
                  <a:cubicBezTo>
                    <a:pt x="1115" y="3961"/>
                    <a:pt x="1338" y="3404"/>
                    <a:pt x="1533" y="2846"/>
                  </a:cubicBezTo>
                  <a:cubicBezTo>
                    <a:pt x="1784" y="2316"/>
                    <a:pt x="2063" y="1759"/>
                    <a:pt x="2509" y="1397"/>
                  </a:cubicBezTo>
                  <a:lnTo>
                    <a:pt x="2509" y="1397"/>
                  </a:lnTo>
                  <a:cubicBezTo>
                    <a:pt x="1924" y="2316"/>
                    <a:pt x="1812" y="3487"/>
                    <a:pt x="1338" y="4463"/>
                  </a:cubicBezTo>
                  <a:cubicBezTo>
                    <a:pt x="1087" y="4992"/>
                    <a:pt x="697" y="5466"/>
                    <a:pt x="251" y="5801"/>
                  </a:cubicBezTo>
                  <a:cubicBezTo>
                    <a:pt x="363" y="5801"/>
                    <a:pt x="502" y="5801"/>
                    <a:pt x="669" y="5745"/>
                  </a:cubicBezTo>
                  <a:cubicBezTo>
                    <a:pt x="1729" y="5383"/>
                    <a:pt x="2509" y="4574"/>
                    <a:pt x="3011" y="3682"/>
                  </a:cubicBezTo>
                  <a:cubicBezTo>
                    <a:pt x="3596" y="2567"/>
                    <a:pt x="3819" y="1285"/>
                    <a:pt x="3819" y="31"/>
                  </a:cubicBezTo>
                  <a:cubicBezTo>
                    <a:pt x="3691" y="11"/>
                    <a:pt x="3562" y="1"/>
                    <a:pt x="3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7587586" y="4354946"/>
              <a:ext cx="245041" cy="216580"/>
            </a:xfrm>
            <a:custGeom>
              <a:avLst/>
              <a:gdLst/>
              <a:ahLst/>
              <a:cxnLst/>
              <a:rect l="l" t="t" r="r" b="b"/>
              <a:pathLst>
                <a:path w="9841" h="8698" fill="none" extrusionOk="0">
                  <a:moveTo>
                    <a:pt x="1" y="8697"/>
                  </a:moveTo>
                  <a:cubicBezTo>
                    <a:pt x="921" y="5826"/>
                    <a:pt x="1868" y="2927"/>
                    <a:pt x="2816" y="0"/>
                  </a:cubicBezTo>
                  <a:cubicBezTo>
                    <a:pt x="5297" y="725"/>
                    <a:pt x="7388" y="725"/>
                    <a:pt x="9841" y="1450"/>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7549414" y="3275631"/>
              <a:ext cx="108315" cy="1080038"/>
            </a:xfrm>
            <a:custGeom>
              <a:avLst/>
              <a:gdLst/>
              <a:ahLst/>
              <a:cxnLst/>
              <a:rect l="l" t="t" r="r" b="b"/>
              <a:pathLst>
                <a:path w="4350" h="43375" fill="none" extrusionOk="0">
                  <a:moveTo>
                    <a:pt x="4349" y="43374"/>
                  </a:moveTo>
                  <a:cubicBezTo>
                    <a:pt x="1422" y="29353"/>
                    <a:pt x="0" y="14300"/>
                    <a:pt x="642"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7491098" y="3143736"/>
              <a:ext cx="129131" cy="131920"/>
            </a:xfrm>
            <a:custGeom>
              <a:avLst/>
              <a:gdLst/>
              <a:ahLst/>
              <a:cxnLst/>
              <a:rect l="l" t="t" r="r" b="b"/>
              <a:pathLst>
                <a:path w="5186" h="5298" fill="none" extrusionOk="0">
                  <a:moveTo>
                    <a:pt x="1" y="2593"/>
                  </a:moveTo>
                  <a:cubicBezTo>
                    <a:pt x="1004" y="3485"/>
                    <a:pt x="1980" y="4405"/>
                    <a:pt x="2984" y="5297"/>
                  </a:cubicBezTo>
                  <a:cubicBezTo>
                    <a:pt x="3736" y="3513"/>
                    <a:pt x="4461" y="1757"/>
                    <a:pt x="5186" y="1"/>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7401583" y="3595596"/>
              <a:ext cx="48605" cy="714257"/>
            </a:xfrm>
            <a:custGeom>
              <a:avLst/>
              <a:gdLst/>
              <a:ahLst/>
              <a:cxnLst/>
              <a:rect l="l" t="t" r="r" b="b"/>
              <a:pathLst>
                <a:path w="1952" h="28685" fill="none" extrusionOk="0">
                  <a:moveTo>
                    <a:pt x="390" y="1"/>
                  </a:moveTo>
                  <a:cubicBezTo>
                    <a:pt x="0" y="9590"/>
                    <a:pt x="530" y="19207"/>
                    <a:pt x="1951" y="28684"/>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0"/>
            <p:cNvSpPr/>
            <p:nvPr/>
          </p:nvSpPr>
          <p:spPr>
            <a:xfrm>
              <a:off x="7455715" y="4357710"/>
              <a:ext cx="5578" cy="56249"/>
            </a:xfrm>
            <a:custGeom>
              <a:avLst/>
              <a:gdLst/>
              <a:ahLst/>
              <a:cxnLst/>
              <a:rect l="l" t="t" r="r" b="b"/>
              <a:pathLst>
                <a:path w="224" h="2259" fill="none" extrusionOk="0">
                  <a:moveTo>
                    <a:pt x="0" y="1"/>
                  </a:moveTo>
                  <a:cubicBezTo>
                    <a:pt x="56" y="753"/>
                    <a:pt x="168" y="1534"/>
                    <a:pt x="223" y="2259"/>
                  </a:cubicBezTo>
                </a:path>
              </a:pathLst>
            </a:custGeom>
            <a:noFill/>
            <a:ln w="627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0"/>
            <p:cNvSpPr/>
            <p:nvPr/>
          </p:nvSpPr>
          <p:spPr>
            <a:xfrm>
              <a:off x="6860879" y="4603423"/>
              <a:ext cx="326240" cy="22236"/>
            </a:xfrm>
            <a:custGeom>
              <a:avLst/>
              <a:gdLst/>
              <a:ahLst/>
              <a:cxnLst/>
              <a:rect l="l" t="t" r="r" b="b"/>
              <a:pathLst>
                <a:path w="13102" h="893" fill="none" extrusionOk="0">
                  <a:moveTo>
                    <a:pt x="0" y="335"/>
                  </a:moveTo>
                  <a:cubicBezTo>
                    <a:pt x="4377" y="892"/>
                    <a:pt x="8781" y="781"/>
                    <a:pt x="13102" y="0"/>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6893498" y="3844073"/>
              <a:ext cx="242949" cy="299896"/>
            </a:xfrm>
            <a:custGeom>
              <a:avLst/>
              <a:gdLst/>
              <a:ahLst/>
              <a:cxnLst/>
              <a:rect l="l" t="t" r="r" b="b"/>
              <a:pathLst>
                <a:path w="9757" h="12044" fill="none" extrusionOk="0">
                  <a:moveTo>
                    <a:pt x="8474" y="1"/>
                  </a:moveTo>
                  <a:cubicBezTo>
                    <a:pt x="9757" y="2649"/>
                    <a:pt x="9394" y="5994"/>
                    <a:pt x="7694" y="8364"/>
                  </a:cubicBezTo>
                  <a:cubicBezTo>
                    <a:pt x="5938" y="10733"/>
                    <a:pt x="2899" y="12043"/>
                    <a:pt x="0" y="11709"/>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6484665" y="3286164"/>
              <a:ext cx="198553" cy="509703"/>
            </a:xfrm>
            <a:custGeom>
              <a:avLst/>
              <a:gdLst/>
              <a:ahLst/>
              <a:cxnLst/>
              <a:rect l="l" t="t" r="r" b="b"/>
              <a:pathLst>
                <a:path w="7974" h="20470" extrusionOk="0">
                  <a:moveTo>
                    <a:pt x="4590" y="1"/>
                  </a:moveTo>
                  <a:cubicBezTo>
                    <a:pt x="4079" y="1"/>
                    <a:pt x="3560" y="165"/>
                    <a:pt x="3067" y="497"/>
                  </a:cubicBezTo>
                  <a:cubicBezTo>
                    <a:pt x="252" y="2365"/>
                    <a:pt x="252" y="7103"/>
                    <a:pt x="112" y="10114"/>
                  </a:cubicBezTo>
                  <a:cubicBezTo>
                    <a:pt x="1" y="12400"/>
                    <a:pt x="112" y="14713"/>
                    <a:pt x="419" y="16971"/>
                  </a:cubicBezTo>
                  <a:cubicBezTo>
                    <a:pt x="586" y="18226"/>
                    <a:pt x="976" y="19647"/>
                    <a:pt x="2119" y="20233"/>
                  </a:cubicBezTo>
                  <a:cubicBezTo>
                    <a:pt x="2444" y="20395"/>
                    <a:pt x="2793" y="20469"/>
                    <a:pt x="3143" y="20469"/>
                  </a:cubicBezTo>
                  <a:cubicBezTo>
                    <a:pt x="3812" y="20469"/>
                    <a:pt x="4487" y="20198"/>
                    <a:pt x="5018" y="19759"/>
                  </a:cubicBezTo>
                  <a:cubicBezTo>
                    <a:pt x="5799" y="19090"/>
                    <a:pt x="6273" y="18114"/>
                    <a:pt x="6663" y="17139"/>
                  </a:cubicBezTo>
                  <a:cubicBezTo>
                    <a:pt x="7973" y="13598"/>
                    <a:pt x="7945" y="9640"/>
                    <a:pt x="7917" y="5849"/>
                  </a:cubicBezTo>
                  <a:cubicBezTo>
                    <a:pt x="7862" y="4065"/>
                    <a:pt x="7806" y="2058"/>
                    <a:pt x="6412" y="776"/>
                  </a:cubicBezTo>
                  <a:cubicBezTo>
                    <a:pt x="5867" y="262"/>
                    <a:pt x="5236" y="1"/>
                    <a:pt x="4590"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7271779" y="4126588"/>
              <a:ext cx="1173736" cy="580867"/>
            </a:xfrm>
            <a:custGeom>
              <a:avLst/>
              <a:gdLst/>
              <a:ahLst/>
              <a:cxnLst/>
              <a:rect l="l" t="t" r="r" b="b"/>
              <a:pathLst>
                <a:path w="47138" h="23328" extrusionOk="0">
                  <a:moveTo>
                    <a:pt x="0" y="0"/>
                  </a:moveTo>
                  <a:lnTo>
                    <a:pt x="0" y="0"/>
                  </a:lnTo>
                  <a:cubicBezTo>
                    <a:pt x="948" y="6411"/>
                    <a:pt x="2704" y="11262"/>
                    <a:pt x="5743" y="15415"/>
                  </a:cubicBezTo>
                  <a:cubicBezTo>
                    <a:pt x="9693" y="20776"/>
                    <a:pt x="16297" y="23327"/>
                    <a:pt x="22951" y="23327"/>
                  </a:cubicBezTo>
                  <a:cubicBezTo>
                    <a:pt x="28926" y="23327"/>
                    <a:pt x="34942" y="21269"/>
                    <a:pt x="39109" y="17339"/>
                  </a:cubicBezTo>
                  <a:cubicBezTo>
                    <a:pt x="43374" y="13325"/>
                    <a:pt x="45298" y="7471"/>
                    <a:pt x="47138" y="2063"/>
                  </a:cubicBezTo>
                  <a:lnTo>
                    <a:pt x="47138" y="2063"/>
                  </a:lnTo>
                  <a:cubicBezTo>
                    <a:pt x="45082" y="2096"/>
                    <a:pt x="43016" y="2113"/>
                    <a:pt x="40941" y="2113"/>
                  </a:cubicBezTo>
                  <a:cubicBezTo>
                    <a:pt x="27369" y="2113"/>
                    <a:pt x="13444" y="140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0"/>
            <p:cNvSpPr/>
            <p:nvPr/>
          </p:nvSpPr>
          <p:spPr>
            <a:xfrm>
              <a:off x="7715995" y="4432759"/>
              <a:ext cx="103783" cy="272730"/>
            </a:xfrm>
            <a:custGeom>
              <a:avLst/>
              <a:gdLst/>
              <a:ahLst/>
              <a:cxnLst/>
              <a:rect l="l" t="t" r="r" b="b"/>
              <a:pathLst>
                <a:path w="4168" h="10953" extrusionOk="0">
                  <a:moveTo>
                    <a:pt x="2678" y="1"/>
                  </a:moveTo>
                  <a:cubicBezTo>
                    <a:pt x="1902" y="1"/>
                    <a:pt x="1074" y="495"/>
                    <a:pt x="976" y="1475"/>
                  </a:cubicBezTo>
                  <a:cubicBezTo>
                    <a:pt x="642" y="4485"/>
                    <a:pt x="307" y="7496"/>
                    <a:pt x="1" y="10506"/>
                  </a:cubicBezTo>
                  <a:cubicBezTo>
                    <a:pt x="1004" y="10701"/>
                    <a:pt x="2008" y="10841"/>
                    <a:pt x="3011" y="10952"/>
                  </a:cubicBezTo>
                  <a:cubicBezTo>
                    <a:pt x="3373" y="7774"/>
                    <a:pt x="3708" y="4652"/>
                    <a:pt x="4070" y="1475"/>
                  </a:cubicBezTo>
                  <a:cubicBezTo>
                    <a:pt x="4168" y="489"/>
                    <a:pt x="3448" y="1"/>
                    <a:pt x="2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0"/>
            <p:cNvSpPr/>
            <p:nvPr/>
          </p:nvSpPr>
          <p:spPr>
            <a:xfrm>
              <a:off x="7355069" y="4278653"/>
              <a:ext cx="243273" cy="199847"/>
            </a:xfrm>
            <a:custGeom>
              <a:avLst/>
              <a:gdLst/>
              <a:ahLst/>
              <a:cxnLst/>
              <a:rect l="l" t="t" r="r" b="b"/>
              <a:pathLst>
                <a:path w="9770" h="8026" extrusionOk="0">
                  <a:moveTo>
                    <a:pt x="7338" y="0"/>
                  </a:moveTo>
                  <a:cubicBezTo>
                    <a:pt x="7000" y="0"/>
                    <a:pt x="6650" y="107"/>
                    <a:pt x="6328" y="360"/>
                  </a:cubicBezTo>
                  <a:cubicBezTo>
                    <a:pt x="4210" y="2033"/>
                    <a:pt x="2119" y="3650"/>
                    <a:pt x="0" y="5322"/>
                  </a:cubicBezTo>
                  <a:cubicBezTo>
                    <a:pt x="446" y="6270"/>
                    <a:pt x="976" y="7190"/>
                    <a:pt x="1534" y="8026"/>
                  </a:cubicBezTo>
                  <a:cubicBezTo>
                    <a:pt x="3847" y="6158"/>
                    <a:pt x="6189" y="4346"/>
                    <a:pt x="8530" y="2535"/>
                  </a:cubicBezTo>
                  <a:cubicBezTo>
                    <a:pt x="9769" y="1583"/>
                    <a:pt x="8638" y="0"/>
                    <a:pt x="73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7861037" y="4426534"/>
              <a:ext cx="115262" cy="278257"/>
            </a:xfrm>
            <a:custGeom>
              <a:avLst/>
              <a:gdLst/>
              <a:ahLst/>
              <a:cxnLst/>
              <a:rect l="l" t="t" r="r" b="b"/>
              <a:pathLst>
                <a:path w="4629" h="11175" extrusionOk="0">
                  <a:moveTo>
                    <a:pt x="1900" y="1"/>
                  </a:moveTo>
                  <a:cubicBezTo>
                    <a:pt x="1007" y="1"/>
                    <a:pt x="1" y="772"/>
                    <a:pt x="169" y="1948"/>
                  </a:cubicBezTo>
                  <a:cubicBezTo>
                    <a:pt x="643" y="5014"/>
                    <a:pt x="1089" y="8108"/>
                    <a:pt x="1590" y="11174"/>
                  </a:cubicBezTo>
                  <a:cubicBezTo>
                    <a:pt x="2594" y="11063"/>
                    <a:pt x="3597" y="10923"/>
                    <a:pt x="4629" y="10728"/>
                  </a:cubicBezTo>
                  <a:lnTo>
                    <a:pt x="3151" y="1111"/>
                  </a:lnTo>
                  <a:cubicBezTo>
                    <a:pt x="3030" y="336"/>
                    <a:pt x="2490" y="1"/>
                    <a:pt x="19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7297451" y="4205472"/>
              <a:ext cx="182368" cy="123803"/>
            </a:xfrm>
            <a:custGeom>
              <a:avLst/>
              <a:gdLst/>
              <a:ahLst/>
              <a:cxnLst/>
              <a:rect l="l" t="t" r="r" b="b"/>
              <a:pathLst>
                <a:path w="7324" h="4972" extrusionOk="0">
                  <a:moveTo>
                    <a:pt x="4857" y="0"/>
                  </a:moveTo>
                  <a:cubicBezTo>
                    <a:pt x="4641" y="0"/>
                    <a:pt x="4413" y="46"/>
                    <a:pt x="4182" y="149"/>
                  </a:cubicBezTo>
                  <a:cubicBezTo>
                    <a:pt x="2788" y="790"/>
                    <a:pt x="1395" y="1376"/>
                    <a:pt x="1" y="1989"/>
                  </a:cubicBezTo>
                  <a:cubicBezTo>
                    <a:pt x="279" y="3048"/>
                    <a:pt x="558" y="4024"/>
                    <a:pt x="921" y="4972"/>
                  </a:cubicBezTo>
                  <a:cubicBezTo>
                    <a:pt x="2510" y="4275"/>
                    <a:pt x="4154" y="3522"/>
                    <a:pt x="5743" y="2825"/>
                  </a:cubicBezTo>
                  <a:cubicBezTo>
                    <a:pt x="7324" y="2145"/>
                    <a:pt x="6338" y="0"/>
                    <a:pt x="48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7488334" y="4388213"/>
              <a:ext cx="210330" cy="243696"/>
            </a:xfrm>
            <a:custGeom>
              <a:avLst/>
              <a:gdLst/>
              <a:ahLst/>
              <a:cxnLst/>
              <a:rect l="l" t="t" r="r" b="b"/>
              <a:pathLst>
                <a:path w="8447" h="9787" extrusionOk="0">
                  <a:moveTo>
                    <a:pt x="6273" y="0"/>
                  </a:moveTo>
                  <a:cubicBezTo>
                    <a:pt x="5801" y="0"/>
                    <a:pt x="5325" y="205"/>
                    <a:pt x="4990" y="699"/>
                  </a:cubicBezTo>
                  <a:cubicBezTo>
                    <a:pt x="3318" y="3124"/>
                    <a:pt x="1673" y="5577"/>
                    <a:pt x="0" y="8002"/>
                  </a:cubicBezTo>
                  <a:cubicBezTo>
                    <a:pt x="809" y="8671"/>
                    <a:pt x="1645" y="9257"/>
                    <a:pt x="2537" y="9786"/>
                  </a:cubicBezTo>
                  <a:lnTo>
                    <a:pt x="7666" y="2260"/>
                  </a:lnTo>
                  <a:cubicBezTo>
                    <a:pt x="8446" y="1110"/>
                    <a:pt x="7371" y="0"/>
                    <a:pt x="6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0"/>
            <p:cNvSpPr/>
            <p:nvPr/>
          </p:nvSpPr>
          <p:spPr>
            <a:xfrm>
              <a:off x="8169673" y="4227035"/>
              <a:ext cx="241829" cy="123081"/>
            </a:xfrm>
            <a:custGeom>
              <a:avLst/>
              <a:gdLst/>
              <a:ahLst/>
              <a:cxnLst/>
              <a:rect l="l" t="t" r="r" b="b"/>
              <a:pathLst>
                <a:path w="9712" h="4943" extrusionOk="0">
                  <a:moveTo>
                    <a:pt x="2155" y="1"/>
                  </a:moveTo>
                  <a:cubicBezTo>
                    <a:pt x="562" y="1"/>
                    <a:pt x="1" y="2535"/>
                    <a:pt x="1767" y="3047"/>
                  </a:cubicBezTo>
                  <a:lnTo>
                    <a:pt x="8569" y="4942"/>
                  </a:lnTo>
                  <a:cubicBezTo>
                    <a:pt x="8987" y="3994"/>
                    <a:pt x="9377" y="3019"/>
                    <a:pt x="9712" y="2043"/>
                  </a:cubicBezTo>
                  <a:cubicBezTo>
                    <a:pt x="7342" y="1346"/>
                    <a:pt x="4973" y="677"/>
                    <a:pt x="2603" y="64"/>
                  </a:cubicBezTo>
                  <a:cubicBezTo>
                    <a:pt x="2446" y="21"/>
                    <a:pt x="2297" y="1"/>
                    <a:pt x="21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0"/>
            <p:cNvSpPr/>
            <p:nvPr/>
          </p:nvSpPr>
          <p:spPr>
            <a:xfrm>
              <a:off x="8094873" y="4338911"/>
              <a:ext cx="214588" cy="205550"/>
            </a:xfrm>
            <a:custGeom>
              <a:avLst/>
              <a:gdLst/>
              <a:ahLst/>
              <a:cxnLst/>
              <a:rect l="l" t="t" r="r" b="b"/>
              <a:pathLst>
                <a:path w="8618" h="8255" extrusionOk="0">
                  <a:moveTo>
                    <a:pt x="2167" y="1"/>
                  </a:moveTo>
                  <a:cubicBezTo>
                    <a:pt x="1038" y="1"/>
                    <a:pt x="1" y="1557"/>
                    <a:pt x="980" y="2707"/>
                  </a:cubicBezTo>
                  <a:cubicBezTo>
                    <a:pt x="2708" y="4714"/>
                    <a:pt x="4604" y="6582"/>
                    <a:pt x="6611" y="8254"/>
                  </a:cubicBezTo>
                  <a:cubicBezTo>
                    <a:pt x="7364" y="7501"/>
                    <a:pt x="8005" y="6721"/>
                    <a:pt x="8618" y="5885"/>
                  </a:cubicBezTo>
                  <a:cubicBezTo>
                    <a:pt x="6667" y="4240"/>
                    <a:pt x="4855" y="2456"/>
                    <a:pt x="3182" y="505"/>
                  </a:cubicBezTo>
                  <a:cubicBezTo>
                    <a:pt x="2873" y="149"/>
                    <a:pt x="2515" y="1"/>
                    <a:pt x="21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7988401" y="4398496"/>
              <a:ext cx="158663" cy="265334"/>
            </a:xfrm>
            <a:custGeom>
              <a:avLst/>
              <a:gdLst/>
              <a:ahLst/>
              <a:cxnLst/>
              <a:rect l="l" t="t" r="r" b="b"/>
              <a:pathLst>
                <a:path w="6372" h="10656" extrusionOk="0">
                  <a:moveTo>
                    <a:pt x="1904" y="0"/>
                  </a:moveTo>
                  <a:cubicBezTo>
                    <a:pt x="946" y="0"/>
                    <a:pt x="0" y="743"/>
                    <a:pt x="406" y="1875"/>
                  </a:cubicBezTo>
                  <a:cubicBezTo>
                    <a:pt x="1465" y="4802"/>
                    <a:pt x="2524" y="7729"/>
                    <a:pt x="3584" y="10656"/>
                  </a:cubicBezTo>
                  <a:cubicBezTo>
                    <a:pt x="4559" y="10265"/>
                    <a:pt x="5507" y="9819"/>
                    <a:pt x="6371" y="9346"/>
                  </a:cubicBezTo>
                  <a:cubicBezTo>
                    <a:pt x="5396" y="6558"/>
                    <a:pt x="4392" y="3798"/>
                    <a:pt x="3416" y="1039"/>
                  </a:cubicBezTo>
                  <a:cubicBezTo>
                    <a:pt x="3153" y="314"/>
                    <a:pt x="2526" y="0"/>
                    <a:pt x="19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7332859" y="4132838"/>
              <a:ext cx="1043235" cy="470685"/>
            </a:xfrm>
            <a:custGeom>
              <a:avLst/>
              <a:gdLst/>
              <a:ahLst/>
              <a:cxnLst/>
              <a:rect l="l" t="t" r="r" b="b"/>
              <a:pathLst>
                <a:path w="41897" h="18903" extrusionOk="0">
                  <a:moveTo>
                    <a:pt x="0" y="0"/>
                  </a:moveTo>
                  <a:lnTo>
                    <a:pt x="0" y="0"/>
                  </a:lnTo>
                  <a:cubicBezTo>
                    <a:pt x="1060" y="6272"/>
                    <a:pt x="4628" y="12126"/>
                    <a:pt x="9980" y="15582"/>
                  </a:cubicBezTo>
                  <a:cubicBezTo>
                    <a:pt x="13363" y="17770"/>
                    <a:pt x="17415" y="18903"/>
                    <a:pt x="21445" y="18903"/>
                  </a:cubicBezTo>
                  <a:cubicBezTo>
                    <a:pt x="25219" y="18903"/>
                    <a:pt x="28973" y="17910"/>
                    <a:pt x="32141" y="15861"/>
                  </a:cubicBezTo>
                  <a:cubicBezTo>
                    <a:pt x="35876" y="13464"/>
                    <a:pt x="38691" y="9784"/>
                    <a:pt x="40503" y="5714"/>
                  </a:cubicBezTo>
                  <a:cubicBezTo>
                    <a:pt x="41061" y="4460"/>
                    <a:pt x="41507" y="3178"/>
                    <a:pt x="41897" y="1840"/>
                  </a:cubicBezTo>
                  <a:lnTo>
                    <a:pt x="41897" y="1840"/>
                  </a:lnTo>
                  <a:cubicBezTo>
                    <a:pt x="40792" y="1849"/>
                    <a:pt x="39684" y="1853"/>
                    <a:pt x="38575" y="1853"/>
                  </a:cubicBezTo>
                  <a:cubicBezTo>
                    <a:pt x="25750" y="1853"/>
                    <a:pt x="12674" y="125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7346728" y="4133511"/>
              <a:ext cx="1002997" cy="447204"/>
            </a:xfrm>
            <a:custGeom>
              <a:avLst/>
              <a:gdLst/>
              <a:ahLst/>
              <a:cxnLst/>
              <a:rect l="l" t="t" r="r" b="b"/>
              <a:pathLst>
                <a:path w="40281" h="17960" extrusionOk="0">
                  <a:moveTo>
                    <a:pt x="1" y="1"/>
                  </a:moveTo>
                  <a:lnTo>
                    <a:pt x="1" y="1"/>
                  </a:lnTo>
                  <a:cubicBezTo>
                    <a:pt x="809" y="4154"/>
                    <a:pt x="2733" y="8085"/>
                    <a:pt x="5576" y="11207"/>
                  </a:cubicBezTo>
                  <a:cubicBezTo>
                    <a:pt x="8726" y="14608"/>
                    <a:pt x="12963" y="16977"/>
                    <a:pt x="17534" y="17702"/>
                  </a:cubicBezTo>
                  <a:cubicBezTo>
                    <a:pt x="18577" y="17875"/>
                    <a:pt x="19633" y="17959"/>
                    <a:pt x="20688" y="17959"/>
                  </a:cubicBezTo>
                  <a:cubicBezTo>
                    <a:pt x="25418" y="17959"/>
                    <a:pt x="30147" y="16257"/>
                    <a:pt x="33702" y="13158"/>
                  </a:cubicBezTo>
                  <a:cubicBezTo>
                    <a:pt x="37075" y="10231"/>
                    <a:pt x="39417" y="6133"/>
                    <a:pt x="40281" y="1757"/>
                  </a:cubicBezTo>
                  <a:lnTo>
                    <a:pt x="40281" y="1757"/>
                  </a:lnTo>
                  <a:cubicBezTo>
                    <a:pt x="39002" y="1770"/>
                    <a:pt x="37720" y="1777"/>
                    <a:pt x="36434" y="1777"/>
                  </a:cubicBezTo>
                  <a:cubicBezTo>
                    <a:pt x="24351" y="1777"/>
                    <a:pt x="11994" y="118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0"/>
            <p:cNvSpPr/>
            <p:nvPr/>
          </p:nvSpPr>
          <p:spPr>
            <a:xfrm>
              <a:off x="7761114" y="4206667"/>
              <a:ext cx="26394" cy="40463"/>
            </a:xfrm>
            <a:custGeom>
              <a:avLst/>
              <a:gdLst/>
              <a:ahLst/>
              <a:cxnLst/>
              <a:rect l="l" t="t" r="r" b="b"/>
              <a:pathLst>
                <a:path w="1060" h="1625" extrusionOk="0">
                  <a:moveTo>
                    <a:pt x="611" y="0"/>
                  </a:moveTo>
                  <a:cubicBezTo>
                    <a:pt x="249" y="0"/>
                    <a:pt x="54" y="955"/>
                    <a:pt x="28" y="1188"/>
                  </a:cubicBezTo>
                  <a:cubicBezTo>
                    <a:pt x="0" y="1328"/>
                    <a:pt x="0" y="1523"/>
                    <a:pt x="140" y="1607"/>
                  </a:cubicBezTo>
                  <a:cubicBezTo>
                    <a:pt x="163" y="1618"/>
                    <a:pt x="196" y="1625"/>
                    <a:pt x="230" y="1625"/>
                  </a:cubicBezTo>
                  <a:cubicBezTo>
                    <a:pt x="278" y="1625"/>
                    <a:pt x="330" y="1611"/>
                    <a:pt x="363" y="1579"/>
                  </a:cubicBezTo>
                  <a:cubicBezTo>
                    <a:pt x="446" y="1523"/>
                    <a:pt x="502" y="1411"/>
                    <a:pt x="558" y="1356"/>
                  </a:cubicBezTo>
                  <a:cubicBezTo>
                    <a:pt x="697" y="1105"/>
                    <a:pt x="1060" y="213"/>
                    <a:pt x="697" y="18"/>
                  </a:cubicBezTo>
                  <a:cubicBezTo>
                    <a:pt x="668" y="6"/>
                    <a:pt x="639"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7566769" y="4213639"/>
              <a:ext cx="37798" cy="32345"/>
            </a:xfrm>
            <a:custGeom>
              <a:avLst/>
              <a:gdLst/>
              <a:ahLst/>
              <a:cxnLst/>
              <a:rect l="l" t="t" r="r" b="b"/>
              <a:pathLst>
                <a:path w="1518" h="1299" extrusionOk="0">
                  <a:moveTo>
                    <a:pt x="1284" y="0"/>
                  </a:moveTo>
                  <a:cubicBezTo>
                    <a:pt x="1240" y="0"/>
                    <a:pt x="1185" y="14"/>
                    <a:pt x="1115" y="44"/>
                  </a:cubicBezTo>
                  <a:cubicBezTo>
                    <a:pt x="725" y="184"/>
                    <a:pt x="419" y="462"/>
                    <a:pt x="195" y="741"/>
                  </a:cubicBezTo>
                  <a:cubicBezTo>
                    <a:pt x="84" y="881"/>
                    <a:pt x="0" y="1020"/>
                    <a:pt x="56" y="1131"/>
                  </a:cubicBezTo>
                  <a:cubicBezTo>
                    <a:pt x="84" y="1243"/>
                    <a:pt x="223" y="1299"/>
                    <a:pt x="335" y="1299"/>
                  </a:cubicBezTo>
                  <a:cubicBezTo>
                    <a:pt x="446" y="1299"/>
                    <a:pt x="558" y="1243"/>
                    <a:pt x="642" y="1187"/>
                  </a:cubicBezTo>
                  <a:cubicBezTo>
                    <a:pt x="892" y="1048"/>
                    <a:pt x="1088" y="825"/>
                    <a:pt x="1255" y="630"/>
                  </a:cubicBezTo>
                  <a:cubicBezTo>
                    <a:pt x="1396" y="394"/>
                    <a:pt x="1517" y="0"/>
                    <a:pt x="1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a:off x="7631310" y="4307587"/>
              <a:ext cx="38197" cy="47659"/>
            </a:xfrm>
            <a:custGeom>
              <a:avLst/>
              <a:gdLst/>
              <a:ahLst/>
              <a:cxnLst/>
              <a:rect l="l" t="t" r="r" b="b"/>
              <a:pathLst>
                <a:path w="1534" h="1914" extrusionOk="0">
                  <a:moveTo>
                    <a:pt x="1038" y="1"/>
                  </a:moveTo>
                  <a:cubicBezTo>
                    <a:pt x="689" y="1"/>
                    <a:pt x="260" y="715"/>
                    <a:pt x="140" y="954"/>
                  </a:cubicBezTo>
                  <a:cubicBezTo>
                    <a:pt x="84" y="1150"/>
                    <a:pt x="1" y="1317"/>
                    <a:pt x="1" y="1484"/>
                  </a:cubicBezTo>
                  <a:cubicBezTo>
                    <a:pt x="1" y="1651"/>
                    <a:pt x="112" y="1874"/>
                    <a:pt x="280" y="1902"/>
                  </a:cubicBezTo>
                  <a:cubicBezTo>
                    <a:pt x="317" y="1910"/>
                    <a:pt x="354" y="1913"/>
                    <a:pt x="391" y="1913"/>
                  </a:cubicBezTo>
                  <a:cubicBezTo>
                    <a:pt x="492" y="1913"/>
                    <a:pt x="588" y="1887"/>
                    <a:pt x="670" y="1846"/>
                  </a:cubicBezTo>
                  <a:cubicBezTo>
                    <a:pt x="781" y="1763"/>
                    <a:pt x="893" y="1651"/>
                    <a:pt x="949" y="1540"/>
                  </a:cubicBezTo>
                  <a:cubicBezTo>
                    <a:pt x="1144" y="1261"/>
                    <a:pt x="1534" y="341"/>
                    <a:pt x="1199" y="62"/>
                  </a:cubicBezTo>
                  <a:cubicBezTo>
                    <a:pt x="1149" y="19"/>
                    <a:pt x="1094" y="1"/>
                    <a:pt x="1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a:off x="7843134" y="4331316"/>
              <a:ext cx="32320" cy="50024"/>
            </a:xfrm>
            <a:custGeom>
              <a:avLst/>
              <a:gdLst/>
              <a:ahLst/>
              <a:cxnLst/>
              <a:rect l="l" t="t" r="r" b="b"/>
              <a:pathLst>
                <a:path w="1298" h="2009" extrusionOk="0">
                  <a:moveTo>
                    <a:pt x="639" y="1"/>
                  </a:moveTo>
                  <a:cubicBezTo>
                    <a:pt x="1" y="1"/>
                    <a:pt x="191" y="1039"/>
                    <a:pt x="219" y="1479"/>
                  </a:cubicBezTo>
                  <a:cubicBezTo>
                    <a:pt x="247" y="1590"/>
                    <a:pt x="247" y="1730"/>
                    <a:pt x="330" y="1813"/>
                  </a:cubicBezTo>
                  <a:cubicBezTo>
                    <a:pt x="386" y="1925"/>
                    <a:pt x="498" y="2008"/>
                    <a:pt x="637" y="2008"/>
                  </a:cubicBezTo>
                  <a:cubicBezTo>
                    <a:pt x="721" y="2008"/>
                    <a:pt x="832" y="1897"/>
                    <a:pt x="888" y="1785"/>
                  </a:cubicBezTo>
                  <a:cubicBezTo>
                    <a:pt x="916" y="1674"/>
                    <a:pt x="944" y="1590"/>
                    <a:pt x="944" y="1479"/>
                  </a:cubicBezTo>
                  <a:cubicBezTo>
                    <a:pt x="971" y="1121"/>
                    <a:pt x="1298" y="1"/>
                    <a:pt x="687" y="1"/>
                  </a:cubicBezTo>
                  <a:cubicBezTo>
                    <a:pt x="680" y="1"/>
                    <a:pt x="672" y="1"/>
                    <a:pt x="665" y="1"/>
                  </a:cubicBezTo>
                  <a:cubicBezTo>
                    <a:pt x="656" y="1"/>
                    <a:pt x="648" y="1"/>
                    <a:pt x="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8011682" y="4231393"/>
              <a:ext cx="35433" cy="41334"/>
            </a:xfrm>
            <a:custGeom>
              <a:avLst/>
              <a:gdLst/>
              <a:ahLst/>
              <a:cxnLst/>
              <a:rect l="l" t="t" r="r" b="b"/>
              <a:pathLst>
                <a:path w="1423" h="1660" extrusionOk="0">
                  <a:moveTo>
                    <a:pt x="866" y="0"/>
                  </a:moveTo>
                  <a:cubicBezTo>
                    <a:pt x="792" y="0"/>
                    <a:pt x="709" y="17"/>
                    <a:pt x="614" y="56"/>
                  </a:cubicBezTo>
                  <a:cubicBezTo>
                    <a:pt x="0" y="363"/>
                    <a:pt x="614" y="1227"/>
                    <a:pt x="948" y="1506"/>
                  </a:cubicBezTo>
                  <a:cubicBezTo>
                    <a:pt x="994" y="1574"/>
                    <a:pt x="1094" y="1660"/>
                    <a:pt x="1190" y="1660"/>
                  </a:cubicBezTo>
                  <a:cubicBezTo>
                    <a:pt x="1212" y="1660"/>
                    <a:pt x="1234" y="1655"/>
                    <a:pt x="1255" y="1645"/>
                  </a:cubicBezTo>
                  <a:cubicBezTo>
                    <a:pt x="1394" y="1617"/>
                    <a:pt x="1422" y="1422"/>
                    <a:pt x="1422" y="1227"/>
                  </a:cubicBezTo>
                  <a:cubicBezTo>
                    <a:pt x="1422" y="837"/>
                    <a:pt x="1380" y="0"/>
                    <a:pt x="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7997788" y="4300366"/>
              <a:ext cx="20169" cy="56672"/>
            </a:xfrm>
            <a:custGeom>
              <a:avLst/>
              <a:gdLst/>
              <a:ahLst/>
              <a:cxnLst/>
              <a:rect l="l" t="t" r="r" b="b"/>
              <a:pathLst>
                <a:path w="810" h="2276" extrusionOk="0">
                  <a:moveTo>
                    <a:pt x="287" y="1"/>
                  </a:moveTo>
                  <a:cubicBezTo>
                    <a:pt x="113" y="1"/>
                    <a:pt x="57" y="373"/>
                    <a:pt x="57" y="631"/>
                  </a:cubicBezTo>
                  <a:cubicBezTo>
                    <a:pt x="1" y="1105"/>
                    <a:pt x="57" y="1579"/>
                    <a:pt x="196" y="2025"/>
                  </a:cubicBezTo>
                  <a:cubicBezTo>
                    <a:pt x="252" y="2081"/>
                    <a:pt x="252" y="2164"/>
                    <a:pt x="280" y="2192"/>
                  </a:cubicBezTo>
                  <a:cubicBezTo>
                    <a:pt x="308" y="2220"/>
                    <a:pt x="391" y="2276"/>
                    <a:pt x="447" y="2276"/>
                  </a:cubicBezTo>
                  <a:cubicBezTo>
                    <a:pt x="531" y="2220"/>
                    <a:pt x="558" y="2164"/>
                    <a:pt x="586" y="2081"/>
                  </a:cubicBezTo>
                  <a:cubicBezTo>
                    <a:pt x="726" y="1663"/>
                    <a:pt x="809" y="1189"/>
                    <a:pt x="726" y="743"/>
                  </a:cubicBezTo>
                  <a:cubicBezTo>
                    <a:pt x="698" y="548"/>
                    <a:pt x="642" y="380"/>
                    <a:pt x="558" y="213"/>
                  </a:cubicBezTo>
                  <a:cubicBezTo>
                    <a:pt x="447" y="61"/>
                    <a:pt x="357"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0"/>
            <p:cNvSpPr/>
            <p:nvPr/>
          </p:nvSpPr>
          <p:spPr>
            <a:xfrm>
              <a:off x="8144250" y="4245984"/>
              <a:ext cx="43749" cy="34810"/>
            </a:xfrm>
            <a:custGeom>
              <a:avLst/>
              <a:gdLst/>
              <a:ahLst/>
              <a:cxnLst/>
              <a:rect l="l" t="t" r="r" b="b"/>
              <a:pathLst>
                <a:path w="1757" h="1398" extrusionOk="0">
                  <a:moveTo>
                    <a:pt x="506" y="0"/>
                  </a:moveTo>
                  <a:cubicBezTo>
                    <a:pt x="354" y="0"/>
                    <a:pt x="223" y="56"/>
                    <a:pt x="168" y="223"/>
                  </a:cubicBezTo>
                  <a:cubicBezTo>
                    <a:pt x="1" y="557"/>
                    <a:pt x="586" y="920"/>
                    <a:pt x="809" y="1143"/>
                  </a:cubicBezTo>
                  <a:cubicBezTo>
                    <a:pt x="962" y="1270"/>
                    <a:pt x="1114" y="1397"/>
                    <a:pt x="1309" y="1397"/>
                  </a:cubicBezTo>
                  <a:cubicBezTo>
                    <a:pt x="1328" y="1397"/>
                    <a:pt x="1347" y="1396"/>
                    <a:pt x="1367" y="1393"/>
                  </a:cubicBezTo>
                  <a:cubicBezTo>
                    <a:pt x="1534" y="1338"/>
                    <a:pt x="1673" y="1170"/>
                    <a:pt x="1701" y="1003"/>
                  </a:cubicBezTo>
                  <a:cubicBezTo>
                    <a:pt x="1757" y="836"/>
                    <a:pt x="1673" y="641"/>
                    <a:pt x="1562" y="501"/>
                  </a:cubicBezTo>
                  <a:cubicBezTo>
                    <a:pt x="1478" y="362"/>
                    <a:pt x="1283" y="278"/>
                    <a:pt x="1144" y="195"/>
                  </a:cubicBezTo>
                  <a:cubicBezTo>
                    <a:pt x="1009" y="128"/>
                    <a:pt x="734"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0"/>
            <p:cNvSpPr/>
            <p:nvPr/>
          </p:nvSpPr>
          <p:spPr>
            <a:xfrm>
              <a:off x="8139469" y="4352033"/>
              <a:ext cx="42977" cy="34885"/>
            </a:xfrm>
            <a:custGeom>
              <a:avLst/>
              <a:gdLst/>
              <a:ahLst/>
              <a:cxnLst/>
              <a:rect l="l" t="t" r="r" b="b"/>
              <a:pathLst>
                <a:path w="1726" h="1401" extrusionOk="0">
                  <a:moveTo>
                    <a:pt x="690" y="1"/>
                  </a:moveTo>
                  <a:cubicBezTo>
                    <a:pt x="0" y="1"/>
                    <a:pt x="732" y="991"/>
                    <a:pt x="973" y="1232"/>
                  </a:cubicBezTo>
                  <a:cubicBezTo>
                    <a:pt x="1079" y="1316"/>
                    <a:pt x="1200" y="1401"/>
                    <a:pt x="1325" y="1401"/>
                  </a:cubicBezTo>
                  <a:cubicBezTo>
                    <a:pt x="1365" y="1401"/>
                    <a:pt x="1406" y="1392"/>
                    <a:pt x="1447" y="1372"/>
                  </a:cubicBezTo>
                  <a:cubicBezTo>
                    <a:pt x="1586" y="1316"/>
                    <a:pt x="1614" y="1121"/>
                    <a:pt x="1670" y="981"/>
                  </a:cubicBezTo>
                  <a:cubicBezTo>
                    <a:pt x="1698" y="842"/>
                    <a:pt x="1726" y="703"/>
                    <a:pt x="1698" y="563"/>
                  </a:cubicBezTo>
                  <a:cubicBezTo>
                    <a:pt x="1614" y="340"/>
                    <a:pt x="1391" y="229"/>
                    <a:pt x="1140" y="117"/>
                  </a:cubicBezTo>
                  <a:cubicBezTo>
                    <a:pt x="1029" y="89"/>
                    <a:pt x="917" y="6"/>
                    <a:pt x="778" y="6"/>
                  </a:cubicBezTo>
                  <a:cubicBezTo>
                    <a:pt x="746" y="2"/>
                    <a:pt x="717" y="1"/>
                    <a:pt x="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0"/>
            <p:cNvSpPr/>
            <p:nvPr/>
          </p:nvSpPr>
          <p:spPr>
            <a:xfrm>
              <a:off x="7931903" y="4443217"/>
              <a:ext cx="23580" cy="55602"/>
            </a:xfrm>
            <a:custGeom>
              <a:avLst/>
              <a:gdLst/>
              <a:ahLst/>
              <a:cxnLst/>
              <a:rect l="l" t="t" r="r" b="b"/>
              <a:pathLst>
                <a:path w="947" h="2233" extrusionOk="0">
                  <a:moveTo>
                    <a:pt x="395" y="1"/>
                  </a:moveTo>
                  <a:cubicBezTo>
                    <a:pt x="0" y="1"/>
                    <a:pt x="8" y="1502"/>
                    <a:pt x="55" y="1779"/>
                  </a:cubicBezTo>
                  <a:cubicBezTo>
                    <a:pt x="110" y="1919"/>
                    <a:pt x="138" y="2058"/>
                    <a:pt x="250" y="2142"/>
                  </a:cubicBezTo>
                  <a:cubicBezTo>
                    <a:pt x="308" y="2181"/>
                    <a:pt x="393" y="2233"/>
                    <a:pt x="487" y="2233"/>
                  </a:cubicBezTo>
                  <a:cubicBezTo>
                    <a:pt x="527" y="2233"/>
                    <a:pt x="570" y="2223"/>
                    <a:pt x="612" y="2197"/>
                  </a:cubicBezTo>
                  <a:cubicBezTo>
                    <a:pt x="724" y="2142"/>
                    <a:pt x="751" y="2030"/>
                    <a:pt x="807" y="1919"/>
                  </a:cubicBezTo>
                  <a:cubicBezTo>
                    <a:pt x="891" y="1584"/>
                    <a:pt x="947" y="1222"/>
                    <a:pt x="891" y="887"/>
                  </a:cubicBezTo>
                  <a:cubicBezTo>
                    <a:pt x="891" y="636"/>
                    <a:pt x="835" y="413"/>
                    <a:pt x="696" y="218"/>
                  </a:cubicBezTo>
                  <a:cubicBezTo>
                    <a:pt x="576" y="65"/>
                    <a:pt x="477" y="1"/>
                    <a:pt x="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0"/>
            <p:cNvSpPr/>
            <p:nvPr/>
          </p:nvSpPr>
          <p:spPr>
            <a:xfrm>
              <a:off x="7719456" y="4427306"/>
              <a:ext cx="31972" cy="51468"/>
            </a:xfrm>
            <a:custGeom>
              <a:avLst/>
              <a:gdLst/>
              <a:ahLst/>
              <a:cxnLst/>
              <a:rect l="l" t="t" r="r" b="b"/>
              <a:pathLst>
                <a:path w="1284" h="2067" extrusionOk="0">
                  <a:moveTo>
                    <a:pt x="923" y="1"/>
                  </a:moveTo>
                  <a:cubicBezTo>
                    <a:pt x="786" y="1"/>
                    <a:pt x="664" y="139"/>
                    <a:pt x="558" y="244"/>
                  </a:cubicBezTo>
                  <a:cubicBezTo>
                    <a:pt x="224" y="579"/>
                    <a:pt x="29" y="1025"/>
                    <a:pt x="1" y="1526"/>
                  </a:cubicBezTo>
                  <a:cubicBezTo>
                    <a:pt x="1" y="1721"/>
                    <a:pt x="29" y="1972"/>
                    <a:pt x="196" y="2056"/>
                  </a:cubicBezTo>
                  <a:cubicBezTo>
                    <a:pt x="224" y="2063"/>
                    <a:pt x="254" y="2066"/>
                    <a:pt x="284" y="2066"/>
                  </a:cubicBezTo>
                  <a:cubicBezTo>
                    <a:pt x="376" y="2066"/>
                    <a:pt x="475" y="2035"/>
                    <a:pt x="558" y="1972"/>
                  </a:cubicBezTo>
                  <a:cubicBezTo>
                    <a:pt x="642" y="1917"/>
                    <a:pt x="726" y="1805"/>
                    <a:pt x="781" y="1694"/>
                  </a:cubicBezTo>
                  <a:cubicBezTo>
                    <a:pt x="1004" y="1415"/>
                    <a:pt x="1200" y="1108"/>
                    <a:pt x="1255" y="746"/>
                  </a:cubicBezTo>
                  <a:cubicBezTo>
                    <a:pt x="1283" y="551"/>
                    <a:pt x="1255" y="188"/>
                    <a:pt x="1060" y="49"/>
                  </a:cubicBezTo>
                  <a:cubicBezTo>
                    <a:pt x="1013" y="15"/>
                    <a:pt x="967" y="1"/>
                    <a:pt x="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0"/>
            <p:cNvSpPr/>
            <p:nvPr/>
          </p:nvSpPr>
          <p:spPr>
            <a:xfrm>
              <a:off x="7429346" y="4203604"/>
              <a:ext cx="57967" cy="33291"/>
            </a:xfrm>
            <a:custGeom>
              <a:avLst/>
              <a:gdLst/>
              <a:ahLst/>
              <a:cxnLst/>
              <a:rect l="l" t="t" r="r" b="b"/>
              <a:pathLst>
                <a:path w="2328" h="1337" extrusionOk="0">
                  <a:moveTo>
                    <a:pt x="1539" y="1"/>
                  </a:moveTo>
                  <a:cubicBezTo>
                    <a:pt x="1199" y="1"/>
                    <a:pt x="817" y="76"/>
                    <a:pt x="669" y="113"/>
                  </a:cubicBezTo>
                  <a:cubicBezTo>
                    <a:pt x="530" y="169"/>
                    <a:pt x="362" y="224"/>
                    <a:pt x="251" y="336"/>
                  </a:cubicBezTo>
                  <a:cubicBezTo>
                    <a:pt x="112" y="447"/>
                    <a:pt x="28" y="587"/>
                    <a:pt x="0" y="754"/>
                  </a:cubicBezTo>
                  <a:cubicBezTo>
                    <a:pt x="0" y="949"/>
                    <a:pt x="139" y="1172"/>
                    <a:pt x="335" y="1284"/>
                  </a:cubicBezTo>
                  <a:cubicBezTo>
                    <a:pt x="435" y="1321"/>
                    <a:pt x="536" y="1336"/>
                    <a:pt x="634" y="1336"/>
                  </a:cubicBezTo>
                  <a:cubicBezTo>
                    <a:pt x="753" y="1336"/>
                    <a:pt x="869" y="1314"/>
                    <a:pt x="976" y="1284"/>
                  </a:cubicBezTo>
                  <a:cubicBezTo>
                    <a:pt x="1171" y="1200"/>
                    <a:pt x="1366" y="1088"/>
                    <a:pt x="1561" y="1005"/>
                  </a:cubicBezTo>
                  <a:cubicBezTo>
                    <a:pt x="1728" y="893"/>
                    <a:pt x="1951" y="754"/>
                    <a:pt x="2063" y="587"/>
                  </a:cubicBezTo>
                  <a:cubicBezTo>
                    <a:pt x="2327" y="120"/>
                    <a:pt x="1967" y="1"/>
                    <a:pt x="1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0"/>
            <p:cNvSpPr/>
            <p:nvPr/>
          </p:nvSpPr>
          <p:spPr>
            <a:xfrm>
              <a:off x="7527203" y="4336421"/>
              <a:ext cx="31249" cy="28286"/>
            </a:xfrm>
            <a:custGeom>
              <a:avLst/>
              <a:gdLst/>
              <a:ahLst/>
              <a:cxnLst/>
              <a:rect l="l" t="t" r="r" b="b"/>
              <a:pathLst>
                <a:path w="1255" h="1136" extrusionOk="0">
                  <a:moveTo>
                    <a:pt x="777" y="1"/>
                  </a:moveTo>
                  <a:cubicBezTo>
                    <a:pt x="476" y="1"/>
                    <a:pt x="103" y="540"/>
                    <a:pt x="56" y="772"/>
                  </a:cubicBezTo>
                  <a:cubicBezTo>
                    <a:pt x="0" y="884"/>
                    <a:pt x="56" y="995"/>
                    <a:pt x="112" y="1051"/>
                  </a:cubicBezTo>
                  <a:cubicBezTo>
                    <a:pt x="166" y="1105"/>
                    <a:pt x="243" y="1136"/>
                    <a:pt x="314" y="1136"/>
                  </a:cubicBezTo>
                  <a:cubicBezTo>
                    <a:pt x="352" y="1136"/>
                    <a:pt x="389" y="1126"/>
                    <a:pt x="419" y="1107"/>
                  </a:cubicBezTo>
                  <a:cubicBezTo>
                    <a:pt x="697" y="995"/>
                    <a:pt x="1255" y="410"/>
                    <a:pt x="948" y="75"/>
                  </a:cubicBezTo>
                  <a:cubicBezTo>
                    <a:pt x="896" y="23"/>
                    <a:pt x="838"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0"/>
            <p:cNvSpPr/>
            <p:nvPr/>
          </p:nvSpPr>
          <p:spPr>
            <a:xfrm>
              <a:off x="7445307" y="4177808"/>
              <a:ext cx="240185" cy="275543"/>
            </a:xfrm>
            <a:custGeom>
              <a:avLst/>
              <a:gdLst/>
              <a:ahLst/>
              <a:cxnLst/>
              <a:rect l="l" t="t" r="r" b="b"/>
              <a:pathLst>
                <a:path w="9646" h="11066" extrusionOk="0">
                  <a:moveTo>
                    <a:pt x="1653" y="1"/>
                  </a:moveTo>
                  <a:cubicBezTo>
                    <a:pt x="1090" y="1"/>
                    <a:pt x="584" y="182"/>
                    <a:pt x="223" y="647"/>
                  </a:cubicBezTo>
                  <a:cubicBezTo>
                    <a:pt x="0" y="926"/>
                    <a:pt x="0" y="1344"/>
                    <a:pt x="28" y="1706"/>
                  </a:cubicBezTo>
                  <a:cubicBezTo>
                    <a:pt x="195" y="3239"/>
                    <a:pt x="1115" y="4745"/>
                    <a:pt x="1896" y="6027"/>
                  </a:cubicBezTo>
                  <a:cubicBezTo>
                    <a:pt x="2453" y="6919"/>
                    <a:pt x="3039" y="7755"/>
                    <a:pt x="3735" y="8508"/>
                  </a:cubicBezTo>
                  <a:cubicBezTo>
                    <a:pt x="4711" y="9595"/>
                    <a:pt x="5882" y="10599"/>
                    <a:pt x="7276" y="10961"/>
                  </a:cubicBezTo>
                  <a:cubicBezTo>
                    <a:pt x="7502" y="11026"/>
                    <a:pt x="7750" y="11065"/>
                    <a:pt x="7996" y="11065"/>
                  </a:cubicBezTo>
                  <a:cubicBezTo>
                    <a:pt x="8385" y="11065"/>
                    <a:pt x="8769" y="10966"/>
                    <a:pt x="9060" y="10710"/>
                  </a:cubicBezTo>
                  <a:cubicBezTo>
                    <a:pt x="9422" y="10348"/>
                    <a:pt x="9617" y="9846"/>
                    <a:pt x="9617" y="9316"/>
                  </a:cubicBezTo>
                  <a:cubicBezTo>
                    <a:pt x="9645" y="8369"/>
                    <a:pt x="9227" y="7477"/>
                    <a:pt x="8837" y="6585"/>
                  </a:cubicBezTo>
                  <a:cubicBezTo>
                    <a:pt x="8000" y="4856"/>
                    <a:pt x="7025" y="3072"/>
                    <a:pt x="5575" y="1790"/>
                  </a:cubicBezTo>
                  <a:cubicBezTo>
                    <a:pt x="4801" y="1115"/>
                    <a:pt x="3050" y="1"/>
                    <a:pt x="1653"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0"/>
            <p:cNvSpPr/>
            <p:nvPr/>
          </p:nvSpPr>
          <p:spPr>
            <a:xfrm>
              <a:off x="8205330" y="4343069"/>
              <a:ext cx="149948" cy="191232"/>
            </a:xfrm>
            <a:custGeom>
              <a:avLst/>
              <a:gdLst/>
              <a:ahLst/>
              <a:cxnLst/>
              <a:rect l="l" t="t" r="r" b="b"/>
              <a:pathLst>
                <a:path w="6022" h="7680" extrusionOk="0">
                  <a:moveTo>
                    <a:pt x="5534" y="0"/>
                  </a:moveTo>
                  <a:cubicBezTo>
                    <a:pt x="5334" y="0"/>
                    <a:pt x="5280" y="289"/>
                    <a:pt x="5185" y="477"/>
                  </a:cubicBezTo>
                  <a:cubicBezTo>
                    <a:pt x="4544" y="1871"/>
                    <a:pt x="3680" y="3181"/>
                    <a:pt x="2677" y="4352"/>
                  </a:cubicBezTo>
                  <a:cubicBezTo>
                    <a:pt x="2119" y="5021"/>
                    <a:pt x="1478" y="5578"/>
                    <a:pt x="781" y="6080"/>
                  </a:cubicBezTo>
                  <a:cubicBezTo>
                    <a:pt x="558" y="6275"/>
                    <a:pt x="279" y="6470"/>
                    <a:pt x="140" y="6749"/>
                  </a:cubicBezTo>
                  <a:cubicBezTo>
                    <a:pt x="1" y="7028"/>
                    <a:pt x="1" y="7418"/>
                    <a:pt x="279" y="7585"/>
                  </a:cubicBezTo>
                  <a:cubicBezTo>
                    <a:pt x="358" y="7651"/>
                    <a:pt x="456" y="7680"/>
                    <a:pt x="558" y="7680"/>
                  </a:cubicBezTo>
                  <a:cubicBezTo>
                    <a:pt x="671" y="7680"/>
                    <a:pt x="790" y="7644"/>
                    <a:pt x="893" y="7585"/>
                  </a:cubicBezTo>
                  <a:cubicBezTo>
                    <a:pt x="1116" y="7474"/>
                    <a:pt x="1255" y="7334"/>
                    <a:pt x="1422" y="7167"/>
                  </a:cubicBezTo>
                  <a:cubicBezTo>
                    <a:pt x="1729" y="6861"/>
                    <a:pt x="2036" y="6526"/>
                    <a:pt x="2370" y="6192"/>
                  </a:cubicBezTo>
                  <a:cubicBezTo>
                    <a:pt x="3346" y="5216"/>
                    <a:pt x="4321" y="4240"/>
                    <a:pt x="5046" y="3042"/>
                  </a:cubicBezTo>
                  <a:cubicBezTo>
                    <a:pt x="5464" y="2401"/>
                    <a:pt x="5910" y="1481"/>
                    <a:pt x="5994" y="672"/>
                  </a:cubicBezTo>
                  <a:cubicBezTo>
                    <a:pt x="6022" y="449"/>
                    <a:pt x="5910" y="115"/>
                    <a:pt x="5659" y="31"/>
                  </a:cubicBezTo>
                  <a:cubicBezTo>
                    <a:pt x="5612" y="10"/>
                    <a:pt x="5571" y="0"/>
                    <a:pt x="5534"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0"/>
            <p:cNvSpPr/>
            <p:nvPr/>
          </p:nvSpPr>
          <p:spPr>
            <a:xfrm>
              <a:off x="5720459" y="4148451"/>
              <a:ext cx="917640" cy="591699"/>
            </a:xfrm>
            <a:custGeom>
              <a:avLst/>
              <a:gdLst/>
              <a:ahLst/>
              <a:cxnLst/>
              <a:rect l="l" t="t" r="r" b="b"/>
              <a:pathLst>
                <a:path w="36853" h="23763" extrusionOk="0">
                  <a:moveTo>
                    <a:pt x="18580" y="1"/>
                  </a:moveTo>
                  <a:cubicBezTo>
                    <a:pt x="13747" y="1"/>
                    <a:pt x="8972" y="1487"/>
                    <a:pt x="5715" y="4502"/>
                  </a:cubicBezTo>
                  <a:cubicBezTo>
                    <a:pt x="5297" y="4892"/>
                    <a:pt x="4879" y="5310"/>
                    <a:pt x="4489" y="5757"/>
                  </a:cubicBezTo>
                  <a:cubicBezTo>
                    <a:pt x="1757" y="8934"/>
                    <a:pt x="1" y="13534"/>
                    <a:pt x="2175" y="17353"/>
                  </a:cubicBezTo>
                  <a:cubicBezTo>
                    <a:pt x="3820" y="20196"/>
                    <a:pt x="7137" y="21701"/>
                    <a:pt x="10315" y="22537"/>
                  </a:cubicBezTo>
                  <a:cubicBezTo>
                    <a:pt x="13339" y="23360"/>
                    <a:pt x="16481" y="23763"/>
                    <a:pt x="19615" y="23763"/>
                  </a:cubicBezTo>
                  <a:cubicBezTo>
                    <a:pt x="21046" y="23763"/>
                    <a:pt x="22475" y="23679"/>
                    <a:pt x="23890" y="23513"/>
                  </a:cubicBezTo>
                  <a:cubicBezTo>
                    <a:pt x="26204" y="23234"/>
                    <a:pt x="28462" y="22760"/>
                    <a:pt x="30552" y="21729"/>
                  </a:cubicBezTo>
                  <a:cubicBezTo>
                    <a:pt x="32615" y="20698"/>
                    <a:pt x="34455" y="19081"/>
                    <a:pt x="35431" y="17046"/>
                  </a:cubicBezTo>
                  <a:cubicBezTo>
                    <a:pt x="36852" y="14035"/>
                    <a:pt x="36378" y="10356"/>
                    <a:pt x="34594" y="7568"/>
                  </a:cubicBezTo>
                  <a:cubicBezTo>
                    <a:pt x="31352" y="2555"/>
                    <a:pt x="24917" y="1"/>
                    <a:pt x="18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0"/>
            <p:cNvSpPr/>
            <p:nvPr/>
          </p:nvSpPr>
          <p:spPr>
            <a:xfrm>
              <a:off x="5859301" y="4148251"/>
              <a:ext cx="718415" cy="383012"/>
            </a:xfrm>
            <a:custGeom>
              <a:avLst/>
              <a:gdLst/>
              <a:ahLst/>
              <a:cxnLst/>
              <a:rect l="l" t="t" r="r" b="b"/>
              <a:pathLst>
                <a:path w="28852" h="15382" extrusionOk="0">
                  <a:moveTo>
                    <a:pt x="12913" y="1"/>
                  </a:moveTo>
                  <a:cubicBezTo>
                    <a:pt x="11762" y="1"/>
                    <a:pt x="10620" y="89"/>
                    <a:pt x="9506" y="245"/>
                  </a:cubicBezTo>
                  <a:cubicBezTo>
                    <a:pt x="10063" y="942"/>
                    <a:pt x="10481" y="1527"/>
                    <a:pt x="10481" y="1527"/>
                  </a:cubicBezTo>
                  <a:cubicBezTo>
                    <a:pt x="10481" y="1527"/>
                    <a:pt x="7889" y="2029"/>
                    <a:pt x="6411" y="2615"/>
                  </a:cubicBezTo>
                  <a:cubicBezTo>
                    <a:pt x="3847" y="3618"/>
                    <a:pt x="1840" y="4817"/>
                    <a:pt x="0" y="6907"/>
                  </a:cubicBezTo>
                  <a:cubicBezTo>
                    <a:pt x="2788" y="6238"/>
                    <a:pt x="5631" y="5765"/>
                    <a:pt x="8502" y="5514"/>
                  </a:cubicBezTo>
                  <a:cubicBezTo>
                    <a:pt x="8821" y="5477"/>
                    <a:pt x="9150" y="5450"/>
                    <a:pt x="9475" y="5450"/>
                  </a:cubicBezTo>
                  <a:cubicBezTo>
                    <a:pt x="10144" y="5450"/>
                    <a:pt x="10802" y="5566"/>
                    <a:pt x="11345" y="5960"/>
                  </a:cubicBezTo>
                  <a:cubicBezTo>
                    <a:pt x="12014" y="6461"/>
                    <a:pt x="12321" y="7242"/>
                    <a:pt x="12600" y="8022"/>
                  </a:cubicBezTo>
                  <a:cubicBezTo>
                    <a:pt x="13408" y="10392"/>
                    <a:pt x="13854" y="12873"/>
                    <a:pt x="13938" y="15381"/>
                  </a:cubicBezTo>
                  <a:cubicBezTo>
                    <a:pt x="16251" y="13514"/>
                    <a:pt x="17840" y="10698"/>
                    <a:pt x="18203" y="7744"/>
                  </a:cubicBezTo>
                  <a:cubicBezTo>
                    <a:pt x="18286" y="7158"/>
                    <a:pt x="18314" y="6517"/>
                    <a:pt x="18677" y="6043"/>
                  </a:cubicBezTo>
                  <a:cubicBezTo>
                    <a:pt x="19150" y="5346"/>
                    <a:pt x="20098" y="5123"/>
                    <a:pt x="20962" y="5068"/>
                  </a:cubicBezTo>
                  <a:cubicBezTo>
                    <a:pt x="21229" y="5049"/>
                    <a:pt x="21496" y="5040"/>
                    <a:pt x="21763" y="5040"/>
                  </a:cubicBezTo>
                  <a:cubicBezTo>
                    <a:pt x="24284" y="5040"/>
                    <a:pt x="26784" y="5863"/>
                    <a:pt x="28851" y="7326"/>
                  </a:cubicBezTo>
                  <a:cubicBezTo>
                    <a:pt x="26956" y="4622"/>
                    <a:pt x="24168" y="2615"/>
                    <a:pt x="20962" y="1444"/>
                  </a:cubicBezTo>
                  <a:cubicBezTo>
                    <a:pt x="20238" y="1378"/>
                    <a:pt x="19501" y="1349"/>
                    <a:pt x="18764" y="1349"/>
                  </a:cubicBezTo>
                  <a:cubicBezTo>
                    <a:pt x="17940" y="1349"/>
                    <a:pt x="17116" y="1385"/>
                    <a:pt x="16307" y="1444"/>
                  </a:cubicBezTo>
                  <a:cubicBezTo>
                    <a:pt x="16303" y="1444"/>
                    <a:pt x="16299" y="1444"/>
                    <a:pt x="16295" y="1444"/>
                  </a:cubicBezTo>
                  <a:cubicBezTo>
                    <a:pt x="15945" y="1444"/>
                    <a:pt x="14798" y="326"/>
                    <a:pt x="14495" y="106"/>
                  </a:cubicBezTo>
                  <a:cubicBezTo>
                    <a:pt x="14439" y="78"/>
                    <a:pt x="14412" y="78"/>
                    <a:pt x="14384" y="50"/>
                  </a:cubicBezTo>
                  <a:cubicBezTo>
                    <a:pt x="13893" y="17"/>
                    <a:pt x="13402" y="1"/>
                    <a:pt x="12913"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0"/>
            <p:cNvSpPr/>
            <p:nvPr/>
          </p:nvSpPr>
          <p:spPr>
            <a:xfrm>
              <a:off x="6322242" y="4463212"/>
              <a:ext cx="246435" cy="200619"/>
            </a:xfrm>
            <a:custGeom>
              <a:avLst/>
              <a:gdLst/>
              <a:ahLst/>
              <a:cxnLst/>
              <a:rect l="l" t="t" r="r" b="b"/>
              <a:pathLst>
                <a:path w="9897" h="8057" fill="none" extrusionOk="0">
                  <a:moveTo>
                    <a:pt x="9562" y="1"/>
                  </a:moveTo>
                  <a:cubicBezTo>
                    <a:pt x="9897" y="1534"/>
                    <a:pt x="9423" y="3206"/>
                    <a:pt x="8419" y="4433"/>
                  </a:cubicBezTo>
                  <a:cubicBezTo>
                    <a:pt x="7471" y="5687"/>
                    <a:pt x="6050" y="6523"/>
                    <a:pt x="4600" y="7081"/>
                  </a:cubicBezTo>
                  <a:cubicBezTo>
                    <a:pt x="3151" y="7639"/>
                    <a:pt x="1562" y="7889"/>
                    <a:pt x="1" y="8057"/>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6250057" y="4667292"/>
              <a:ext cx="36130" cy="2789"/>
            </a:xfrm>
            <a:custGeom>
              <a:avLst/>
              <a:gdLst/>
              <a:ahLst/>
              <a:cxnLst/>
              <a:rect l="l" t="t" r="r" b="b"/>
              <a:pathLst>
                <a:path w="1451" h="112" fill="none" extrusionOk="0">
                  <a:moveTo>
                    <a:pt x="1450" y="0"/>
                  </a:moveTo>
                  <a:cubicBezTo>
                    <a:pt x="949" y="112"/>
                    <a:pt x="503" y="112"/>
                    <a:pt x="1" y="56"/>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6141095" y="4186971"/>
              <a:ext cx="14591" cy="31947"/>
            </a:xfrm>
            <a:custGeom>
              <a:avLst/>
              <a:gdLst/>
              <a:ahLst/>
              <a:cxnLst/>
              <a:rect l="l" t="t" r="r" b="b"/>
              <a:pathLst>
                <a:path w="586" h="1283" fill="none" extrusionOk="0">
                  <a:moveTo>
                    <a:pt x="0" y="0"/>
                  </a:moveTo>
                  <a:cubicBezTo>
                    <a:pt x="279" y="363"/>
                    <a:pt x="474" y="781"/>
                    <a:pt x="586" y="1283"/>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5925934" y="4642292"/>
              <a:ext cx="131895" cy="31947"/>
            </a:xfrm>
            <a:custGeom>
              <a:avLst/>
              <a:gdLst/>
              <a:ahLst/>
              <a:cxnLst/>
              <a:rect l="l" t="t" r="r" b="b"/>
              <a:pathLst>
                <a:path w="5297" h="1283" fill="none" extrusionOk="0">
                  <a:moveTo>
                    <a:pt x="0" y="1"/>
                  </a:moveTo>
                  <a:cubicBezTo>
                    <a:pt x="1673" y="725"/>
                    <a:pt x="3429" y="1143"/>
                    <a:pt x="5296" y="1283"/>
                  </a:cubicBezTo>
                </a:path>
              </a:pathLst>
            </a:custGeom>
            <a:solidFill>
              <a:schemeClr val="dk1"/>
            </a:solidFill>
            <a:ln w="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0"/>
            <p:cNvSpPr/>
            <p:nvPr/>
          </p:nvSpPr>
          <p:spPr>
            <a:xfrm>
              <a:off x="5812788" y="4370210"/>
              <a:ext cx="130501" cy="192029"/>
            </a:xfrm>
            <a:custGeom>
              <a:avLst/>
              <a:gdLst/>
              <a:ahLst/>
              <a:cxnLst/>
              <a:rect l="l" t="t" r="r" b="b"/>
              <a:pathLst>
                <a:path w="5241" h="7712" extrusionOk="0">
                  <a:moveTo>
                    <a:pt x="2337" y="1"/>
                  </a:moveTo>
                  <a:cubicBezTo>
                    <a:pt x="973" y="1"/>
                    <a:pt x="47" y="1816"/>
                    <a:pt x="0" y="3122"/>
                  </a:cubicBezTo>
                  <a:cubicBezTo>
                    <a:pt x="0" y="4098"/>
                    <a:pt x="307" y="4990"/>
                    <a:pt x="753" y="5882"/>
                  </a:cubicBezTo>
                  <a:cubicBezTo>
                    <a:pt x="1060" y="6467"/>
                    <a:pt x="1450" y="7053"/>
                    <a:pt x="2007" y="7387"/>
                  </a:cubicBezTo>
                  <a:cubicBezTo>
                    <a:pt x="2316" y="7588"/>
                    <a:pt x="2692" y="7711"/>
                    <a:pt x="3056" y="7711"/>
                  </a:cubicBezTo>
                  <a:cubicBezTo>
                    <a:pt x="3351" y="7711"/>
                    <a:pt x="3638" y="7630"/>
                    <a:pt x="3875" y="7443"/>
                  </a:cubicBezTo>
                  <a:cubicBezTo>
                    <a:pt x="4154" y="7220"/>
                    <a:pt x="4377" y="6913"/>
                    <a:pt x="4516" y="6607"/>
                  </a:cubicBezTo>
                  <a:cubicBezTo>
                    <a:pt x="5213" y="5102"/>
                    <a:pt x="5241" y="3318"/>
                    <a:pt x="4572" y="1840"/>
                  </a:cubicBezTo>
                  <a:cubicBezTo>
                    <a:pt x="4265" y="1171"/>
                    <a:pt x="3847" y="530"/>
                    <a:pt x="3178" y="223"/>
                  </a:cubicBezTo>
                  <a:cubicBezTo>
                    <a:pt x="2883" y="69"/>
                    <a:pt x="2602" y="1"/>
                    <a:pt x="2337"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0"/>
            <p:cNvSpPr/>
            <p:nvPr/>
          </p:nvSpPr>
          <p:spPr>
            <a:xfrm>
              <a:off x="6346545" y="4360773"/>
              <a:ext cx="179106" cy="237123"/>
            </a:xfrm>
            <a:custGeom>
              <a:avLst/>
              <a:gdLst/>
              <a:ahLst/>
              <a:cxnLst/>
              <a:rect l="l" t="t" r="r" b="b"/>
              <a:pathLst>
                <a:path w="7193" h="9523" extrusionOk="0">
                  <a:moveTo>
                    <a:pt x="5725" y="0"/>
                  </a:moveTo>
                  <a:cubicBezTo>
                    <a:pt x="4767" y="0"/>
                    <a:pt x="3602" y="1118"/>
                    <a:pt x="2927" y="1829"/>
                  </a:cubicBezTo>
                  <a:cubicBezTo>
                    <a:pt x="1673" y="3139"/>
                    <a:pt x="725" y="4756"/>
                    <a:pt x="251" y="6484"/>
                  </a:cubicBezTo>
                  <a:cubicBezTo>
                    <a:pt x="112" y="6986"/>
                    <a:pt x="1" y="7488"/>
                    <a:pt x="84" y="8017"/>
                  </a:cubicBezTo>
                  <a:cubicBezTo>
                    <a:pt x="140" y="8547"/>
                    <a:pt x="391" y="9021"/>
                    <a:pt x="837" y="9299"/>
                  </a:cubicBezTo>
                  <a:cubicBezTo>
                    <a:pt x="1074" y="9452"/>
                    <a:pt x="1364" y="9522"/>
                    <a:pt x="1654" y="9522"/>
                  </a:cubicBezTo>
                  <a:cubicBezTo>
                    <a:pt x="1841" y="9522"/>
                    <a:pt x="2028" y="9493"/>
                    <a:pt x="2203" y="9439"/>
                  </a:cubicBezTo>
                  <a:cubicBezTo>
                    <a:pt x="2649" y="9355"/>
                    <a:pt x="3067" y="9076"/>
                    <a:pt x="3429" y="8826"/>
                  </a:cubicBezTo>
                  <a:cubicBezTo>
                    <a:pt x="5325" y="7432"/>
                    <a:pt x="6663" y="5258"/>
                    <a:pt x="7053" y="2944"/>
                  </a:cubicBezTo>
                  <a:cubicBezTo>
                    <a:pt x="7137" y="2331"/>
                    <a:pt x="7192" y="1717"/>
                    <a:pt x="6969" y="1160"/>
                  </a:cubicBezTo>
                  <a:cubicBezTo>
                    <a:pt x="6680" y="312"/>
                    <a:pt x="6231" y="0"/>
                    <a:pt x="5725"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rot="8100000">
              <a:off x="7745830" y="2271944"/>
              <a:ext cx="217284" cy="219351"/>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그림 4" descr="만화 영화이(가) 표시된 사진">
            <a:extLst>
              <a:ext uri="{FF2B5EF4-FFF2-40B4-BE49-F238E27FC236}">
                <a16:creationId xmlns:a16="http://schemas.microsoft.com/office/drawing/2014/main" id="{E7A75DA5-5267-BFD9-38C8-9A40E331B4FB}"/>
              </a:ext>
            </a:extLst>
          </p:cNvPr>
          <p:cNvPicPr>
            <a:picLocks noChangeAspect="1"/>
          </p:cNvPicPr>
          <p:nvPr/>
        </p:nvPicPr>
        <p:blipFill>
          <a:blip r:embed="rId3"/>
          <a:stretch>
            <a:fillRect/>
          </a:stretch>
        </p:blipFill>
        <p:spPr>
          <a:xfrm>
            <a:off x="273675" y="2086373"/>
            <a:ext cx="2076450" cy="220027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6"/>
        <p:cNvGrpSpPr/>
        <p:nvPr/>
      </p:nvGrpSpPr>
      <p:grpSpPr>
        <a:xfrm>
          <a:off x="0" y="0"/>
          <a:ext cx="0" cy="0"/>
          <a:chOff x="0" y="0"/>
          <a:chExt cx="0" cy="0"/>
        </a:xfrm>
      </p:grpSpPr>
      <p:pic>
        <p:nvPicPr>
          <p:cNvPr id="1177" name="Google Shape;1177;p39"/>
          <p:cNvPicPr preferRelativeResize="0"/>
          <p:nvPr/>
        </p:nvPicPr>
        <p:blipFill rotWithShape="1">
          <a:blip r:embed="rId3">
            <a:alphaModFix/>
          </a:blip>
          <a:srcRect l="8419" r="10471"/>
          <a:stretch/>
        </p:blipFill>
        <p:spPr>
          <a:xfrm>
            <a:off x="713225" y="539500"/>
            <a:ext cx="2200327" cy="4064502"/>
          </a:xfrm>
          <a:prstGeom prst="rect">
            <a:avLst/>
          </a:prstGeom>
          <a:noFill/>
          <a:ln>
            <a:noFill/>
          </a:ln>
        </p:spPr>
      </p:pic>
      <p:sp>
        <p:nvSpPr>
          <p:cNvPr id="1178" name="Google Shape;1178;p39"/>
          <p:cNvSpPr txBox="1">
            <a:spLocks noGrp="1"/>
          </p:cNvSpPr>
          <p:nvPr>
            <p:ph type="title"/>
          </p:nvPr>
        </p:nvSpPr>
        <p:spPr>
          <a:xfrm>
            <a:off x="5298150" y="539500"/>
            <a:ext cx="3118500" cy="65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Photo showcase</a:t>
            </a:r>
            <a:endParaRPr/>
          </a:p>
        </p:txBody>
      </p:sp>
      <p:sp>
        <p:nvSpPr>
          <p:cNvPr id="1179" name="Google Shape;1179;p39"/>
          <p:cNvSpPr txBox="1">
            <a:spLocks noGrp="1"/>
          </p:cNvSpPr>
          <p:nvPr>
            <p:ph type="subTitle" idx="1"/>
          </p:nvPr>
        </p:nvSpPr>
        <p:spPr>
          <a:xfrm>
            <a:off x="5298150" y="1418350"/>
            <a:ext cx="2608800" cy="8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photo showcase is a collection of stunning images, each capturing a unique moment in time. Let them inspire you!</a:t>
            </a:r>
            <a:endParaRPr/>
          </a:p>
        </p:txBody>
      </p:sp>
      <p:pic>
        <p:nvPicPr>
          <p:cNvPr id="1180" name="Google Shape;1180;p39"/>
          <p:cNvPicPr preferRelativeResize="0"/>
          <p:nvPr/>
        </p:nvPicPr>
        <p:blipFill rotWithShape="1">
          <a:blip r:embed="rId4">
            <a:alphaModFix/>
          </a:blip>
          <a:srcRect t="17495" b="17489"/>
          <a:stretch/>
        </p:blipFill>
        <p:spPr>
          <a:xfrm>
            <a:off x="2985775" y="3173501"/>
            <a:ext cx="2200325" cy="1430502"/>
          </a:xfrm>
          <a:prstGeom prst="rect">
            <a:avLst/>
          </a:prstGeom>
          <a:noFill/>
          <a:ln>
            <a:noFill/>
          </a:ln>
        </p:spPr>
      </p:pic>
      <p:pic>
        <p:nvPicPr>
          <p:cNvPr id="1181" name="Google Shape;1181;p39"/>
          <p:cNvPicPr preferRelativeResize="0"/>
          <p:nvPr/>
        </p:nvPicPr>
        <p:blipFill rotWithShape="1">
          <a:blip r:embed="rId5">
            <a:alphaModFix/>
          </a:blip>
          <a:srcRect t="18053" b="4198"/>
          <a:stretch/>
        </p:blipFill>
        <p:spPr>
          <a:xfrm>
            <a:off x="2985775" y="539499"/>
            <a:ext cx="2200325" cy="2566774"/>
          </a:xfrm>
          <a:prstGeom prst="rect">
            <a:avLst/>
          </a:prstGeom>
          <a:noFill/>
          <a:ln>
            <a:noFill/>
          </a:ln>
        </p:spPr>
      </p:pic>
      <p:pic>
        <p:nvPicPr>
          <p:cNvPr id="1182" name="Google Shape;1182;p39"/>
          <p:cNvPicPr preferRelativeResize="0"/>
          <p:nvPr/>
        </p:nvPicPr>
        <p:blipFill rotWithShape="1">
          <a:blip r:embed="rId6">
            <a:alphaModFix/>
          </a:blip>
          <a:srcRect t="21140" b="32591"/>
          <a:stretch/>
        </p:blipFill>
        <p:spPr>
          <a:xfrm>
            <a:off x="5258325" y="2411499"/>
            <a:ext cx="3158375" cy="2192502"/>
          </a:xfrm>
          <a:prstGeom prst="rect">
            <a:avLst/>
          </a:prstGeom>
          <a:noFill/>
          <a:ln>
            <a:noFill/>
          </a:ln>
        </p:spPr>
      </p:pic>
      <p:cxnSp>
        <p:nvCxnSpPr>
          <p:cNvPr id="1183" name="Google Shape;1183;p39"/>
          <p:cNvCxnSpPr/>
          <p:nvPr/>
        </p:nvCxnSpPr>
        <p:spPr>
          <a:xfrm>
            <a:off x="5405488" y="1280113"/>
            <a:ext cx="1974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7"/>
        <p:cNvGrpSpPr/>
        <p:nvPr/>
      </p:nvGrpSpPr>
      <p:grpSpPr>
        <a:xfrm>
          <a:off x="0" y="0"/>
          <a:ext cx="0" cy="0"/>
          <a:chOff x="0" y="0"/>
          <a:chExt cx="0" cy="0"/>
        </a:xfrm>
      </p:grpSpPr>
      <p:sp>
        <p:nvSpPr>
          <p:cNvPr id="1188" name="Google Shape;1188;p40"/>
          <p:cNvSpPr txBox="1">
            <a:spLocks noGrp="1"/>
          </p:cNvSpPr>
          <p:nvPr>
            <p:ph type="title"/>
          </p:nvPr>
        </p:nvSpPr>
        <p:spPr>
          <a:xfrm>
            <a:off x="713225" y="3165150"/>
            <a:ext cx="4598400" cy="64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My best work</a:t>
            </a:r>
            <a:endParaRPr/>
          </a:p>
        </p:txBody>
      </p:sp>
      <p:sp>
        <p:nvSpPr>
          <p:cNvPr id="1189" name="Google Shape;1189;p40"/>
          <p:cNvSpPr txBox="1">
            <a:spLocks noGrp="1"/>
          </p:cNvSpPr>
          <p:nvPr>
            <p:ph type="subTitle" idx="1"/>
          </p:nvPr>
        </p:nvSpPr>
        <p:spPr>
          <a:xfrm>
            <a:off x="713225" y="3975200"/>
            <a:ext cx="4598400" cy="62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 an artist, it's my job to capture the beauty, joy and emotion of the world around me. I strive to create something unique in each piece, combining technique and detail”</a:t>
            </a:r>
            <a:endParaRPr/>
          </a:p>
        </p:txBody>
      </p:sp>
      <p:pic>
        <p:nvPicPr>
          <p:cNvPr id="1190" name="Google Shape;1190;p40"/>
          <p:cNvPicPr preferRelativeResize="0"/>
          <p:nvPr/>
        </p:nvPicPr>
        <p:blipFill rotWithShape="1">
          <a:blip r:embed="rId3">
            <a:alphaModFix/>
          </a:blip>
          <a:srcRect t="55794" r="1893" b="8570"/>
          <a:stretch/>
        </p:blipFill>
        <p:spPr>
          <a:xfrm>
            <a:off x="0" y="0"/>
            <a:ext cx="5567074" cy="3033974"/>
          </a:xfrm>
          <a:prstGeom prst="rect">
            <a:avLst/>
          </a:prstGeom>
          <a:noFill/>
          <a:ln>
            <a:noFill/>
          </a:ln>
        </p:spPr>
      </p:pic>
      <p:pic>
        <p:nvPicPr>
          <p:cNvPr id="1191" name="Google Shape;1191;p40"/>
          <p:cNvPicPr preferRelativeResize="0"/>
          <p:nvPr/>
        </p:nvPicPr>
        <p:blipFill rotWithShape="1">
          <a:blip r:embed="rId4">
            <a:alphaModFix/>
          </a:blip>
          <a:srcRect/>
          <a:stretch/>
        </p:blipFill>
        <p:spPr>
          <a:xfrm>
            <a:off x="5710654" y="0"/>
            <a:ext cx="3433340" cy="5143875"/>
          </a:xfrm>
          <a:prstGeom prst="rect">
            <a:avLst/>
          </a:prstGeom>
          <a:noFill/>
          <a:ln>
            <a:noFill/>
          </a:ln>
        </p:spPr>
      </p:pic>
      <p:cxnSp>
        <p:nvCxnSpPr>
          <p:cNvPr id="1192" name="Google Shape;1192;p40"/>
          <p:cNvCxnSpPr/>
          <p:nvPr/>
        </p:nvCxnSpPr>
        <p:spPr>
          <a:xfrm>
            <a:off x="820038" y="3838238"/>
            <a:ext cx="1974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pic>
        <p:nvPicPr>
          <p:cNvPr id="1197" name="Google Shape;1197;p41"/>
          <p:cNvPicPr preferRelativeResize="0">
            <a:picLocks noGrp="1"/>
          </p:cNvPicPr>
          <p:nvPr>
            <p:ph type="pic" idx="2"/>
          </p:nvPr>
        </p:nvPicPr>
        <p:blipFill rotWithShape="1">
          <a:blip r:embed="rId3">
            <a:alphaModFix/>
          </a:blip>
          <a:srcRect t="8992" b="6490"/>
          <a:stretch/>
        </p:blipFill>
        <p:spPr>
          <a:xfrm>
            <a:off x="0" y="-14875"/>
            <a:ext cx="9144003" cy="5158501"/>
          </a:xfrm>
          <a:prstGeom prst="rect">
            <a:avLst/>
          </a:prstGeom>
        </p:spPr>
      </p:pic>
      <p:sp>
        <p:nvSpPr>
          <p:cNvPr id="1198" name="Google Shape;1198;p41"/>
          <p:cNvSpPr/>
          <p:nvPr/>
        </p:nvSpPr>
        <p:spPr>
          <a:xfrm rot="-6629033">
            <a:off x="4946659" y="-1578375"/>
            <a:ext cx="4975715" cy="4340143"/>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txBox="1">
            <a:spLocks noGrp="1"/>
          </p:cNvSpPr>
          <p:nvPr>
            <p:ph type="title"/>
          </p:nvPr>
        </p:nvSpPr>
        <p:spPr>
          <a:xfrm>
            <a:off x="5923425" y="539500"/>
            <a:ext cx="2507400" cy="108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"Creativity is the key to unlocking your true potential"</a:t>
            </a:r>
            <a:endParaRPr/>
          </a:p>
        </p:txBody>
      </p:sp>
      <p:sp>
        <p:nvSpPr>
          <p:cNvPr id="1200" name="Google Shape;1200;p41"/>
          <p:cNvSpPr/>
          <p:nvPr/>
        </p:nvSpPr>
        <p:spPr>
          <a:xfrm rot="-3636711" flipH="1">
            <a:off x="8861521" y="998472"/>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 name="Google Shape;1201;p41"/>
          <p:cNvGrpSpPr/>
          <p:nvPr/>
        </p:nvGrpSpPr>
        <p:grpSpPr>
          <a:xfrm rot="4557575" flipH="1">
            <a:off x="8135882" y="2204893"/>
            <a:ext cx="290849" cy="238760"/>
            <a:chOff x="8209488" y="3016721"/>
            <a:chExt cx="290857" cy="238766"/>
          </a:xfrm>
        </p:grpSpPr>
        <p:sp>
          <p:nvSpPr>
            <p:cNvPr id="1202" name="Google Shape;1202;p41"/>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41"/>
          <p:cNvGrpSpPr/>
          <p:nvPr/>
        </p:nvGrpSpPr>
        <p:grpSpPr>
          <a:xfrm rot="-9764795" flipH="1">
            <a:off x="8260592" y="1690751"/>
            <a:ext cx="523946" cy="327118"/>
            <a:chOff x="5041635" y="3575776"/>
            <a:chExt cx="335278" cy="209309"/>
          </a:xfrm>
        </p:grpSpPr>
        <p:sp>
          <p:nvSpPr>
            <p:cNvPr id="1205" name="Google Shape;1205;p41"/>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1"/>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42"/>
          <p:cNvSpPr txBox="1">
            <a:spLocks noGrp="1"/>
          </p:cNvSpPr>
          <p:nvPr>
            <p:ph type="subTitle" idx="6"/>
          </p:nvPr>
        </p:nvSpPr>
        <p:spPr>
          <a:xfrm>
            <a:off x="1031613" y="3009341"/>
            <a:ext cx="3264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Employer 3</a:t>
            </a:r>
            <a:endParaRPr/>
          </a:p>
        </p:txBody>
      </p:sp>
      <p:sp>
        <p:nvSpPr>
          <p:cNvPr id="1212" name="Google Shape;1212;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people say about me</a:t>
            </a:r>
            <a:endParaRPr/>
          </a:p>
        </p:txBody>
      </p:sp>
      <p:sp>
        <p:nvSpPr>
          <p:cNvPr id="1213" name="Google Shape;1213;p42"/>
          <p:cNvSpPr txBox="1">
            <a:spLocks noGrp="1"/>
          </p:cNvSpPr>
          <p:nvPr>
            <p:ph type="subTitle" idx="1"/>
          </p:nvPr>
        </p:nvSpPr>
        <p:spPr>
          <a:xfrm>
            <a:off x="1031625" y="1701829"/>
            <a:ext cx="32646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have been impressed by the quality, attention to detail and creative approach brought to every project made”</a:t>
            </a:r>
            <a:endParaRPr/>
          </a:p>
        </p:txBody>
      </p:sp>
      <p:sp>
        <p:nvSpPr>
          <p:cNvPr id="1214" name="Google Shape;1214;p42"/>
          <p:cNvSpPr txBox="1">
            <a:spLocks noGrp="1"/>
          </p:cNvSpPr>
          <p:nvPr>
            <p:ph type="subTitle" idx="2"/>
          </p:nvPr>
        </p:nvSpPr>
        <p:spPr>
          <a:xfrm>
            <a:off x="4858177" y="1701826"/>
            <a:ext cx="32646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“Projects and campaigns are always taken to another level with ideas that come from this person. Health nutrition experience is quite evident”</a:t>
            </a:r>
            <a:endParaRPr/>
          </a:p>
        </p:txBody>
      </p:sp>
      <p:sp>
        <p:nvSpPr>
          <p:cNvPr id="1215" name="Google Shape;1215;p42"/>
          <p:cNvSpPr txBox="1">
            <a:spLocks noGrp="1"/>
          </p:cNvSpPr>
          <p:nvPr>
            <p:ph type="subTitle" idx="3"/>
          </p:nvPr>
        </p:nvSpPr>
        <p:spPr>
          <a:xfrm>
            <a:off x="1031625" y="3390020"/>
            <a:ext cx="32646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person has a strong technical understanding in order to develop successful strategies. Highly recommended for any kind of project or task”</a:t>
            </a:r>
            <a:endParaRPr/>
          </a:p>
        </p:txBody>
      </p:sp>
      <p:sp>
        <p:nvSpPr>
          <p:cNvPr id="1216" name="Google Shape;1216;p42"/>
          <p:cNvSpPr txBox="1">
            <a:spLocks noGrp="1"/>
          </p:cNvSpPr>
          <p:nvPr>
            <p:ph type="subTitle" idx="4"/>
          </p:nvPr>
        </p:nvSpPr>
        <p:spPr>
          <a:xfrm>
            <a:off x="4858176" y="3390000"/>
            <a:ext cx="32646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nutrition coach improved our staff's health and productivity with a tailored program. Highly recommended for any wellness initiatives"</a:t>
            </a:r>
            <a:endParaRPr/>
          </a:p>
        </p:txBody>
      </p:sp>
      <p:sp>
        <p:nvSpPr>
          <p:cNvPr id="1217" name="Google Shape;1217;p42"/>
          <p:cNvSpPr txBox="1">
            <a:spLocks noGrp="1"/>
          </p:cNvSpPr>
          <p:nvPr>
            <p:ph type="subTitle" idx="5"/>
          </p:nvPr>
        </p:nvSpPr>
        <p:spPr>
          <a:xfrm>
            <a:off x="1031613" y="1321075"/>
            <a:ext cx="3264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Employer 1</a:t>
            </a:r>
            <a:endParaRPr/>
          </a:p>
        </p:txBody>
      </p:sp>
      <p:sp>
        <p:nvSpPr>
          <p:cNvPr id="1218" name="Google Shape;1218;p42"/>
          <p:cNvSpPr txBox="1">
            <a:spLocks noGrp="1"/>
          </p:cNvSpPr>
          <p:nvPr>
            <p:ph type="subTitle" idx="7"/>
          </p:nvPr>
        </p:nvSpPr>
        <p:spPr>
          <a:xfrm>
            <a:off x="4858138" y="1321075"/>
            <a:ext cx="3264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Employer 2</a:t>
            </a:r>
            <a:endParaRPr/>
          </a:p>
        </p:txBody>
      </p:sp>
      <p:sp>
        <p:nvSpPr>
          <p:cNvPr id="1219" name="Google Shape;1219;p42"/>
          <p:cNvSpPr txBox="1">
            <a:spLocks noGrp="1"/>
          </p:cNvSpPr>
          <p:nvPr>
            <p:ph type="subTitle" idx="8"/>
          </p:nvPr>
        </p:nvSpPr>
        <p:spPr>
          <a:xfrm>
            <a:off x="4858139" y="3009315"/>
            <a:ext cx="3264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Employer 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sp>
        <p:nvSpPr>
          <p:cNvPr id="1224" name="Google Shape;122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 skills and qualifications</a:t>
            </a:r>
            <a:endParaRPr/>
          </a:p>
        </p:txBody>
      </p:sp>
      <p:sp>
        <p:nvSpPr>
          <p:cNvPr id="1225" name="Google Shape;1225;p43"/>
          <p:cNvSpPr txBox="1">
            <a:spLocks noGrp="1"/>
          </p:cNvSpPr>
          <p:nvPr>
            <p:ph type="subTitle" idx="1"/>
          </p:nvPr>
        </p:nvSpPr>
        <p:spPr>
          <a:xfrm>
            <a:off x="712900" y="1710150"/>
            <a:ext cx="2469300" cy="8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possess leadership abilities that have been sharpened through past roles where I was responsible for the teams”</a:t>
            </a:r>
            <a:endParaRPr/>
          </a:p>
        </p:txBody>
      </p:sp>
      <p:sp>
        <p:nvSpPr>
          <p:cNvPr id="1226" name="Google Shape;1226;p43"/>
          <p:cNvSpPr txBox="1">
            <a:spLocks noGrp="1"/>
          </p:cNvSpPr>
          <p:nvPr>
            <p:ph type="subTitle" idx="2"/>
          </p:nvPr>
        </p:nvSpPr>
        <p:spPr>
          <a:xfrm>
            <a:off x="3281974" y="1710159"/>
            <a:ext cx="2579700" cy="8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 problem-solving capabilities have enabled me to solve difficult issues in the past, using creative and innovative solutions”</a:t>
            </a:r>
            <a:endParaRPr/>
          </a:p>
        </p:txBody>
      </p:sp>
      <p:sp>
        <p:nvSpPr>
          <p:cNvPr id="1227" name="Google Shape;1227;p43"/>
          <p:cNvSpPr txBox="1">
            <a:spLocks noGrp="1"/>
          </p:cNvSpPr>
          <p:nvPr>
            <p:ph type="subTitle" idx="3"/>
          </p:nvPr>
        </p:nvSpPr>
        <p:spPr>
          <a:xfrm>
            <a:off x="712900" y="3387450"/>
            <a:ext cx="2469300" cy="8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 proactivity allows me to plan ahead and prioritize tasks according to objectives and different deadlines"</a:t>
            </a:r>
            <a:endParaRPr/>
          </a:p>
        </p:txBody>
      </p:sp>
      <p:sp>
        <p:nvSpPr>
          <p:cNvPr id="1228" name="Google Shape;1228;p43"/>
          <p:cNvSpPr txBox="1">
            <a:spLocks noGrp="1"/>
          </p:cNvSpPr>
          <p:nvPr>
            <p:ph type="subTitle" idx="4"/>
          </p:nvPr>
        </p:nvSpPr>
        <p:spPr>
          <a:xfrm>
            <a:off x="3281985" y="3387451"/>
            <a:ext cx="2579700" cy="8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am knowledgeable in several technical areas such as programming languages that support my ambition in my field"</a:t>
            </a:r>
            <a:endParaRPr/>
          </a:p>
        </p:txBody>
      </p:sp>
      <p:sp>
        <p:nvSpPr>
          <p:cNvPr id="1229" name="Google Shape;1229;p43"/>
          <p:cNvSpPr txBox="1">
            <a:spLocks noGrp="1"/>
          </p:cNvSpPr>
          <p:nvPr>
            <p:ph type="subTitle" idx="7"/>
          </p:nvPr>
        </p:nvSpPr>
        <p:spPr>
          <a:xfrm>
            <a:off x="712900" y="1223673"/>
            <a:ext cx="2469300" cy="4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Leadership</a:t>
            </a:r>
            <a:endParaRPr/>
          </a:p>
        </p:txBody>
      </p:sp>
      <p:sp>
        <p:nvSpPr>
          <p:cNvPr id="1230" name="Google Shape;1230;p43"/>
          <p:cNvSpPr txBox="1">
            <a:spLocks noGrp="1"/>
          </p:cNvSpPr>
          <p:nvPr>
            <p:ph type="subTitle" idx="8"/>
          </p:nvPr>
        </p:nvSpPr>
        <p:spPr>
          <a:xfrm>
            <a:off x="3281974" y="1223673"/>
            <a:ext cx="2577300" cy="4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Problem-solving</a:t>
            </a:r>
            <a:endParaRPr/>
          </a:p>
        </p:txBody>
      </p:sp>
      <p:sp>
        <p:nvSpPr>
          <p:cNvPr id="1231" name="Google Shape;1231;p43"/>
          <p:cNvSpPr txBox="1">
            <a:spLocks noGrp="1"/>
          </p:cNvSpPr>
          <p:nvPr>
            <p:ph type="subTitle" idx="9"/>
          </p:nvPr>
        </p:nvSpPr>
        <p:spPr>
          <a:xfrm>
            <a:off x="5961452" y="1223673"/>
            <a:ext cx="2466900" cy="4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Communications</a:t>
            </a:r>
            <a:endParaRPr/>
          </a:p>
        </p:txBody>
      </p:sp>
      <p:sp>
        <p:nvSpPr>
          <p:cNvPr id="1232" name="Google Shape;1232;p43"/>
          <p:cNvSpPr txBox="1">
            <a:spLocks noGrp="1"/>
          </p:cNvSpPr>
          <p:nvPr>
            <p:ph type="subTitle" idx="5"/>
          </p:nvPr>
        </p:nvSpPr>
        <p:spPr>
          <a:xfrm>
            <a:off x="5961452" y="1710155"/>
            <a:ext cx="2469300" cy="8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“With excellent verbal and written skills, I can effectively convey complex messages to a variety of audiences"</a:t>
            </a:r>
            <a:endParaRPr/>
          </a:p>
        </p:txBody>
      </p:sp>
      <p:sp>
        <p:nvSpPr>
          <p:cNvPr id="1233" name="Google Shape;1233;p43"/>
          <p:cNvSpPr txBox="1">
            <a:spLocks noGrp="1"/>
          </p:cNvSpPr>
          <p:nvPr>
            <p:ph type="subTitle" idx="6"/>
          </p:nvPr>
        </p:nvSpPr>
        <p:spPr>
          <a:xfrm>
            <a:off x="5961475" y="3387450"/>
            <a:ext cx="2469300" cy="8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“Teamwork is one of the essential part of my daily job, and I am sensitive towards different cultures"</a:t>
            </a:r>
            <a:endParaRPr/>
          </a:p>
        </p:txBody>
      </p:sp>
      <p:sp>
        <p:nvSpPr>
          <p:cNvPr id="1234" name="Google Shape;1234;p43"/>
          <p:cNvSpPr txBox="1">
            <a:spLocks noGrp="1"/>
          </p:cNvSpPr>
          <p:nvPr>
            <p:ph type="subTitle" idx="13"/>
          </p:nvPr>
        </p:nvSpPr>
        <p:spPr>
          <a:xfrm>
            <a:off x="712900" y="2903460"/>
            <a:ext cx="2469300" cy="4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Organization</a:t>
            </a:r>
            <a:endParaRPr/>
          </a:p>
        </p:txBody>
      </p:sp>
      <p:sp>
        <p:nvSpPr>
          <p:cNvPr id="1235" name="Google Shape;1235;p43"/>
          <p:cNvSpPr txBox="1">
            <a:spLocks noGrp="1"/>
          </p:cNvSpPr>
          <p:nvPr>
            <p:ph type="subTitle" idx="14"/>
          </p:nvPr>
        </p:nvSpPr>
        <p:spPr>
          <a:xfrm>
            <a:off x="3281974" y="2903457"/>
            <a:ext cx="2577300" cy="4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Technical skill</a:t>
            </a:r>
            <a:endParaRPr/>
          </a:p>
        </p:txBody>
      </p:sp>
      <p:sp>
        <p:nvSpPr>
          <p:cNvPr id="1236" name="Google Shape;1236;p43"/>
          <p:cNvSpPr txBox="1">
            <a:spLocks noGrp="1"/>
          </p:cNvSpPr>
          <p:nvPr>
            <p:ph type="subTitle" idx="15"/>
          </p:nvPr>
        </p:nvSpPr>
        <p:spPr>
          <a:xfrm>
            <a:off x="5961452" y="2903453"/>
            <a:ext cx="2469300" cy="47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Interpersonal skill</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40"/>
        <p:cNvGrpSpPr/>
        <p:nvPr/>
      </p:nvGrpSpPr>
      <p:grpSpPr>
        <a:xfrm>
          <a:off x="0" y="0"/>
          <a:ext cx="0" cy="0"/>
          <a:chOff x="0" y="0"/>
          <a:chExt cx="0" cy="0"/>
        </a:xfrm>
      </p:grpSpPr>
      <p:sp>
        <p:nvSpPr>
          <p:cNvPr id="1241" name="Google Shape;1241;p44"/>
          <p:cNvSpPr txBox="1">
            <a:spLocks noGrp="1"/>
          </p:cNvSpPr>
          <p:nvPr>
            <p:ph type="title"/>
          </p:nvPr>
        </p:nvSpPr>
        <p:spPr>
          <a:xfrm>
            <a:off x="1018025" y="795625"/>
            <a:ext cx="3727800" cy="118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200</a:t>
            </a:r>
            <a:endParaRPr/>
          </a:p>
        </p:txBody>
      </p:sp>
      <p:sp>
        <p:nvSpPr>
          <p:cNvPr id="1242" name="Google Shape;1242;p44"/>
          <p:cNvSpPr txBox="1">
            <a:spLocks noGrp="1"/>
          </p:cNvSpPr>
          <p:nvPr>
            <p:ph type="subTitle" idx="1"/>
          </p:nvPr>
        </p:nvSpPr>
        <p:spPr>
          <a:xfrm>
            <a:off x="1018025" y="2182025"/>
            <a:ext cx="3209700" cy="7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number of projects I have worked on so far</a:t>
            </a:r>
            <a:endParaRPr/>
          </a:p>
        </p:txBody>
      </p:sp>
      <p:cxnSp>
        <p:nvCxnSpPr>
          <p:cNvPr id="1243" name="Google Shape;1243;p44"/>
          <p:cNvCxnSpPr/>
          <p:nvPr/>
        </p:nvCxnSpPr>
        <p:spPr>
          <a:xfrm>
            <a:off x="1109888" y="2044338"/>
            <a:ext cx="1974300" cy="0"/>
          </a:xfrm>
          <a:prstGeom prst="straightConnector1">
            <a:avLst/>
          </a:prstGeom>
          <a:noFill/>
          <a:ln w="9525" cap="flat" cmpd="sng">
            <a:solidFill>
              <a:schemeClr val="dk1"/>
            </a:solidFill>
            <a:prstDash val="solid"/>
            <a:round/>
            <a:headEnd type="none" w="med" len="med"/>
            <a:tailEnd type="none" w="med" len="med"/>
          </a:ln>
        </p:spPr>
      </p:cxnSp>
      <p:grpSp>
        <p:nvGrpSpPr>
          <p:cNvPr id="1244" name="Google Shape;1244;p44"/>
          <p:cNvGrpSpPr/>
          <p:nvPr/>
        </p:nvGrpSpPr>
        <p:grpSpPr>
          <a:xfrm rot="-2859763">
            <a:off x="2383804" y="4008739"/>
            <a:ext cx="335282" cy="209311"/>
            <a:chOff x="5041635" y="3575776"/>
            <a:chExt cx="335278" cy="209309"/>
          </a:xfrm>
        </p:grpSpPr>
        <p:sp>
          <p:nvSpPr>
            <p:cNvPr id="1245" name="Google Shape;1245;p44"/>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44"/>
          <p:cNvGrpSpPr/>
          <p:nvPr/>
        </p:nvGrpSpPr>
        <p:grpSpPr>
          <a:xfrm rot="9764795">
            <a:off x="2534835" y="4455039"/>
            <a:ext cx="523946" cy="327118"/>
            <a:chOff x="5041635" y="3575776"/>
            <a:chExt cx="335278" cy="209309"/>
          </a:xfrm>
        </p:grpSpPr>
        <p:sp>
          <p:nvSpPr>
            <p:cNvPr id="1248" name="Google Shape;1248;p44"/>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44"/>
          <p:cNvSpPr/>
          <p:nvPr/>
        </p:nvSpPr>
        <p:spPr>
          <a:xfrm>
            <a:off x="3189605" y="3955469"/>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4"/>
          <p:cNvSpPr/>
          <p:nvPr/>
        </p:nvSpPr>
        <p:spPr>
          <a:xfrm flipH="1">
            <a:off x="2050050" y="49227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4"/>
          <p:cNvSpPr/>
          <p:nvPr/>
        </p:nvSpPr>
        <p:spPr>
          <a:xfrm rot="3636711">
            <a:off x="683595" y="4030072"/>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 name="Google Shape;1253;p44"/>
          <p:cNvGrpSpPr/>
          <p:nvPr/>
        </p:nvGrpSpPr>
        <p:grpSpPr>
          <a:xfrm>
            <a:off x="4103625" y="1479675"/>
            <a:ext cx="4327161" cy="3124334"/>
            <a:chOff x="4103625" y="1479675"/>
            <a:chExt cx="4327161" cy="3124334"/>
          </a:xfrm>
        </p:grpSpPr>
        <p:grpSp>
          <p:nvGrpSpPr>
            <p:cNvPr id="1254" name="Google Shape;1254;p44"/>
            <p:cNvGrpSpPr/>
            <p:nvPr/>
          </p:nvGrpSpPr>
          <p:grpSpPr>
            <a:xfrm>
              <a:off x="4103625" y="1479675"/>
              <a:ext cx="4327161" cy="3124334"/>
              <a:chOff x="3276575" y="1473825"/>
              <a:chExt cx="4327161" cy="3124334"/>
            </a:xfrm>
          </p:grpSpPr>
          <p:sp>
            <p:nvSpPr>
              <p:cNvPr id="1255" name="Google Shape;1255;p44"/>
              <p:cNvSpPr/>
              <p:nvPr/>
            </p:nvSpPr>
            <p:spPr>
              <a:xfrm>
                <a:off x="4374812" y="1473825"/>
                <a:ext cx="3228923" cy="3124334"/>
              </a:xfrm>
              <a:custGeom>
                <a:avLst/>
                <a:gdLst/>
                <a:ahLst/>
                <a:cxnLst/>
                <a:rect l="l" t="t" r="r" b="b"/>
                <a:pathLst>
                  <a:path w="115587" h="111843" extrusionOk="0">
                    <a:moveTo>
                      <a:pt x="64803" y="1"/>
                    </a:moveTo>
                    <a:cubicBezTo>
                      <a:pt x="58692" y="1"/>
                      <a:pt x="52585" y="736"/>
                      <a:pt x="46661" y="2252"/>
                    </a:cubicBezTo>
                    <a:cubicBezTo>
                      <a:pt x="35922" y="5014"/>
                      <a:pt x="23384" y="10134"/>
                      <a:pt x="18943" y="21183"/>
                    </a:cubicBezTo>
                    <a:cubicBezTo>
                      <a:pt x="16979" y="26076"/>
                      <a:pt x="18039" y="31410"/>
                      <a:pt x="16860" y="36494"/>
                    </a:cubicBezTo>
                    <a:cubicBezTo>
                      <a:pt x="15812" y="41042"/>
                      <a:pt x="13657" y="45269"/>
                      <a:pt x="11347" y="49281"/>
                    </a:cubicBezTo>
                    <a:cubicBezTo>
                      <a:pt x="6656" y="57449"/>
                      <a:pt x="453" y="65664"/>
                      <a:pt x="215" y="75487"/>
                    </a:cubicBezTo>
                    <a:cubicBezTo>
                      <a:pt x="1" y="84167"/>
                      <a:pt x="4823" y="92430"/>
                      <a:pt x="11514" y="97978"/>
                    </a:cubicBezTo>
                    <a:cubicBezTo>
                      <a:pt x="18193" y="103514"/>
                      <a:pt x="26540" y="106658"/>
                      <a:pt x="34945" y="108801"/>
                    </a:cubicBezTo>
                    <a:cubicBezTo>
                      <a:pt x="42336" y="110677"/>
                      <a:pt x="49942" y="111843"/>
                      <a:pt x="57536" y="111843"/>
                    </a:cubicBezTo>
                    <a:cubicBezTo>
                      <a:pt x="60011" y="111843"/>
                      <a:pt x="62485" y="111719"/>
                      <a:pt x="64949" y="111456"/>
                    </a:cubicBezTo>
                    <a:cubicBezTo>
                      <a:pt x="74986" y="110384"/>
                      <a:pt x="84892" y="106884"/>
                      <a:pt x="92798" y="100597"/>
                    </a:cubicBezTo>
                    <a:cubicBezTo>
                      <a:pt x="104407" y="91394"/>
                      <a:pt x="110884" y="76821"/>
                      <a:pt x="112669" y="62116"/>
                    </a:cubicBezTo>
                    <a:cubicBezTo>
                      <a:pt x="115586" y="38197"/>
                      <a:pt x="108312" y="7741"/>
                      <a:pt x="81523" y="1859"/>
                    </a:cubicBezTo>
                    <a:cubicBezTo>
                      <a:pt x="79689" y="1418"/>
                      <a:pt x="77832" y="1085"/>
                      <a:pt x="75951" y="811"/>
                    </a:cubicBezTo>
                    <a:cubicBezTo>
                      <a:pt x="72260" y="274"/>
                      <a:pt x="68531" y="1"/>
                      <a:pt x="64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4"/>
              <p:cNvSpPr/>
              <p:nvPr/>
            </p:nvSpPr>
            <p:spPr>
              <a:xfrm>
                <a:off x="3276575" y="2652885"/>
                <a:ext cx="966216" cy="1253136"/>
              </a:xfrm>
              <a:custGeom>
                <a:avLst/>
                <a:gdLst/>
                <a:ahLst/>
                <a:cxnLst/>
                <a:rect l="l" t="t" r="r" b="b"/>
                <a:pathLst>
                  <a:path w="34588" h="44859" extrusionOk="0">
                    <a:moveTo>
                      <a:pt x="20452" y="0"/>
                    </a:moveTo>
                    <a:cubicBezTo>
                      <a:pt x="14682" y="0"/>
                      <a:pt x="9390" y="1104"/>
                      <a:pt x="5418" y="5943"/>
                    </a:cubicBezTo>
                    <a:cubicBezTo>
                      <a:pt x="1250" y="11004"/>
                      <a:pt x="0" y="17992"/>
                      <a:pt x="619" y="24505"/>
                    </a:cubicBezTo>
                    <a:cubicBezTo>
                      <a:pt x="1131" y="29863"/>
                      <a:pt x="2893" y="35268"/>
                      <a:pt x="6489" y="39281"/>
                    </a:cubicBezTo>
                    <a:cubicBezTo>
                      <a:pt x="9482" y="42631"/>
                      <a:pt x="13886" y="44859"/>
                      <a:pt x="18314" y="44859"/>
                    </a:cubicBezTo>
                    <a:cubicBezTo>
                      <a:pt x="19205" y="44859"/>
                      <a:pt x="20097" y="44769"/>
                      <a:pt x="20979" y="44579"/>
                    </a:cubicBezTo>
                    <a:cubicBezTo>
                      <a:pt x="27039" y="43305"/>
                      <a:pt x="31456" y="37673"/>
                      <a:pt x="33028" y="31697"/>
                    </a:cubicBezTo>
                    <a:cubicBezTo>
                      <a:pt x="34588" y="25696"/>
                      <a:pt x="33814" y="19374"/>
                      <a:pt x="32754" y="13266"/>
                    </a:cubicBezTo>
                    <a:cubicBezTo>
                      <a:pt x="31718" y="7289"/>
                      <a:pt x="29432" y="288"/>
                      <a:pt x="22408" y="38"/>
                    </a:cubicBezTo>
                    <a:cubicBezTo>
                      <a:pt x="21751" y="14"/>
                      <a:pt x="21099" y="0"/>
                      <a:pt x="20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4"/>
              <p:cNvSpPr/>
              <p:nvPr/>
            </p:nvSpPr>
            <p:spPr>
              <a:xfrm>
                <a:off x="4565725" y="1767900"/>
                <a:ext cx="256625" cy="367225"/>
              </a:xfrm>
              <a:custGeom>
                <a:avLst/>
                <a:gdLst/>
                <a:ahLst/>
                <a:cxnLst/>
                <a:rect l="l" t="t" r="r" b="b"/>
                <a:pathLst>
                  <a:path w="10265" h="14689" extrusionOk="0">
                    <a:moveTo>
                      <a:pt x="1787" y="1"/>
                    </a:moveTo>
                    <a:lnTo>
                      <a:pt x="1787" y="1"/>
                    </a:lnTo>
                    <a:cubicBezTo>
                      <a:pt x="2049" y="727"/>
                      <a:pt x="1811" y="1560"/>
                      <a:pt x="1454" y="2251"/>
                    </a:cubicBezTo>
                    <a:cubicBezTo>
                      <a:pt x="1096" y="2930"/>
                      <a:pt x="608" y="3561"/>
                      <a:pt x="322" y="4287"/>
                    </a:cubicBezTo>
                    <a:cubicBezTo>
                      <a:pt x="37" y="5001"/>
                      <a:pt x="1" y="5894"/>
                      <a:pt x="489" y="6502"/>
                    </a:cubicBezTo>
                    <a:cubicBezTo>
                      <a:pt x="1204" y="7395"/>
                      <a:pt x="2811" y="7383"/>
                      <a:pt x="3192" y="8454"/>
                    </a:cubicBezTo>
                    <a:cubicBezTo>
                      <a:pt x="3585" y="9490"/>
                      <a:pt x="2406" y="10550"/>
                      <a:pt x="2537" y="11657"/>
                    </a:cubicBezTo>
                    <a:cubicBezTo>
                      <a:pt x="2597" y="12181"/>
                      <a:pt x="2954" y="12633"/>
                      <a:pt x="3394" y="12931"/>
                    </a:cubicBezTo>
                    <a:cubicBezTo>
                      <a:pt x="3823" y="13229"/>
                      <a:pt x="4323" y="13407"/>
                      <a:pt x="4835" y="13586"/>
                    </a:cubicBezTo>
                    <a:cubicBezTo>
                      <a:pt x="5680" y="13883"/>
                      <a:pt x="6538" y="14181"/>
                      <a:pt x="7395" y="14503"/>
                    </a:cubicBezTo>
                    <a:cubicBezTo>
                      <a:pt x="7677" y="14599"/>
                      <a:pt x="7950" y="14689"/>
                      <a:pt x="8209" y="14689"/>
                    </a:cubicBezTo>
                    <a:cubicBezTo>
                      <a:pt x="8464" y="14689"/>
                      <a:pt x="8706" y="14602"/>
                      <a:pt x="8931" y="14348"/>
                    </a:cubicBezTo>
                    <a:cubicBezTo>
                      <a:pt x="9824" y="13371"/>
                      <a:pt x="10133" y="11502"/>
                      <a:pt x="10193" y="10240"/>
                    </a:cubicBezTo>
                    <a:cubicBezTo>
                      <a:pt x="10264" y="8490"/>
                      <a:pt x="9776" y="6704"/>
                      <a:pt x="8824" y="5216"/>
                    </a:cubicBezTo>
                    <a:cubicBezTo>
                      <a:pt x="7216" y="2727"/>
                      <a:pt x="4478" y="1227"/>
                      <a:pt x="17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4"/>
              <p:cNvSpPr/>
              <p:nvPr/>
            </p:nvSpPr>
            <p:spPr>
              <a:xfrm>
                <a:off x="4569600" y="1767900"/>
                <a:ext cx="250650" cy="366150"/>
              </a:xfrm>
              <a:custGeom>
                <a:avLst/>
                <a:gdLst/>
                <a:ahLst/>
                <a:cxnLst/>
                <a:rect l="l" t="t" r="r" b="b"/>
                <a:pathLst>
                  <a:path w="10026" h="14646" extrusionOk="0">
                    <a:moveTo>
                      <a:pt x="1632" y="1"/>
                    </a:moveTo>
                    <a:lnTo>
                      <a:pt x="1632" y="1"/>
                    </a:lnTo>
                    <a:cubicBezTo>
                      <a:pt x="1644" y="48"/>
                      <a:pt x="1656" y="72"/>
                      <a:pt x="1656" y="120"/>
                    </a:cubicBezTo>
                    <a:cubicBezTo>
                      <a:pt x="2465" y="858"/>
                      <a:pt x="3120" y="1906"/>
                      <a:pt x="3608" y="3263"/>
                    </a:cubicBezTo>
                    <a:cubicBezTo>
                      <a:pt x="3775" y="3716"/>
                      <a:pt x="3918" y="4192"/>
                      <a:pt x="4037" y="4692"/>
                    </a:cubicBezTo>
                    <a:cubicBezTo>
                      <a:pt x="2965" y="4073"/>
                      <a:pt x="2001" y="3287"/>
                      <a:pt x="1227" y="2394"/>
                    </a:cubicBezTo>
                    <a:lnTo>
                      <a:pt x="1096" y="2620"/>
                    </a:lnTo>
                    <a:cubicBezTo>
                      <a:pt x="1930" y="3573"/>
                      <a:pt x="2965" y="4406"/>
                      <a:pt x="4132" y="5025"/>
                    </a:cubicBezTo>
                    <a:cubicBezTo>
                      <a:pt x="4204" y="5347"/>
                      <a:pt x="4287" y="5656"/>
                      <a:pt x="4370" y="5966"/>
                    </a:cubicBezTo>
                    <a:cubicBezTo>
                      <a:pt x="4442" y="6299"/>
                      <a:pt x="4525" y="6621"/>
                      <a:pt x="4620" y="6966"/>
                    </a:cubicBezTo>
                    <a:cubicBezTo>
                      <a:pt x="2846" y="6906"/>
                      <a:pt x="1168" y="6002"/>
                      <a:pt x="84" y="4585"/>
                    </a:cubicBezTo>
                    <a:cubicBezTo>
                      <a:pt x="48" y="4692"/>
                      <a:pt x="25" y="4787"/>
                      <a:pt x="1" y="4894"/>
                    </a:cubicBezTo>
                    <a:cubicBezTo>
                      <a:pt x="1156" y="6299"/>
                      <a:pt x="2882" y="7180"/>
                      <a:pt x="4680" y="7216"/>
                    </a:cubicBezTo>
                    <a:cubicBezTo>
                      <a:pt x="4728" y="7418"/>
                      <a:pt x="4787" y="7609"/>
                      <a:pt x="4823" y="7787"/>
                    </a:cubicBezTo>
                    <a:cubicBezTo>
                      <a:pt x="5085" y="8633"/>
                      <a:pt x="5394" y="9466"/>
                      <a:pt x="5751" y="10288"/>
                    </a:cubicBezTo>
                    <a:cubicBezTo>
                      <a:pt x="4799" y="10216"/>
                      <a:pt x="3858" y="9990"/>
                      <a:pt x="2965" y="9657"/>
                    </a:cubicBezTo>
                    <a:cubicBezTo>
                      <a:pt x="2942" y="9740"/>
                      <a:pt x="2906" y="9811"/>
                      <a:pt x="2882" y="9895"/>
                    </a:cubicBezTo>
                    <a:cubicBezTo>
                      <a:pt x="3835" y="10252"/>
                      <a:pt x="4847" y="10490"/>
                      <a:pt x="5859" y="10550"/>
                    </a:cubicBezTo>
                    <a:lnTo>
                      <a:pt x="5871" y="10550"/>
                    </a:lnTo>
                    <a:cubicBezTo>
                      <a:pt x="6204" y="11264"/>
                      <a:pt x="6573" y="11967"/>
                      <a:pt x="6990" y="12633"/>
                    </a:cubicBezTo>
                    <a:cubicBezTo>
                      <a:pt x="6433" y="12756"/>
                      <a:pt x="5866" y="12817"/>
                      <a:pt x="5301" y="12817"/>
                    </a:cubicBezTo>
                    <a:cubicBezTo>
                      <a:pt x="4390" y="12817"/>
                      <a:pt x="3484" y="12661"/>
                      <a:pt x="2632" y="12359"/>
                    </a:cubicBezTo>
                    <a:lnTo>
                      <a:pt x="2632" y="12359"/>
                    </a:lnTo>
                    <a:cubicBezTo>
                      <a:pt x="2703" y="12490"/>
                      <a:pt x="2811" y="12609"/>
                      <a:pt x="2906" y="12717"/>
                    </a:cubicBezTo>
                    <a:cubicBezTo>
                      <a:pt x="3690" y="12955"/>
                      <a:pt x="4509" y="13077"/>
                      <a:pt x="5325" y="13077"/>
                    </a:cubicBezTo>
                    <a:cubicBezTo>
                      <a:pt x="5934" y="13077"/>
                      <a:pt x="6542" y="13009"/>
                      <a:pt x="7133" y="12871"/>
                    </a:cubicBezTo>
                    <a:cubicBezTo>
                      <a:pt x="7526" y="13491"/>
                      <a:pt x="7954" y="14086"/>
                      <a:pt x="8407" y="14645"/>
                    </a:cubicBezTo>
                    <a:cubicBezTo>
                      <a:pt x="8478" y="14622"/>
                      <a:pt x="8549" y="14574"/>
                      <a:pt x="8609" y="14514"/>
                    </a:cubicBezTo>
                    <a:cubicBezTo>
                      <a:pt x="8204" y="14002"/>
                      <a:pt x="7823" y="13467"/>
                      <a:pt x="7466" y="12919"/>
                    </a:cubicBezTo>
                    <a:cubicBezTo>
                      <a:pt x="7537" y="12871"/>
                      <a:pt x="7633" y="12836"/>
                      <a:pt x="7704" y="12776"/>
                    </a:cubicBezTo>
                    <a:cubicBezTo>
                      <a:pt x="8704" y="12074"/>
                      <a:pt x="9502" y="10943"/>
                      <a:pt x="9978" y="9526"/>
                    </a:cubicBezTo>
                    <a:lnTo>
                      <a:pt x="10026" y="9395"/>
                    </a:lnTo>
                    <a:cubicBezTo>
                      <a:pt x="10014" y="9169"/>
                      <a:pt x="9990" y="8942"/>
                      <a:pt x="9954" y="8728"/>
                    </a:cubicBezTo>
                    <a:cubicBezTo>
                      <a:pt x="9883" y="8919"/>
                      <a:pt x="9835" y="9157"/>
                      <a:pt x="9740" y="9395"/>
                    </a:cubicBezTo>
                    <a:cubicBezTo>
                      <a:pt x="9252" y="10847"/>
                      <a:pt x="8395" y="12002"/>
                      <a:pt x="7347" y="12657"/>
                    </a:cubicBezTo>
                    <a:cubicBezTo>
                      <a:pt x="6894" y="11955"/>
                      <a:pt x="6502" y="11216"/>
                      <a:pt x="6156" y="10478"/>
                    </a:cubicBezTo>
                    <a:cubicBezTo>
                      <a:pt x="7502" y="9252"/>
                      <a:pt x="8526" y="7692"/>
                      <a:pt x="9133" y="6002"/>
                    </a:cubicBezTo>
                    <a:cubicBezTo>
                      <a:pt x="9085" y="5894"/>
                      <a:pt x="9026" y="5787"/>
                      <a:pt x="8966" y="5680"/>
                    </a:cubicBezTo>
                    <a:cubicBezTo>
                      <a:pt x="8383" y="7406"/>
                      <a:pt x="7371" y="9002"/>
                      <a:pt x="6037" y="10240"/>
                    </a:cubicBezTo>
                    <a:cubicBezTo>
                      <a:pt x="5668" y="9419"/>
                      <a:pt x="5335" y="8573"/>
                      <a:pt x="5085" y="7704"/>
                    </a:cubicBezTo>
                    <a:cubicBezTo>
                      <a:pt x="6228" y="6621"/>
                      <a:pt x="7025" y="5192"/>
                      <a:pt x="7430" y="3680"/>
                    </a:cubicBezTo>
                    <a:lnTo>
                      <a:pt x="7228" y="3465"/>
                    </a:lnTo>
                    <a:cubicBezTo>
                      <a:pt x="6847" y="4954"/>
                      <a:pt x="6073" y="6359"/>
                      <a:pt x="4989" y="7442"/>
                    </a:cubicBezTo>
                    <a:cubicBezTo>
                      <a:pt x="4847" y="6918"/>
                      <a:pt x="4728" y="6394"/>
                      <a:pt x="4585" y="5894"/>
                    </a:cubicBezTo>
                    <a:cubicBezTo>
                      <a:pt x="4525" y="5621"/>
                      <a:pt x="4454" y="5359"/>
                      <a:pt x="4394" y="5085"/>
                    </a:cubicBezTo>
                    <a:cubicBezTo>
                      <a:pt x="4966" y="4180"/>
                      <a:pt x="5359" y="3204"/>
                      <a:pt x="5621" y="2168"/>
                    </a:cubicBezTo>
                    <a:cubicBezTo>
                      <a:pt x="5537" y="2132"/>
                      <a:pt x="5466" y="2072"/>
                      <a:pt x="5394" y="2025"/>
                    </a:cubicBezTo>
                    <a:cubicBezTo>
                      <a:pt x="5168" y="2965"/>
                      <a:pt x="4799" y="3882"/>
                      <a:pt x="4311" y="4751"/>
                    </a:cubicBezTo>
                    <a:cubicBezTo>
                      <a:pt x="4168" y="4216"/>
                      <a:pt x="4025" y="3692"/>
                      <a:pt x="3835" y="3168"/>
                    </a:cubicBezTo>
                    <a:cubicBezTo>
                      <a:pt x="3394" y="1953"/>
                      <a:pt x="2823" y="965"/>
                      <a:pt x="2120" y="227"/>
                    </a:cubicBezTo>
                    <a:lnTo>
                      <a:pt x="16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4"/>
              <p:cNvSpPr/>
              <p:nvPr/>
            </p:nvSpPr>
            <p:spPr>
              <a:xfrm>
                <a:off x="6405250" y="2336425"/>
                <a:ext cx="296500" cy="293850"/>
              </a:xfrm>
              <a:custGeom>
                <a:avLst/>
                <a:gdLst/>
                <a:ahLst/>
                <a:cxnLst/>
                <a:rect l="l" t="t" r="r" b="b"/>
                <a:pathLst>
                  <a:path w="11860" h="11754" extrusionOk="0">
                    <a:moveTo>
                      <a:pt x="11859" y="1"/>
                    </a:moveTo>
                    <a:lnTo>
                      <a:pt x="11859" y="1"/>
                    </a:lnTo>
                    <a:cubicBezTo>
                      <a:pt x="11415" y="367"/>
                      <a:pt x="10842" y="503"/>
                      <a:pt x="10259" y="503"/>
                    </a:cubicBezTo>
                    <a:cubicBezTo>
                      <a:pt x="10046" y="503"/>
                      <a:pt x="9831" y="485"/>
                      <a:pt x="9621" y="453"/>
                    </a:cubicBezTo>
                    <a:cubicBezTo>
                      <a:pt x="8847" y="334"/>
                      <a:pt x="8097" y="72"/>
                      <a:pt x="7323" y="48"/>
                    </a:cubicBezTo>
                    <a:cubicBezTo>
                      <a:pt x="7277" y="46"/>
                      <a:pt x="7231" y="45"/>
                      <a:pt x="7184" y="45"/>
                    </a:cubicBezTo>
                    <a:cubicBezTo>
                      <a:pt x="6447" y="45"/>
                      <a:pt x="5656" y="314"/>
                      <a:pt x="5275" y="941"/>
                    </a:cubicBezTo>
                    <a:cubicBezTo>
                      <a:pt x="4680" y="1906"/>
                      <a:pt x="5227" y="3406"/>
                      <a:pt x="4346" y="4144"/>
                    </a:cubicBezTo>
                    <a:cubicBezTo>
                      <a:pt x="4029" y="4405"/>
                      <a:pt x="3644" y="4469"/>
                      <a:pt x="3234" y="4469"/>
                    </a:cubicBezTo>
                    <a:cubicBezTo>
                      <a:pt x="2837" y="4469"/>
                      <a:pt x="2417" y="4409"/>
                      <a:pt x="2013" y="4409"/>
                    </a:cubicBezTo>
                    <a:cubicBezTo>
                      <a:pt x="1690" y="4409"/>
                      <a:pt x="1378" y="4447"/>
                      <a:pt x="1096" y="4585"/>
                    </a:cubicBezTo>
                    <a:cubicBezTo>
                      <a:pt x="620" y="4811"/>
                      <a:pt x="310" y="5299"/>
                      <a:pt x="167" y="5811"/>
                    </a:cubicBezTo>
                    <a:cubicBezTo>
                      <a:pt x="13" y="6311"/>
                      <a:pt x="13" y="6859"/>
                      <a:pt x="13" y="7383"/>
                    </a:cubicBezTo>
                    <a:cubicBezTo>
                      <a:pt x="13" y="8287"/>
                      <a:pt x="1" y="9180"/>
                      <a:pt x="24" y="10073"/>
                    </a:cubicBezTo>
                    <a:cubicBezTo>
                      <a:pt x="36" y="10692"/>
                      <a:pt x="60" y="11204"/>
                      <a:pt x="679" y="11478"/>
                    </a:cubicBezTo>
                    <a:cubicBezTo>
                      <a:pt x="1141" y="11676"/>
                      <a:pt x="1692" y="11753"/>
                      <a:pt x="2263" y="11753"/>
                    </a:cubicBezTo>
                    <a:cubicBezTo>
                      <a:pt x="3207" y="11753"/>
                      <a:pt x="4209" y="11542"/>
                      <a:pt x="4966" y="11312"/>
                    </a:cubicBezTo>
                    <a:cubicBezTo>
                      <a:pt x="6668" y="10800"/>
                      <a:pt x="8180" y="9764"/>
                      <a:pt x="9264" y="8371"/>
                    </a:cubicBezTo>
                    <a:cubicBezTo>
                      <a:pt x="11085" y="6025"/>
                      <a:pt x="11597" y="2953"/>
                      <a:pt x="118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4"/>
              <p:cNvSpPr/>
              <p:nvPr/>
            </p:nvSpPr>
            <p:spPr>
              <a:xfrm>
                <a:off x="6412400" y="2336425"/>
                <a:ext cx="289350" cy="285175"/>
              </a:xfrm>
              <a:custGeom>
                <a:avLst/>
                <a:gdLst/>
                <a:ahLst/>
                <a:cxnLst/>
                <a:rect l="l" t="t" r="r" b="b"/>
                <a:pathLst>
                  <a:path w="11574" h="11407" extrusionOk="0">
                    <a:moveTo>
                      <a:pt x="11573" y="1"/>
                    </a:moveTo>
                    <a:cubicBezTo>
                      <a:pt x="11549" y="36"/>
                      <a:pt x="11502" y="48"/>
                      <a:pt x="11466" y="72"/>
                    </a:cubicBezTo>
                    <a:cubicBezTo>
                      <a:pt x="11037" y="1084"/>
                      <a:pt x="10264" y="2060"/>
                      <a:pt x="9144" y="2953"/>
                    </a:cubicBezTo>
                    <a:cubicBezTo>
                      <a:pt x="8763" y="3263"/>
                      <a:pt x="8359" y="3549"/>
                      <a:pt x="7942" y="3823"/>
                    </a:cubicBezTo>
                    <a:cubicBezTo>
                      <a:pt x="8168" y="2620"/>
                      <a:pt x="8585" y="1441"/>
                      <a:pt x="9180" y="417"/>
                    </a:cubicBezTo>
                    <a:cubicBezTo>
                      <a:pt x="9085" y="405"/>
                      <a:pt x="9001" y="394"/>
                      <a:pt x="8930" y="370"/>
                    </a:cubicBezTo>
                    <a:cubicBezTo>
                      <a:pt x="8299" y="1489"/>
                      <a:pt x="7870" y="2739"/>
                      <a:pt x="7656" y="4037"/>
                    </a:cubicBezTo>
                    <a:cubicBezTo>
                      <a:pt x="7394" y="4215"/>
                      <a:pt x="7120" y="4394"/>
                      <a:pt x="6846" y="4573"/>
                    </a:cubicBezTo>
                    <a:cubicBezTo>
                      <a:pt x="6561" y="4751"/>
                      <a:pt x="6275" y="4942"/>
                      <a:pt x="5977" y="5132"/>
                    </a:cubicBezTo>
                    <a:cubicBezTo>
                      <a:pt x="5442" y="3442"/>
                      <a:pt x="5739" y="1560"/>
                      <a:pt x="6727" y="72"/>
                    </a:cubicBezTo>
                    <a:cubicBezTo>
                      <a:pt x="6620" y="72"/>
                      <a:pt x="6513" y="96"/>
                      <a:pt x="6394" y="108"/>
                    </a:cubicBezTo>
                    <a:cubicBezTo>
                      <a:pt x="5442" y="1656"/>
                      <a:pt x="5191" y="3573"/>
                      <a:pt x="5751" y="5287"/>
                    </a:cubicBezTo>
                    <a:cubicBezTo>
                      <a:pt x="5596" y="5394"/>
                      <a:pt x="5430" y="5513"/>
                      <a:pt x="5263" y="5608"/>
                    </a:cubicBezTo>
                    <a:cubicBezTo>
                      <a:pt x="4549" y="6132"/>
                      <a:pt x="3846" y="6704"/>
                      <a:pt x="3215" y="7311"/>
                    </a:cubicBezTo>
                    <a:cubicBezTo>
                      <a:pt x="2977" y="6382"/>
                      <a:pt x="2858" y="5430"/>
                      <a:pt x="2882" y="4477"/>
                    </a:cubicBezTo>
                    <a:cubicBezTo>
                      <a:pt x="2798" y="4477"/>
                      <a:pt x="2715" y="4477"/>
                      <a:pt x="2632" y="4465"/>
                    </a:cubicBezTo>
                    <a:lnTo>
                      <a:pt x="2632" y="4465"/>
                    </a:lnTo>
                    <a:cubicBezTo>
                      <a:pt x="2596" y="5478"/>
                      <a:pt x="2715" y="6501"/>
                      <a:pt x="2989" y="7490"/>
                    </a:cubicBezTo>
                    <a:lnTo>
                      <a:pt x="3001" y="7502"/>
                    </a:lnTo>
                    <a:cubicBezTo>
                      <a:pt x="2441" y="8049"/>
                      <a:pt x="1905" y="8633"/>
                      <a:pt x="1405" y="9240"/>
                    </a:cubicBezTo>
                    <a:cubicBezTo>
                      <a:pt x="631" y="7990"/>
                      <a:pt x="238" y="6501"/>
                      <a:pt x="238" y="5037"/>
                    </a:cubicBezTo>
                    <a:cubicBezTo>
                      <a:pt x="143" y="5156"/>
                      <a:pt x="60" y="5287"/>
                      <a:pt x="0" y="5418"/>
                    </a:cubicBezTo>
                    <a:cubicBezTo>
                      <a:pt x="60" y="6847"/>
                      <a:pt x="489" y="8264"/>
                      <a:pt x="1251" y="9454"/>
                    </a:cubicBezTo>
                    <a:cubicBezTo>
                      <a:pt x="798" y="10014"/>
                      <a:pt x="381" y="10609"/>
                      <a:pt x="0" y="11240"/>
                    </a:cubicBezTo>
                    <a:cubicBezTo>
                      <a:pt x="36" y="11300"/>
                      <a:pt x="119" y="11347"/>
                      <a:pt x="191" y="11407"/>
                    </a:cubicBezTo>
                    <a:cubicBezTo>
                      <a:pt x="536" y="10847"/>
                      <a:pt x="917" y="10300"/>
                      <a:pt x="1310" y="9776"/>
                    </a:cubicBezTo>
                    <a:lnTo>
                      <a:pt x="1524" y="9954"/>
                    </a:lnTo>
                    <a:cubicBezTo>
                      <a:pt x="2483" y="10648"/>
                      <a:pt x="3768" y="11027"/>
                      <a:pt x="5203" y="11027"/>
                    </a:cubicBezTo>
                    <a:cubicBezTo>
                      <a:pt x="5247" y="11027"/>
                      <a:pt x="5290" y="11027"/>
                      <a:pt x="5334" y="11026"/>
                    </a:cubicBezTo>
                    <a:lnTo>
                      <a:pt x="5489" y="11026"/>
                    </a:lnTo>
                    <a:cubicBezTo>
                      <a:pt x="5692" y="10942"/>
                      <a:pt x="5906" y="10847"/>
                      <a:pt x="6096" y="10752"/>
                    </a:cubicBezTo>
                    <a:cubicBezTo>
                      <a:pt x="5858" y="10752"/>
                      <a:pt x="5608" y="10776"/>
                      <a:pt x="5358" y="10776"/>
                    </a:cubicBezTo>
                    <a:cubicBezTo>
                      <a:pt x="5300" y="10777"/>
                      <a:pt x="5242" y="10778"/>
                      <a:pt x="5184" y="10778"/>
                    </a:cubicBezTo>
                    <a:cubicBezTo>
                      <a:pt x="3709" y="10778"/>
                      <a:pt x="2417" y="10341"/>
                      <a:pt x="1489" y="9585"/>
                    </a:cubicBezTo>
                    <a:cubicBezTo>
                      <a:pt x="1989" y="8930"/>
                      <a:pt x="2560" y="8323"/>
                      <a:pt x="3132" y="7740"/>
                    </a:cubicBezTo>
                    <a:cubicBezTo>
                      <a:pt x="4739" y="8609"/>
                      <a:pt x="6549" y="9049"/>
                      <a:pt x="8359" y="9061"/>
                    </a:cubicBezTo>
                    <a:cubicBezTo>
                      <a:pt x="8430" y="8978"/>
                      <a:pt x="8525" y="8907"/>
                      <a:pt x="8597" y="8811"/>
                    </a:cubicBezTo>
                    <a:lnTo>
                      <a:pt x="8597" y="8811"/>
                    </a:lnTo>
                    <a:cubicBezTo>
                      <a:pt x="8528" y="8813"/>
                      <a:pt x="8459" y="8813"/>
                      <a:pt x="8390" y="8813"/>
                    </a:cubicBezTo>
                    <a:cubicBezTo>
                      <a:pt x="6627" y="8813"/>
                      <a:pt x="4892" y="8374"/>
                      <a:pt x="3322" y="7549"/>
                    </a:cubicBezTo>
                    <a:cubicBezTo>
                      <a:pt x="3977" y="6918"/>
                      <a:pt x="4680" y="6347"/>
                      <a:pt x="5406" y="5811"/>
                    </a:cubicBezTo>
                    <a:cubicBezTo>
                      <a:pt x="6610" y="6423"/>
                      <a:pt x="7972" y="6729"/>
                      <a:pt x="9318" y="6729"/>
                    </a:cubicBezTo>
                    <a:cubicBezTo>
                      <a:pt x="9543" y="6729"/>
                      <a:pt x="9767" y="6721"/>
                      <a:pt x="9990" y="6704"/>
                    </a:cubicBezTo>
                    <a:cubicBezTo>
                      <a:pt x="10037" y="6609"/>
                      <a:pt x="10085" y="6525"/>
                      <a:pt x="10109" y="6442"/>
                    </a:cubicBezTo>
                    <a:lnTo>
                      <a:pt x="10109" y="6442"/>
                    </a:lnTo>
                    <a:cubicBezTo>
                      <a:pt x="9831" y="6470"/>
                      <a:pt x="9552" y="6484"/>
                      <a:pt x="9273" y="6484"/>
                    </a:cubicBezTo>
                    <a:cubicBezTo>
                      <a:pt x="8016" y="6484"/>
                      <a:pt x="6752" y="6202"/>
                      <a:pt x="5632" y="5656"/>
                    </a:cubicBezTo>
                    <a:cubicBezTo>
                      <a:pt x="6084" y="5347"/>
                      <a:pt x="6525" y="5061"/>
                      <a:pt x="6977" y="4763"/>
                    </a:cubicBezTo>
                    <a:cubicBezTo>
                      <a:pt x="7192" y="4620"/>
                      <a:pt x="7430" y="4465"/>
                      <a:pt x="7668" y="4323"/>
                    </a:cubicBezTo>
                    <a:cubicBezTo>
                      <a:pt x="8414" y="4475"/>
                      <a:pt x="9172" y="4549"/>
                      <a:pt x="9920" y="4549"/>
                    </a:cubicBezTo>
                    <a:cubicBezTo>
                      <a:pt x="10223" y="4549"/>
                      <a:pt x="10525" y="4537"/>
                      <a:pt x="10823" y="4513"/>
                    </a:cubicBezTo>
                    <a:cubicBezTo>
                      <a:pt x="10859" y="4418"/>
                      <a:pt x="10871" y="4335"/>
                      <a:pt x="10906" y="4263"/>
                    </a:cubicBezTo>
                    <a:lnTo>
                      <a:pt x="10906" y="4263"/>
                    </a:lnTo>
                    <a:cubicBezTo>
                      <a:pt x="10568" y="4296"/>
                      <a:pt x="10227" y="4313"/>
                      <a:pt x="9886" y="4313"/>
                    </a:cubicBezTo>
                    <a:cubicBezTo>
                      <a:pt x="9245" y="4313"/>
                      <a:pt x="8603" y="4252"/>
                      <a:pt x="7966" y="4120"/>
                    </a:cubicBezTo>
                    <a:cubicBezTo>
                      <a:pt x="8430" y="3811"/>
                      <a:pt x="8882" y="3501"/>
                      <a:pt x="9299" y="3156"/>
                    </a:cubicBezTo>
                    <a:cubicBezTo>
                      <a:pt x="10311" y="2334"/>
                      <a:pt x="11037" y="1477"/>
                      <a:pt x="11514" y="548"/>
                    </a:cubicBezTo>
                    <a:cubicBezTo>
                      <a:pt x="11526" y="370"/>
                      <a:pt x="11549" y="191"/>
                      <a:pt x="115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4"/>
              <p:cNvSpPr/>
              <p:nvPr/>
            </p:nvSpPr>
            <p:spPr>
              <a:xfrm>
                <a:off x="3389700" y="2878950"/>
                <a:ext cx="380425" cy="239050"/>
              </a:xfrm>
              <a:custGeom>
                <a:avLst/>
                <a:gdLst/>
                <a:ahLst/>
                <a:cxnLst/>
                <a:rect l="l" t="t" r="r" b="b"/>
                <a:pathLst>
                  <a:path w="15217" h="9562" extrusionOk="0">
                    <a:moveTo>
                      <a:pt x="6636" y="0"/>
                    </a:moveTo>
                    <a:cubicBezTo>
                      <a:pt x="4391" y="0"/>
                      <a:pt x="2122" y="697"/>
                      <a:pt x="0" y="1493"/>
                    </a:cubicBezTo>
                    <a:cubicBezTo>
                      <a:pt x="691" y="1814"/>
                      <a:pt x="1108" y="2565"/>
                      <a:pt x="1346" y="3303"/>
                    </a:cubicBezTo>
                    <a:cubicBezTo>
                      <a:pt x="1584" y="4053"/>
                      <a:pt x="1679" y="4839"/>
                      <a:pt x="1989" y="5553"/>
                    </a:cubicBezTo>
                    <a:cubicBezTo>
                      <a:pt x="2286" y="6267"/>
                      <a:pt x="2894" y="6934"/>
                      <a:pt x="3668" y="7006"/>
                    </a:cubicBezTo>
                    <a:cubicBezTo>
                      <a:pt x="3725" y="7012"/>
                      <a:pt x="3782" y="7014"/>
                      <a:pt x="3839" y="7014"/>
                    </a:cubicBezTo>
                    <a:cubicBezTo>
                      <a:pt x="4714" y="7014"/>
                      <a:pt x="5586" y="6352"/>
                      <a:pt x="6412" y="6352"/>
                    </a:cubicBezTo>
                    <a:cubicBezTo>
                      <a:pt x="6599" y="6352"/>
                      <a:pt x="6784" y="6386"/>
                      <a:pt x="6966" y="6470"/>
                    </a:cubicBezTo>
                    <a:cubicBezTo>
                      <a:pt x="7978" y="6946"/>
                      <a:pt x="7882" y="8518"/>
                      <a:pt x="8763" y="9208"/>
                    </a:cubicBezTo>
                    <a:cubicBezTo>
                      <a:pt x="9077" y="9459"/>
                      <a:pt x="9471" y="9561"/>
                      <a:pt x="9870" y="9561"/>
                    </a:cubicBezTo>
                    <a:cubicBezTo>
                      <a:pt x="10002" y="9561"/>
                      <a:pt x="10134" y="9550"/>
                      <a:pt x="10264" y="9530"/>
                    </a:cubicBezTo>
                    <a:cubicBezTo>
                      <a:pt x="10787" y="9434"/>
                      <a:pt x="11264" y="9196"/>
                      <a:pt x="11740" y="8970"/>
                    </a:cubicBezTo>
                    <a:cubicBezTo>
                      <a:pt x="12561" y="8565"/>
                      <a:pt x="13371" y="8196"/>
                      <a:pt x="14205" y="7803"/>
                    </a:cubicBezTo>
                    <a:cubicBezTo>
                      <a:pt x="14740" y="7529"/>
                      <a:pt x="15217" y="7279"/>
                      <a:pt x="15193" y="6613"/>
                    </a:cubicBezTo>
                    <a:cubicBezTo>
                      <a:pt x="15121" y="5279"/>
                      <a:pt x="14050" y="3755"/>
                      <a:pt x="13181" y="2815"/>
                    </a:cubicBezTo>
                    <a:cubicBezTo>
                      <a:pt x="11978" y="1505"/>
                      <a:pt x="10383" y="576"/>
                      <a:pt x="8656" y="207"/>
                    </a:cubicBezTo>
                    <a:cubicBezTo>
                      <a:pt x="7988" y="64"/>
                      <a:pt x="7313" y="0"/>
                      <a:pt x="6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4"/>
              <p:cNvSpPr/>
              <p:nvPr/>
            </p:nvSpPr>
            <p:spPr>
              <a:xfrm>
                <a:off x="3389100" y="2878450"/>
                <a:ext cx="379550" cy="238450"/>
              </a:xfrm>
              <a:custGeom>
                <a:avLst/>
                <a:gdLst/>
                <a:ahLst/>
                <a:cxnLst/>
                <a:rect l="l" t="t" r="r" b="b"/>
                <a:pathLst>
                  <a:path w="15182" h="9538" extrusionOk="0">
                    <a:moveTo>
                      <a:pt x="6454" y="1"/>
                    </a:moveTo>
                    <a:cubicBezTo>
                      <a:pt x="7240" y="1322"/>
                      <a:pt x="7680" y="2858"/>
                      <a:pt x="7668" y="4394"/>
                    </a:cubicBezTo>
                    <a:cubicBezTo>
                      <a:pt x="7204" y="4120"/>
                      <a:pt x="6751" y="3847"/>
                      <a:pt x="6299" y="3573"/>
                    </a:cubicBezTo>
                    <a:cubicBezTo>
                      <a:pt x="6061" y="3430"/>
                      <a:pt x="5823" y="3287"/>
                      <a:pt x="5585" y="3144"/>
                    </a:cubicBezTo>
                    <a:cubicBezTo>
                      <a:pt x="5346" y="2096"/>
                      <a:pt x="4930" y="1120"/>
                      <a:pt x="4394" y="215"/>
                    </a:cubicBezTo>
                    <a:lnTo>
                      <a:pt x="4132" y="251"/>
                    </a:lnTo>
                    <a:cubicBezTo>
                      <a:pt x="4632" y="1084"/>
                      <a:pt x="5025" y="2001"/>
                      <a:pt x="5275" y="2954"/>
                    </a:cubicBezTo>
                    <a:cubicBezTo>
                      <a:pt x="4799" y="2668"/>
                      <a:pt x="4323" y="2394"/>
                      <a:pt x="3834" y="2156"/>
                    </a:cubicBezTo>
                    <a:cubicBezTo>
                      <a:pt x="2656" y="1608"/>
                      <a:pt x="1548" y="1311"/>
                      <a:pt x="524" y="1287"/>
                    </a:cubicBezTo>
                    <a:cubicBezTo>
                      <a:pt x="346" y="1346"/>
                      <a:pt x="179" y="1406"/>
                      <a:pt x="1" y="1477"/>
                    </a:cubicBezTo>
                    <a:cubicBezTo>
                      <a:pt x="48" y="1489"/>
                      <a:pt x="84" y="1525"/>
                      <a:pt x="108" y="1537"/>
                    </a:cubicBezTo>
                    <a:cubicBezTo>
                      <a:pt x="187" y="1533"/>
                      <a:pt x="267" y="1532"/>
                      <a:pt x="347" y="1532"/>
                    </a:cubicBezTo>
                    <a:cubicBezTo>
                      <a:pt x="1388" y="1532"/>
                      <a:pt x="2510" y="1818"/>
                      <a:pt x="3715" y="2382"/>
                    </a:cubicBezTo>
                    <a:cubicBezTo>
                      <a:pt x="4156" y="2596"/>
                      <a:pt x="4584" y="2835"/>
                      <a:pt x="5025" y="3085"/>
                    </a:cubicBezTo>
                    <a:cubicBezTo>
                      <a:pt x="4090" y="3346"/>
                      <a:pt x="3125" y="3469"/>
                      <a:pt x="2177" y="3469"/>
                    </a:cubicBezTo>
                    <a:cubicBezTo>
                      <a:pt x="1918" y="3469"/>
                      <a:pt x="1661" y="3460"/>
                      <a:pt x="1406" y="3442"/>
                    </a:cubicBezTo>
                    <a:lnTo>
                      <a:pt x="1406" y="3442"/>
                    </a:lnTo>
                    <a:cubicBezTo>
                      <a:pt x="1429" y="3525"/>
                      <a:pt x="1453" y="3608"/>
                      <a:pt x="1477" y="3692"/>
                    </a:cubicBezTo>
                    <a:cubicBezTo>
                      <a:pt x="1721" y="3710"/>
                      <a:pt x="1967" y="3719"/>
                      <a:pt x="2215" y="3719"/>
                    </a:cubicBezTo>
                    <a:cubicBezTo>
                      <a:pt x="3251" y="3719"/>
                      <a:pt x="4314" y="3561"/>
                      <a:pt x="5323" y="3263"/>
                    </a:cubicBezTo>
                    <a:cubicBezTo>
                      <a:pt x="5597" y="3430"/>
                      <a:pt x="5870" y="3608"/>
                      <a:pt x="6156" y="3775"/>
                    </a:cubicBezTo>
                    <a:cubicBezTo>
                      <a:pt x="6430" y="3954"/>
                      <a:pt x="6728" y="4120"/>
                      <a:pt x="7025" y="4311"/>
                    </a:cubicBezTo>
                    <a:cubicBezTo>
                      <a:pt x="5937" y="5329"/>
                      <a:pt x="4456" y="5878"/>
                      <a:pt x="2951" y="5878"/>
                    </a:cubicBezTo>
                    <a:cubicBezTo>
                      <a:pt x="2678" y="5878"/>
                      <a:pt x="2404" y="5860"/>
                      <a:pt x="2132" y="5823"/>
                    </a:cubicBezTo>
                    <a:lnTo>
                      <a:pt x="2132" y="5823"/>
                    </a:lnTo>
                    <a:cubicBezTo>
                      <a:pt x="2179" y="5918"/>
                      <a:pt x="2239" y="6002"/>
                      <a:pt x="2298" y="6097"/>
                    </a:cubicBezTo>
                    <a:cubicBezTo>
                      <a:pt x="2516" y="6120"/>
                      <a:pt x="2734" y="6131"/>
                      <a:pt x="2952" y="6131"/>
                    </a:cubicBezTo>
                    <a:cubicBezTo>
                      <a:pt x="4535" y="6131"/>
                      <a:pt x="6099" y="5530"/>
                      <a:pt x="7240" y="4442"/>
                    </a:cubicBezTo>
                    <a:cubicBezTo>
                      <a:pt x="7406" y="4549"/>
                      <a:pt x="7585" y="4632"/>
                      <a:pt x="7740" y="4740"/>
                    </a:cubicBezTo>
                    <a:cubicBezTo>
                      <a:pt x="8514" y="5168"/>
                      <a:pt x="9335" y="5537"/>
                      <a:pt x="10169" y="5859"/>
                    </a:cubicBezTo>
                    <a:cubicBezTo>
                      <a:pt x="9442" y="6466"/>
                      <a:pt x="8621" y="6990"/>
                      <a:pt x="7763" y="7371"/>
                    </a:cubicBezTo>
                    <a:cubicBezTo>
                      <a:pt x="7787" y="7442"/>
                      <a:pt x="7835" y="7526"/>
                      <a:pt x="7859" y="7597"/>
                    </a:cubicBezTo>
                    <a:cubicBezTo>
                      <a:pt x="8799" y="7180"/>
                      <a:pt x="9668" y="6633"/>
                      <a:pt x="10442" y="5954"/>
                    </a:cubicBezTo>
                    <a:cubicBezTo>
                      <a:pt x="10442" y="5954"/>
                      <a:pt x="10442" y="5942"/>
                      <a:pt x="10454" y="5942"/>
                    </a:cubicBezTo>
                    <a:cubicBezTo>
                      <a:pt x="11192" y="6204"/>
                      <a:pt x="11954" y="6454"/>
                      <a:pt x="12716" y="6633"/>
                    </a:cubicBezTo>
                    <a:cubicBezTo>
                      <a:pt x="11907" y="7859"/>
                      <a:pt x="10752" y="8871"/>
                      <a:pt x="9430" y="9502"/>
                    </a:cubicBezTo>
                    <a:cubicBezTo>
                      <a:pt x="9573" y="9526"/>
                      <a:pt x="9728" y="9538"/>
                      <a:pt x="9871" y="9538"/>
                    </a:cubicBezTo>
                    <a:cubicBezTo>
                      <a:pt x="11133" y="8871"/>
                      <a:pt x="12228" y="7871"/>
                      <a:pt x="12978" y="6668"/>
                    </a:cubicBezTo>
                    <a:cubicBezTo>
                      <a:pt x="13693" y="6835"/>
                      <a:pt x="14407" y="6954"/>
                      <a:pt x="15122" y="7026"/>
                    </a:cubicBezTo>
                    <a:cubicBezTo>
                      <a:pt x="15157" y="6954"/>
                      <a:pt x="15169" y="6883"/>
                      <a:pt x="15181" y="6787"/>
                    </a:cubicBezTo>
                    <a:cubicBezTo>
                      <a:pt x="14526" y="6716"/>
                      <a:pt x="13895" y="6609"/>
                      <a:pt x="13252" y="6478"/>
                    </a:cubicBezTo>
                    <a:cubicBezTo>
                      <a:pt x="13264" y="6383"/>
                      <a:pt x="13300" y="6299"/>
                      <a:pt x="13312" y="6204"/>
                    </a:cubicBezTo>
                    <a:cubicBezTo>
                      <a:pt x="13538" y="5002"/>
                      <a:pt x="13300" y="3632"/>
                      <a:pt x="12621" y="2311"/>
                    </a:cubicBezTo>
                    <a:cubicBezTo>
                      <a:pt x="12609" y="2263"/>
                      <a:pt x="12585" y="2215"/>
                      <a:pt x="12550" y="2180"/>
                    </a:cubicBezTo>
                    <a:cubicBezTo>
                      <a:pt x="12383" y="2025"/>
                      <a:pt x="12204" y="1882"/>
                      <a:pt x="12026" y="1739"/>
                    </a:cubicBezTo>
                    <a:lnTo>
                      <a:pt x="12026" y="1739"/>
                    </a:lnTo>
                    <a:cubicBezTo>
                      <a:pt x="12169" y="2001"/>
                      <a:pt x="12288" y="2227"/>
                      <a:pt x="12407" y="2442"/>
                    </a:cubicBezTo>
                    <a:cubicBezTo>
                      <a:pt x="13086" y="3823"/>
                      <a:pt x="13300" y="5240"/>
                      <a:pt x="13002" y="6454"/>
                    </a:cubicBezTo>
                    <a:cubicBezTo>
                      <a:pt x="12193" y="6264"/>
                      <a:pt x="11395" y="6037"/>
                      <a:pt x="10621" y="5752"/>
                    </a:cubicBezTo>
                    <a:cubicBezTo>
                      <a:pt x="10704" y="3930"/>
                      <a:pt x="10335" y="2096"/>
                      <a:pt x="9561" y="465"/>
                    </a:cubicBezTo>
                    <a:cubicBezTo>
                      <a:pt x="9454" y="430"/>
                      <a:pt x="9335" y="394"/>
                      <a:pt x="9228" y="358"/>
                    </a:cubicBezTo>
                    <a:lnTo>
                      <a:pt x="9228" y="358"/>
                    </a:lnTo>
                    <a:cubicBezTo>
                      <a:pt x="10049" y="2001"/>
                      <a:pt x="10454" y="3823"/>
                      <a:pt x="10359" y="5656"/>
                    </a:cubicBezTo>
                    <a:cubicBezTo>
                      <a:pt x="9514" y="5347"/>
                      <a:pt x="8692" y="4954"/>
                      <a:pt x="7906" y="4525"/>
                    </a:cubicBezTo>
                    <a:cubicBezTo>
                      <a:pt x="7954" y="2954"/>
                      <a:pt x="7525" y="1370"/>
                      <a:pt x="67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4"/>
              <p:cNvSpPr/>
              <p:nvPr/>
            </p:nvSpPr>
            <p:spPr>
              <a:xfrm>
                <a:off x="4126400" y="2961500"/>
                <a:ext cx="252725" cy="212550"/>
              </a:xfrm>
              <a:custGeom>
                <a:avLst/>
                <a:gdLst/>
                <a:ahLst/>
                <a:cxnLst/>
                <a:rect l="l" t="t" r="r" b="b"/>
                <a:pathLst>
                  <a:path w="10109" h="8502" fill="none" extrusionOk="0">
                    <a:moveTo>
                      <a:pt x="953" y="8502"/>
                    </a:moveTo>
                    <a:cubicBezTo>
                      <a:pt x="500" y="7442"/>
                      <a:pt x="131" y="6323"/>
                      <a:pt x="72" y="5180"/>
                    </a:cubicBezTo>
                    <a:cubicBezTo>
                      <a:pt x="0" y="4037"/>
                      <a:pt x="262" y="2834"/>
                      <a:pt x="977" y="1941"/>
                    </a:cubicBezTo>
                    <a:cubicBezTo>
                      <a:pt x="1691" y="1048"/>
                      <a:pt x="2905" y="513"/>
                      <a:pt x="4037" y="775"/>
                    </a:cubicBezTo>
                    <a:cubicBezTo>
                      <a:pt x="5168" y="1048"/>
                      <a:pt x="6037" y="2239"/>
                      <a:pt x="5799" y="3370"/>
                    </a:cubicBezTo>
                    <a:cubicBezTo>
                      <a:pt x="5692" y="3846"/>
                      <a:pt x="5394" y="4287"/>
                      <a:pt x="4977" y="4525"/>
                    </a:cubicBezTo>
                    <a:cubicBezTo>
                      <a:pt x="4549" y="4763"/>
                      <a:pt x="4001" y="4763"/>
                      <a:pt x="3584" y="4501"/>
                    </a:cubicBezTo>
                    <a:cubicBezTo>
                      <a:pt x="3144" y="4216"/>
                      <a:pt x="2941" y="3680"/>
                      <a:pt x="2965" y="3168"/>
                    </a:cubicBezTo>
                    <a:cubicBezTo>
                      <a:pt x="3001" y="2668"/>
                      <a:pt x="3227" y="2191"/>
                      <a:pt x="3525" y="1775"/>
                    </a:cubicBezTo>
                    <a:cubicBezTo>
                      <a:pt x="4263" y="751"/>
                      <a:pt x="5489" y="108"/>
                      <a:pt x="6751" y="48"/>
                    </a:cubicBezTo>
                    <a:cubicBezTo>
                      <a:pt x="8013" y="1"/>
                      <a:pt x="9275" y="548"/>
                      <a:pt x="10109" y="150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4"/>
              <p:cNvSpPr/>
              <p:nvPr/>
            </p:nvSpPr>
            <p:spPr>
              <a:xfrm>
                <a:off x="3710575" y="3107475"/>
                <a:ext cx="1079925" cy="1011500"/>
              </a:xfrm>
              <a:custGeom>
                <a:avLst/>
                <a:gdLst/>
                <a:ahLst/>
                <a:cxnLst/>
                <a:rect l="l" t="t" r="r" b="b"/>
                <a:pathLst>
                  <a:path w="43197" h="40460" extrusionOk="0">
                    <a:moveTo>
                      <a:pt x="21311" y="0"/>
                    </a:moveTo>
                    <a:cubicBezTo>
                      <a:pt x="14564" y="0"/>
                      <a:pt x="7841" y="3403"/>
                      <a:pt x="3953" y="9640"/>
                    </a:cubicBezTo>
                    <a:cubicBezTo>
                      <a:pt x="2048" y="12688"/>
                      <a:pt x="941" y="16295"/>
                      <a:pt x="679" y="19915"/>
                    </a:cubicBezTo>
                    <a:cubicBezTo>
                      <a:pt x="0" y="29285"/>
                      <a:pt x="4810" y="36286"/>
                      <a:pt x="13026" y="39060"/>
                    </a:cubicBezTo>
                    <a:cubicBezTo>
                      <a:pt x="15701" y="39964"/>
                      <a:pt x="18698" y="40459"/>
                      <a:pt x="21716" y="40459"/>
                    </a:cubicBezTo>
                    <a:cubicBezTo>
                      <a:pt x="29429" y="40459"/>
                      <a:pt x="37271" y="37222"/>
                      <a:pt x="40172" y="29297"/>
                    </a:cubicBezTo>
                    <a:cubicBezTo>
                      <a:pt x="43196" y="21058"/>
                      <a:pt x="40744" y="10783"/>
                      <a:pt x="34350" y="5008"/>
                    </a:cubicBezTo>
                    <a:cubicBezTo>
                      <a:pt x="30600" y="1608"/>
                      <a:pt x="25950" y="0"/>
                      <a:pt x="213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4"/>
              <p:cNvSpPr/>
              <p:nvPr/>
            </p:nvSpPr>
            <p:spPr>
              <a:xfrm>
                <a:off x="4278500" y="3109450"/>
                <a:ext cx="426850" cy="954900"/>
              </a:xfrm>
              <a:custGeom>
                <a:avLst/>
                <a:gdLst/>
                <a:ahLst/>
                <a:cxnLst/>
                <a:rect l="l" t="t" r="r" b="b"/>
                <a:pathLst>
                  <a:path w="17074" h="38196" extrusionOk="0">
                    <a:moveTo>
                      <a:pt x="441" y="0"/>
                    </a:moveTo>
                    <a:lnTo>
                      <a:pt x="441" y="0"/>
                    </a:lnTo>
                    <a:cubicBezTo>
                      <a:pt x="0" y="2739"/>
                      <a:pt x="679" y="5691"/>
                      <a:pt x="2441" y="7846"/>
                    </a:cubicBezTo>
                    <a:cubicBezTo>
                      <a:pt x="4692" y="10620"/>
                      <a:pt x="8335" y="12061"/>
                      <a:pt x="10311" y="15026"/>
                    </a:cubicBezTo>
                    <a:cubicBezTo>
                      <a:pt x="12085" y="17669"/>
                      <a:pt x="12157" y="21360"/>
                      <a:pt x="10478" y="24086"/>
                    </a:cubicBezTo>
                    <a:cubicBezTo>
                      <a:pt x="9668" y="25408"/>
                      <a:pt x="8478" y="26527"/>
                      <a:pt x="8061" y="28015"/>
                    </a:cubicBezTo>
                    <a:cubicBezTo>
                      <a:pt x="7513" y="29956"/>
                      <a:pt x="8406" y="31956"/>
                      <a:pt x="8871" y="33921"/>
                    </a:cubicBezTo>
                    <a:cubicBezTo>
                      <a:pt x="9192" y="35326"/>
                      <a:pt x="9299" y="36767"/>
                      <a:pt x="9192" y="38195"/>
                    </a:cubicBezTo>
                    <a:cubicBezTo>
                      <a:pt x="9966" y="37826"/>
                      <a:pt x="10728" y="37398"/>
                      <a:pt x="11442" y="36921"/>
                    </a:cubicBezTo>
                    <a:cubicBezTo>
                      <a:pt x="11597" y="36290"/>
                      <a:pt x="11692" y="35671"/>
                      <a:pt x="11752" y="35028"/>
                    </a:cubicBezTo>
                    <a:cubicBezTo>
                      <a:pt x="11978" y="32814"/>
                      <a:pt x="11776" y="30504"/>
                      <a:pt x="12633" y="28432"/>
                    </a:cubicBezTo>
                    <a:cubicBezTo>
                      <a:pt x="13359" y="26694"/>
                      <a:pt x="14776" y="25325"/>
                      <a:pt x="15550" y="23598"/>
                    </a:cubicBezTo>
                    <a:cubicBezTo>
                      <a:pt x="17074" y="20169"/>
                      <a:pt x="15681" y="16097"/>
                      <a:pt x="13443" y="13109"/>
                    </a:cubicBezTo>
                    <a:cubicBezTo>
                      <a:pt x="11157" y="10132"/>
                      <a:pt x="8121" y="7823"/>
                      <a:pt x="5704" y="4965"/>
                    </a:cubicBezTo>
                    <a:cubicBezTo>
                      <a:pt x="4549" y="3608"/>
                      <a:pt x="3560" y="2048"/>
                      <a:pt x="2906" y="393"/>
                    </a:cubicBezTo>
                    <a:cubicBezTo>
                      <a:pt x="2084" y="214"/>
                      <a:pt x="1263" y="83"/>
                      <a:pt x="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4"/>
              <p:cNvSpPr/>
              <p:nvPr/>
            </p:nvSpPr>
            <p:spPr>
              <a:xfrm>
                <a:off x="3786175" y="3179975"/>
                <a:ext cx="364650" cy="931700"/>
              </a:xfrm>
              <a:custGeom>
                <a:avLst/>
                <a:gdLst/>
                <a:ahLst/>
                <a:cxnLst/>
                <a:rect l="l" t="t" r="r" b="b"/>
                <a:pathLst>
                  <a:path w="14586" h="37268" extrusionOk="0">
                    <a:moveTo>
                      <a:pt x="7847" y="1"/>
                    </a:moveTo>
                    <a:lnTo>
                      <a:pt x="7847" y="1"/>
                    </a:lnTo>
                    <a:cubicBezTo>
                      <a:pt x="5394" y="1453"/>
                      <a:pt x="3203" y="3454"/>
                      <a:pt x="1477" y="5942"/>
                    </a:cubicBezTo>
                    <a:cubicBezTo>
                      <a:pt x="2013" y="7919"/>
                      <a:pt x="3465" y="9645"/>
                      <a:pt x="3644" y="11693"/>
                    </a:cubicBezTo>
                    <a:cubicBezTo>
                      <a:pt x="3906" y="14693"/>
                      <a:pt x="1441" y="17205"/>
                      <a:pt x="715" y="20122"/>
                    </a:cubicBezTo>
                    <a:cubicBezTo>
                      <a:pt x="1" y="22944"/>
                      <a:pt x="1013" y="25968"/>
                      <a:pt x="2632" y="28385"/>
                    </a:cubicBezTo>
                    <a:cubicBezTo>
                      <a:pt x="4275" y="30790"/>
                      <a:pt x="6501" y="32731"/>
                      <a:pt x="8585" y="34755"/>
                    </a:cubicBezTo>
                    <a:cubicBezTo>
                      <a:pt x="9061" y="35208"/>
                      <a:pt x="9526" y="35672"/>
                      <a:pt x="9978" y="36160"/>
                    </a:cubicBezTo>
                    <a:cubicBezTo>
                      <a:pt x="9990" y="36160"/>
                      <a:pt x="10002" y="36184"/>
                      <a:pt x="10037" y="36184"/>
                    </a:cubicBezTo>
                    <a:cubicBezTo>
                      <a:pt x="11478" y="36672"/>
                      <a:pt x="13014" y="37029"/>
                      <a:pt x="14586" y="37267"/>
                    </a:cubicBezTo>
                    <a:cubicBezTo>
                      <a:pt x="14467" y="35112"/>
                      <a:pt x="13705" y="32981"/>
                      <a:pt x="12335" y="31338"/>
                    </a:cubicBezTo>
                    <a:cubicBezTo>
                      <a:pt x="10704" y="29397"/>
                      <a:pt x="8323" y="28088"/>
                      <a:pt x="6978" y="25921"/>
                    </a:cubicBezTo>
                    <a:cubicBezTo>
                      <a:pt x="5454" y="23468"/>
                      <a:pt x="5585" y="20075"/>
                      <a:pt x="7311" y="17753"/>
                    </a:cubicBezTo>
                    <a:cubicBezTo>
                      <a:pt x="8013" y="16801"/>
                      <a:pt x="8942" y="16039"/>
                      <a:pt x="9716" y="15146"/>
                    </a:cubicBezTo>
                    <a:cubicBezTo>
                      <a:pt x="10490" y="14253"/>
                      <a:pt x="11145" y="13157"/>
                      <a:pt x="11109" y="11979"/>
                    </a:cubicBezTo>
                    <a:cubicBezTo>
                      <a:pt x="11050" y="10240"/>
                      <a:pt x="9585" y="8931"/>
                      <a:pt x="8644" y="7490"/>
                    </a:cubicBezTo>
                    <a:cubicBezTo>
                      <a:pt x="7240" y="5299"/>
                      <a:pt x="6966" y="2442"/>
                      <a:pt x="78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4"/>
              <p:cNvSpPr/>
              <p:nvPr/>
            </p:nvSpPr>
            <p:spPr>
              <a:xfrm>
                <a:off x="4065675" y="3113000"/>
                <a:ext cx="340550" cy="1005225"/>
              </a:xfrm>
              <a:custGeom>
                <a:avLst/>
                <a:gdLst/>
                <a:ahLst/>
                <a:cxnLst/>
                <a:rect l="l" t="t" r="r" b="b"/>
                <a:pathLst>
                  <a:path w="13622" h="40209" extrusionOk="0">
                    <a:moveTo>
                      <a:pt x="4108" y="1"/>
                    </a:moveTo>
                    <a:cubicBezTo>
                      <a:pt x="3096" y="144"/>
                      <a:pt x="2108" y="370"/>
                      <a:pt x="1132" y="680"/>
                    </a:cubicBezTo>
                    <a:cubicBezTo>
                      <a:pt x="727" y="1585"/>
                      <a:pt x="465" y="2561"/>
                      <a:pt x="358" y="3537"/>
                    </a:cubicBezTo>
                    <a:cubicBezTo>
                      <a:pt x="60" y="6180"/>
                      <a:pt x="870" y="8895"/>
                      <a:pt x="2548" y="10955"/>
                    </a:cubicBezTo>
                    <a:cubicBezTo>
                      <a:pt x="3632" y="12276"/>
                      <a:pt x="5120" y="13443"/>
                      <a:pt x="5406" y="15134"/>
                    </a:cubicBezTo>
                    <a:cubicBezTo>
                      <a:pt x="5739" y="17098"/>
                      <a:pt x="4299" y="18896"/>
                      <a:pt x="2918" y="20349"/>
                    </a:cubicBezTo>
                    <a:cubicBezTo>
                      <a:pt x="1536" y="21789"/>
                      <a:pt x="0" y="23432"/>
                      <a:pt x="72" y="25433"/>
                    </a:cubicBezTo>
                    <a:cubicBezTo>
                      <a:pt x="131" y="26897"/>
                      <a:pt x="1084" y="28171"/>
                      <a:pt x="2191" y="29136"/>
                    </a:cubicBezTo>
                    <a:cubicBezTo>
                      <a:pt x="3287" y="30112"/>
                      <a:pt x="4572" y="30838"/>
                      <a:pt x="5656" y="31814"/>
                    </a:cubicBezTo>
                    <a:cubicBezTo>
                      <a:pt x="7966" y="33898"/>
                      <a:pt x="9061" y="37113"/>
                      <a:pt x="8835" y="40208"/>
                    </a:cubicBezTo>
                    <a:cubicBezTo>
                      <a:pt x="9537" y="40173"/>
                      <a:pt x="10228" y="40113"/>
                      <a:pt x="10895" y="40018"/>
                    </a:cubicBezTo>
                    <a:cubicBezTo>
                      <a:pt x="12145" y="38268"/>
                      <a:pt x="13288" y="36303"/>
                      <a:pt x="12978" y="34196"/>
                    </a:cubicBezTo>
                    <a:cubicBezTo>
                      <a:pt x="12526" y="31243"/>
                      <a:pt x="9287" y="29076"/>
                      <a:pt x="9406" y="26088"/>
                    </a:cubicBezTo>
                    <a:cubicBezTo>
                      <a:pt x="9537" y="23182"/>
                      <a:pt x="12764" y="21301"/>
                      <a:pt x="13288" y="18444"/>
                    </a:cubicBezTo>
                    <a:cubicBezTo>
                      <a:pt x="13621" y="16670"/>
                      <a:pt x="12776" y="14848"/>
                      <a:pt x="11669" y="13443"/>
                    </a:cubicBezTo>
                    <a:cubicBezTo>
                      <a:pt x="10538" y="12026"/>
                      <a:pt x="9109" y="10895"/>
                      <a:pt x="7918" y="9538"/>
                    </a:cubicBezTo>
                    <a:cubicBezTo>
                      <a:pt x="5596" y="6919"/>
                      <a:pt x="4287" y="3478"/>
                      <a:pt x="4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4"/>
              <p:cNvSpPr/>
              <p:nvPr/>
            </p:nvSpPr>
            <p:spPr>
              <a:xfrm>
                <a:off x="4546975" y="3308575"/>
                <a:ext cx="175050" cy="427150"/>
              </a:xfrm>
              <a:custGeom>
                <a:avLst/>
                <a:gdLst/>
                <a:ahLst/>
                <a:cxnLst/>
                <a:rect l="l" t="t" r="r" b="b"/>
                <a:pathLst>
                  <a:path w="7002" h="17086" fill="none" extrusionOk="0">
                    <a:moveTo>
                      <a:pt x="1" y="0"/>
                    </a:moveTo>
                    <a:cubicBezTo>
                      <a:pt x="2549" y="1941"/>
                      <a:pt x="4525" y="4620"/>
                      <a:pt x="5644" y="7620"/>
                    </a:cubicBezTo>
                    <a:cubicBezTo>
                      <a:pt x="6764" y="10633"/>
                      <a:pt x="7002" y="13954"/>
                      <a:pt x="6311" y="17086"/>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4"/>
              <p:cNvSpPr/>
              <p:nvPr/>
            </p:nvSpPr>
            <p:spPr>
              <a:xfrm>
                <a:off x="4670800" y="3797625"/>
                <a:ext cx="15800" cy="35750"/>
              </a:xfrm>
              <a:custGeom>
                <a:avLst/>
                <a:gdLst/>
                <a:ahLst/>
                <a:cxnLst/>
                <a:rect l="l" t="t" r="r" b="b"/>
                <a:pathLst>
                  <a:path w="632" h="1430" fill="none" extrusionOk="0">
                    <a:moveTo>
                      <a:pt x="632" y="0"/>
                    </a:moveTo>
                    <a:lnTo>
                      <a:pt x="1" y="1429"/>
                    </a:ln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4"/>
              <p:cNvSpPr/>
              <p:nvPr/>
            </p:nvSpPr>
            <p:spPr>
              <a:xfrm>
                <a:off x="4056450" y="3986625"/>
                <a:ext cx="353350" cy="83075"/>
              </a:xfrm>
              <a:custGeom>
                <a:avLst/>
                <a:gdLst/>
                <a:ahLst/>
                <a:cxnLst/>
                <a:rect l="l" t="t" r="r" b="b"/>
                <a:pathLst>
                  <a:path w="14134" h="3323" fill="none" extrusionOk="0">
                    <a:moveTo>
                      <a:pt x="0" y="1"/>
                    </a:moveTo>
                    <a:cubicBezTo>
                      <a:pt x="1917" y="1620"/>
                      <a:pt x="4299" y="2668"/>
                      <a:pt x="6799" y="2989"/>
                    </a:cubicBezTo>
                    <a:cubicBezTo>
                      <a:pt x="9287" y="3323"/>
                      <a:pt x="11859" y="2906"/>
                      <a:pt x="14133" y="1834"/>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4"/>
              <p:cNvSpPr/>
              <p:nvPr/>
            </p:nvSpPr>
            <p:spPr>
              <a:xfrm>
                <a:off x="3808800" y="3258800"/>
                <a:ext cx="290825" cy="472900"/>
              </a:xfrm>
              <a:custGeom>
                <a:avLst/>
                <a:gdLst/>
                <a:ahLst/>
                <a:cxnLst/>
                <a:rect l="l" t="t" r="r" b="b"/>
                <a:pathLst>
                  <a:path w="11633" h="18916" extrusionOk="0">
                    <a:moveTo>
                      <a:pt x="8256" y="0"/>
                    </a:moveTo>
                    <a:cubicBezTo>
                      <a:pt x="7509" y="0"/>
                      <a:pt x="6753" y="305"/>
                      <a:pt x="6073" y="789"/>
                    </a:cubicBezTo>
                    <a:cubicBezTo>
                      <a:pt x="3834" y="2408"/>
                      <a:pt x="2191" y="5123"/>
                      <a:pt x="1179" y="7647"/>
                    </a:cubicBezTo>
                    <a:cubicBezTo>
                      <a:pt x="810" y="8587"/>
                      <a:pt x="524" y="9552"/>
                      <a:pt x="346" y="10528"/>
                    </a:cubicBezTo>
                    <a:cubicBezTo>
                      <a:pt x="0" y="12457"/>
                      <a:pt x="36" y="14457"/>
                      <a:pt x="465" y="16374"/>
                    </a:cubicBezTo>
                    <a:cubicBezTo>
                      <a:pt x="703" y="17434"/>
                      <a:pt x="1227" y="18636"/>
                      <a:pt x="2286" y="18874"/>
                    </a:cubicBezTo>
                    <a:cubicBezTo>
                      <a:pt x="2410" y="18902"/>
                      <a:pt x="2533" y="18915"/>
                      <a:pt x="2656" y="18915"/>
                    </a:cubicBezTo>
                    <a:cubicBezTo>
                      <a:pt x="3375" y="18915"/>
                      <a:pt x="4078" y="18475"/>
                      <a:pt x="4668" y="18017"/>
                    </a:cubicBezTo>
                    <a:cubicBezTo>
                      <a:pt x="8597" y="14969"/>
                      <a:pt x="11133" y="10219"/>
                      <a:pt x="11514" y="5278"/>
                    </a:cubicBezTo>
                    <a:cubicBezTo>
                      <a:pt x="11633" y="3730"/>
                      <a:pt x="11240" y="1741"/>
                      <a:pt x="10025" y="682"/>
                    </a:cubicBezTo>
                    <a:cubicBezTo>
                      <a:pt x="9473" y="204"/>
                      <a:pt x="8868" y="0"/>
                      <a:pt x="8256"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4"/>
              <p:cNvSpPr/>
              <p:nvPr/>
            </p:nvSpPr>
            <p:spPr>
              <a:xfrm>
                <a:off x="6207025" y="2606575"/>
                <a:ext cx="634025" cy="1006750"/>
              </a:xfrm>
              <a:custGeom>
                <a:avLst/>
                <a:gdLst/>
                <a:ahLst/>
                <a:cxnLst/>
                <a:rect l="l" t="t" r="r" b="b"/>
                <a:pathLst>
                  <a:path w="25361" h="40270" extrusionOk="0">
                    <a:moveTo>
                      <a:pt x="19342" y="1"/>
                    </a:moveTo>
                    <a:cubicBezTo>
                      <a:pt x="17910" y="1"/>
                      <a:pt x="16505" y="542"/>
                      <a:pt x="15609" y="1672"/>
                    </a:cubicBezTo>
                    <a:cubicBezTo>
                      <a:pt x="14430" y="3137"/>
                      <a:pt x="14264" y="5244"/>
                      <a:pt x="13049" y="6685"/>
                    </a:cubicBezTo>
                    <a:cubicBezTo>
                      <a:pt x="11335" y="8709"/>
                      <a:pt x="8001" y="8959"/>
                      <a:pt x="6703" y="11257"/>
                    </a:cubicBezTo>
                    <a:cubicBezTo>
                      <a:pt x="4941" y="14388"/>
                      <a:pt x="8418" y="18472"/>
                      <a:pt x="7001" y="21794"/>
                    </a:cubicBezTo>
                    <a:cubicBezTo>
                      <a:pt x="6287" y="23485"/>
                      <a:pt x="4524" y="24413"/>
                      <a:pt x="3191" y="25675"/>
                    </a:cubicBezTo>
                    <a:cubicBezTo>
                      <a:pt x="1048" y="27711"/>
                      <a:pt x="0" y="30843"/>
                      <a:pt x="476" y="33760"/>
                    </a:cubicBezTo>
                    <a:cubicBezTo>
                      <a:pt x="1165" y="38045"/>
                      <a:pt x="4267" y="40269"/>
                      <a:pt x="7778" y="40269"/>
                    </a:cubicBezTo>
                    <a:cubicBezTo>
                      <a:pt x="9545" y="40269"/>
                      <a:pt x="11415" y="39706"/>
                      <a:pt x="13133" y="38558"/>
                    </a:cubicBezTo>
                    <a:cubicBezTo>
                      <a:pt x="15264" y="37165"/>
                      <a:pt x="16752" y="34819"/>
                      <a:pt x="17145" y="32307"/>
                    </a:cubicBezTo>
                    <a:cubicBezTo>
                      <a:pt x="17383" y="30712"/>
                      <a:pt x="17264" y="28950"/>
                      <a:pt x="18276" y="27699"/>
                    </a:cubicBezTo>
                    <a:cubicBezTo>
                      <a:pt x="19717" y="25937"/>
                      <a:pt x="22765" y="26128"/>
                      <a:pt x="24015" y="24223"/>
                    </a:cubicBezTo>
                    <a:cubicBezTo>
                      <a:pt x="25015" y="22699"/>
                      <a:pt x="24301" y="20651"/>
                      <a:pt x="23396" y="19079"/>
                    </a:cubicBezTo>
                    <a:cubicBezTo>
                      <a:pt x="22479" y="17508"/>
                      <a:pt x="21336" y="15865"/>
                      <a:pt x="21538" y="14055"/>
                    </a:cubicBezTo>
                    <a:cubicBezTo>
                      <a:pt x="21753" y="12293"/>
                      <a:pt x="23134" y="10971"/>
                      <a:pt x="23991" y="9435"/>
                    </a:cubicBezTo>
                    <a:cubicBezTo>
                      <a:pt x="25360" y="6947"/>
                      <a:pt x="25158" y="3542"/>
                      <a:pt x="23170" y="1518"/>
                    </a:cubicBezTo>
                    <a:cubicBezTo>
                      <a:pt x="22173" y="521"/>
                      <a:pt x="20745" y="1"/>
                      <a:pt x="193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4"/>
              <p:cNvSpPr/>
              <p:nvPr/>
            </p:nvSpPr>
            <p:spPr>
              <a:xfrm>
                <a:off x="6374600" y="2774875"/>
                <a:ext cx="308975" cy="729875"/>
              </a:xfrm>
              <a:custGeom>
                <a:avLst/>
                <a:gdLst/>
                <a:ahLst/>
                <a:cxnLst/>
                <a:rect l="l" t="t" r="r" b="b"/>
                <a:pathLst>
                  <a:path w="12359" h="29195" fill="none" extrusionOk="0">
                    <a:moveTo>
                      <a:pt x="12359" y="1"/>
                    </a:moveTo>
                    <a:cubicBezTo>
                      <a:pt x="9906" y="10323"/>
                      <a:pt x="5715" y="20241"/>
                      <a:pt x="0" y="29195"/>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4"/>
              <p:cNvSpPr/>
              <p:nvPr/>
            </p:nvSpPr>
            <p:spPr>
              <a:xfrm>
                <a:off x="6487400" y="2916850"/>
                <a:ext cx="94975" cy="179525"/>
              </a:xfrm>
              <a:custGeom>
                <a:avLst/>
                <a:gdLst/>
                <a:ahLst/>
                <a:cxnLst/>
                <a:rect l="l" t="t" r="r" b="b"/>
                <a:pathLst>
                  <a:path w="3799" h="7181" fill="none" extrusionOk="0">
                    <a:moveTo>
                      <a:pt x="1" y="1"/>
                    </a:moveTo>
                    <a:cubicBezTo>
                      <a:pt x="310" y="2751"/>
                      <a:pt x="1703" y="5371"/>
                      <a:pt x="3799" y="718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4"/>
              <p:cNvSpPr/>
              <p:nvPr/>
            </p:nvSpPr>
            <p:spPr>
              <a:xfrm>
                <a:off x="6555275" y="3096050"/>
                <a:ext cx="145875" cy="69675"/>
              </a:xfrm>
              <a:custGeom>
                <a:avLst/>
                <a:gdLst/>
                <a:ahLst/>
                <a:cxnLst/>
                <a:rect l="l" t="t" r="r" b="b"/>
                <a:pathLst>
                  <a:path w="5835" h="2787" fill="none" extrusionOk="0">
                    <a:moveTo>
                      <a:pt x="0" y="2715"/>
                    </a:moveTo>
                    <a:cubicBezTo>
                      <a:pt x="2215" y="2786"/>
                      <a:pt x="4441" y="1762"/>
                      <a:pt x="5834" y="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4"/>
              <p:cNvSpPr/>
              <p:nvPr/>
            </p:nvSpPr>
            <p:spPr>
              <a:xfrm>
                <a:off x="6383525" y="3267500"/>
                <a:ext cx="53600" cy="134275"/>
              </a:xfrm>
              <a:custGeom>
                <a:avLst/>
                <a:gdLst/>
                <a:ahLst/>
                <a:cxnLst/>
                <a:rect l="l" t="t" r="r" b="b"/>
                <a:pathLst>
                  <a:path w="2144" h="5371" fill="none" extrusionOk="0">
                    <a:moveTo>
                      <a:pt x="0" y="0"/>
                    </a:moveTo>
                    <a:cubicBezTo>
                      <a:pt x="239" y="1929"/>
                      <a:pt x="989" y="3810"/>
                      <a:pt x="2144" y="537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4"/>
              <p:cNvSpPr/>
              <p:nvPr/>
            </p:nvSpPr>
            <p:spPr>
              <a:xfrm>
                <a:off x="6415675" y="3413350"/>
                <a:ext cx="125325" cy="38125"/>
              </a:xfrm>
              <a:custGeom>
                <a:avLst/>
                <a:gdLst/>
                <a:ahLst/>
                <a:cxnLst/>
                <a:rect l="l" t="t" r="r" b="b"/>
                <a:pathLst>
                  <a:path w="5013" h="1525" fill="none" extrusionOk="0">
                    <a:moveTo>
                      <a:pt x="0" y="1167"/>
                    </a:moveTo>
                    <a:cubicBezTo>
                      <a:pt x="1739" y="1524"/>
                      <a:pt x="3620" y="1084"/>
                      <a:pt x="5013" y="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4"/>
              <p:cNvSpPr/>
              <p:nvPr/>
            </p:nvSpPr>
            <p:spPr>
              <a:xfrm>
                <a:off x="6225475" y="2607325"/>
                <a:ext cx="615875" cy="899225"/>
              </a:xfrm>
              <a:custGeom>
                <a:avLst/>
                <a:gdLst/>
                <a:ahLst/>
                <a:cxnLst/>
                <a:rect l="l" t="t" r="r" b="b"/>
                <a:pathLst>
                  <a:path w="24635" h="35969" extrusionOk="0">
                    <a:moveTo>
                      <a:pt x="18604" y="1"/>
                    </a:moveTo>
                    <a:cubicBezTo>
                      <a:pt x="17170" y="1"/>
                      <a:pt x="15761" y="542"/>
                      <a:pt x="14871" y="1666"/>
                    </a:cubicBezTo>
                    <a:cubicBezTo>
                      <a:pt x="13692" y="3143"/>
                      <a:pt x="13526" y="5238"/>
                      <a:pt x="12311" y="6679"/>
                    </a:cubicBezTo>
                    <a:cubicBezTo>
                      <a:pt x="10609" y="8691"/>
                      <a:pt x="7263" y="8941"/>
                      <a:pt x="5965" y="11251"/>
                    </a:cubicBezTo>
                    <a:cubicBezTo>
                      <a:pt x="4203" y="14394"/>
                      <a:pt x="7680" y="18466"/>
                      <a:pt x="6263" y="21788"/>
                    </a:cubicBezTo>
                    <a:cubicBezTo>
                      <a:pt x="5549" y="23466"/>
                      <a:pt x="3786" y="24407"/>
                      <a:pt x="2453" y="25669"/>
                    </a:cubicBezTo>
                    <a:cubicBezTo>
                      <a:pt x="1298" y="26776"/>
                      <a:pt x="453" y="28205"/>
                      <a:pt x="0" y="29753"/>
                    </a:cubicBezTo>
                    <a:cubicBezTo>
                      <a:pt x="393" y="29217"/>
                      <a:pt x="834" y="28705"/>
                      <a:pt x="1310" y="28265"/>
                    </a:cubicBezTo>
                    <a:cubicBezTo>
                      <a:pt x="2846" y="26800"/>
                      <a:pt x="4679" y="25705"/>
                      <a:pt x="6191" y="24240"/>
                    </a:cubicBezTo>
                    <a:cubicBezTo>
                      <a:pt x="7715" y="22788"/>
                      <a:pt x="8966" y="20811"/>
                      <a:pt x="8799" y="18704"/>
                    </a:cubicBezTo>
                    <a:cubicBezTo>
                      <a:pt x="8644" y="16644"/>
                      <a:pt x="7180" y="14656"/>
                      <a:pt x="7751" y="12668"/>
                    </a:cubicBezTo>
                    <a:cubicBezTo>
                      <a:pt x="8108" y="11429"/>
                      <a:pt x="9180" y="10548"/>
                      <a:pt x="10275" y="9881"/>
                    </a:cubicBezTo>
                    <a:cubicBezTo>
                      <a:pt x="11359" y="9215"/>
                      <a:pt x="12549" y="8667"/>
                      <a:pt x="13430" y="7726"/>
                    </a:cubicBezTo>
                    <a:cubicBezTo>
                      <a:pt x="14383" y="6726"/>
                      <a:pt x="14871" y="5393"/>
                      <a:pt x="15597" y="4214"/>
                    </a:cubicBezTo>
                    <a:cubicBezTo>
                      <a:pt x="16312" y="3054"/>
                      <a:pt x="17442" y="1975"/>
                      <a:pt x="18794" y="1975"/>
                    </a:cubicBezTo>
                    <a:cubicBezTo>
                      <a:pt x="18816" y="1975"/>
                      <a:pt x="18838" y="1975"/>
                      <a:pt x="18860" y="1976"/>
                    </a:cubicBezTo>
                    <a:cubicBezTo>
                      <a:pt x="20539" y="2023"/>
                      <a:pt x="21765" y="3797"/>
                      <a:pt x="21836" y="5476"/>
                    </a:cubicBezTo>
                    <a:cubicBezTo>
                      <a:pt x="21908" y="7155"/>
                      <a:pt x="21146" y="8750"/>
                      <a:pt x="20431" y="10286"/>
                    </a:cubicBezTo>
                    <a:cubicBezTo>
                      <a:pt x="19741" y="11810"/>
                      <a:pt x="19050" y="13465"/>
                      <a:pt x="19288" y="15132"/>
                    </a:cubicBezTo>
                    <a:cubicBezTo>
                      <a:pt x="19503" y="16585"/>
                      <a:pt x="20348" y="17835"/>
                      <a:pt x="20967" y="19156"/>
                    </a:cubicBezTo>
                    <a:cubicBezTo>
                      <a:pt x="21598" y="20478"/>
                      <a:pt x="21967" y="22085"/>
                      <a:pt x="21229" y="23336"/>
                    </a:cubicBezTo>
                    <a:cubicBezTo>
                      <a:pt x="20360" y="24788"/>
                      <a:pt x="18383" y="25133"/>
                      <a:pt x="17086" y="26241"/>
                    </a:cubicBezTo>
                    <a:cubicBezTo>
                      <a:pt x="15193" y="27800"/>
                      <a:pt x="15109" y="30634"/>
                      <a:pt x="15133" y="33111"/>
                    </a:cubicBezTo>
                    <a:cubicBezTo>
                      <a:pt x="15133" y="34039"/>
                      <a:pt x="15121" y="35016"/>
                      <a:pt x="14978" y="35968"/>
                    </a:cubicBezTo>
                    <a:cubicBezTo>
                      <a:pt x="15705" y="34873"/>
                      <a:pt x="16193" y="33623"/>
                      <a:pt x="16407" y="32313"/>
                    </a:cubicBezTo>
                    <a:cubicBezTo>
                      <a:pt x="16645" y="30717"/>
                      <a:pt x="16502" y="28931"/>
                      <a:pt x="17538" y="27693"/>
                    </a:cubicBezTo>
                    <a:cubicBezTo>
                      <a:pt x="18979" y="25943"/>
                      <a:pt x="22027" y="26133"/>
                      <a:pt x="23277" y="24228"/>
                    </a:cubicBezTo>
                    <a:cubicBezTo>
                      <a:pt x="24277" y="22716"/>
                      <a:pt x="23575" y="20657"/>
                      <a:pt x="22658" y="19085"/>
                    </a:cubicBezTo>
                    <a:cubicBezTo>
                      <a:pt x="21741" y="17501"/>
                      <a:pt x="20598" y="15847"/>
                      <a:pt x="20800" y="14049"/>
                    </a:cubicBezTo>
                    <a:cubicBezTo>
                      <a:pt x="21003" y="12310"/>
                      <a:pt x="22396" y="10989"/>
                      <a:pt x="23253" y="9441"/>
                    </a:cubicBezTo>
                    <a:cubicBezTo>
                      <a:pt x="24634" y="6953"/>
                      <a:pt x="24444" y="3547"/>
                      <a:pt x="22432" y="1523"/>
                    </a:cubicBezTo>
                    <a:cubicBezTo>
                      <a:pt x="21441" y="521"/>
                      <a:pt x="20010" y="1"/>
                      <a:pt x="18604"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4"/>
              <p:cNvSpPr/>
              <p:nvPr/>
            </p:nvSpPr>
            <p:spPr>
              <a:xfrm>
                <a:off x="6554425" y="2856700"/>
                <a:ext cx="75575" cy="107425"/>
              </a:xfrm>
              <a:custGeom>
                <a:avLst/>
                <a:gdLst/>
                <a:ahLst/>
                <a:cxnLst/>
                <a:rect l="l" t="t" r="r" b="b"/>
                <a:pathLst>
                  <a:path w="3023" h="4297" extrusionOk="0">
                    <a:moveTo>
                      <a:pt x="1480" y="0"/>
                    </a:moveTo>
                    <a:cubicBezTo>
                      <a:pt x="115" y="0"/>
                      <a:pt x="0" y="2656"/>
                      <a:pt x="106" y="3478"/>
                    </a:cubicBezTo>
                    <a:cubicBezTo>
                      <a:pt x="153" y="3824"/>
                      <a:pt x="284" y="4228"/>
                      <a:pt x="630" y="4288"/>
                    </a:cubicBezTo>
                    <a:cubicBezTo>
                      <a:pt x="660" y="4294"/>
                      <a:pt x="690" y="4297"/>
                      <a:pt x="719" y="4297"/>
                    </a:cubicBezTo>
                    <a:cubicBezTo>
                      <a:pt x="977" y="4297"/>
                      <a:pt x="1196" y="4074"/>
                      <a:pt x="1356" y="3871"/>
                    </a:cubicBezTo>
                    <a:cubicBezTo>
                      <a:pt x="1796" y="3276"/>
                      <a:pt x="3023" y="61"/>
                      <a:pt x="1535" y="2"/>
                    </a:cubicBezTo>
                    <a:cubicBezTo>
                      <a:pt x="1516" y="1"/>
                      <a:pt x="1498" y="0"/>
                      <a:pt x="1480"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4"/>
              <p:cNvSpPr/>
              <p:nvPr/>
            </p:nvSpPr>
            <p:spPr>
              <a:xfrm>
                <a:off x="4822900" y="2198275"/>
                <a:ext cx="391250" cy="341750"/>
              </a:xfrm>
              <a:custGeom>
                <a:avLst/>
                <a:gdLst/>
                <a:ahLst/>
                <a:cxnLst/>
                <a:rect l="l" t="t" r="r" b="b"/>
                <a:pathLst>
                  <a:path w="15650" h="13670" extrusionOk="0">
                    <a:moveTo>
                      <a:pt x="9916" y="1"/>
                    </a:moveTo>
                    <a:cubicBezTo>
                      <a:pt x="9708" y="1"/>
                      <a:pt x="9495" y="9"/>
                      <a:pt x="9276" y="26"/>
                    </a:cubicBezTo>
                    <a:cubicBezTo>
                      <a:pt x="6454" y="228"/>
                      <a:pt x="3466" y="1431"/>
                      <a:pt x="1751" y="3788"/>
                    </a:cubicBezTo>
                    <a:cubicBezTo>
                      <a:pt x="418" y="5622"/>
                      <a:pt x="1" y="8194"/>
                      <a:pt x="1049" y="10206"/>
                    </a:cubicBezTo>
                    <a:cubicBezTo>
                      <a:pt x="1930" y="11896"/>
                      <a:pt x="3716" y="12980"/>
                      <a:pt x="5561" y="13432"/>
                    </a:cubicBezTo>
                    <a:cubicBezTo>
                      <a:pt x="6229" y="13593"/>
                      <a:pt x="6903" y="13670"/>
                      <a:pt x="7570" y="13670"/>
                    </a:cubicBezTo>
                    <a:cubicBezTo>
                      <a:pt x="11608" y="13670"/>
                      <a:pt x="15350" y="10838"/>
                      <a:pt x="15503" y="6515"/>
                    </a:cubicBezTo>
                    <a:cubicBezTo>
                      <a:pt x="15650" y="2713"/>
                      <a:pt x="13679" y="1"/>
                      <a:pt x="9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4"/>
              <p:cNvSpPr/>
              <p:nvPr/>
            </p:nvSpPr>
            <p:spPr>
              <a:xfrm>
                <a:off x="4938400" y="2156050"/>
                <a:ext cx="167900" cy="128600"/>
              </a:xfrm>
              <a:custGeom>
                <a:avLst/>
                <a:gdLst/>
                <a:ahLst/>
                <a:cxnLst/>
                <a:rect l="l" t="t" r="r" b="b"/>
                <a:pathLst>
                  <a:path w="6716" h="5144" extrusionOk="0">
                    <a:moveTo>
                      <a:pt x="3989" y="0"/>
                    </a:moveTo>
                    <a:cubicBezTo>
                      <a:pt x="3632" y="346"/>
                      <a:pt x="3382" y="762"/>
                      <a:pt x="3215" y="1215"/>
                    </a:cubicBezTo>
                    <a:cubicBezTo>
                      <a:pt x="2920" y="708"/>
                      <a:pt x="2325" y="352"/>
                      <a:pt x="1713" y="352"/>
                    </a:cubicBezTo>
                    <a:cubicBezTo>
                      <a:pt x="1634" y="352"/>
                      <a:pt x="1555" y="357"/>
                      <a:pt x="1477" y="370"/>
                    </a:cubicBezTo>
                    <a:cubicBezTo>
                      <a:pt x="1989" y="834"/>
                      <a:pt x="2299" y="1513"/>
                      <a:pt x="2310" y="2203"/>
                    </a:cubicBezTo>
                    <a:cubicBezTo>
                      <a:pt x="1721" y="1908"/>
                      <a:pt x="1066" y="1768"/>
                      <a:pt x="414" y="1768"/>
                    </a:cubicBezTo>
                    <a:cubicBezTo>
                      <a:pt x="276" y="1768"/>
                      <a:pt x="138" y="1774"/>
                      <a:pt x="1" y="1786"/>
                    </a:cubicBezTo>
                    <a:cubicBezTo>
                      <a:pt x="143" y="2263"/>
                      <a:pt x="465" y="2691"/>
                      <a:pt x="905" y="2941"/>
                    </a:cubicBezTo>
                    <a:cubicBezTo>
                      <a:pt x="1202" y="3118"/>
                      <a:pt x="1542" y="3202"/>
                      <a:pt x="1882" y="3202"/>
                    </a:cubicBezTo>
                    <a:cubicBezTo>
                      <a:pt x="2046" y="3202"/>
                      <a:pt x="2211" y="3183"/>
                      <a:pt x="2370" y="3144"/>
                    </a:cubicBezTo>
                    <a:lnTo>
                      <a:pt x="2370" y="3144"/>
                    </a:lnTo>
                    <a:cubicBezTo>
                      <a:pt x="1858" y="3656"/>
                      <a:pt x="1608" y="4418"/>
                      <a:pt x="1727" y="5132"/>
                    </a:cubicBezTo>
                    <a:cubicBezTo>
                      <a:pt x="1787" y="5140"/>
                      <a:pt x="1846" y="5143"/>
                      <a:pt x="1905" y="5143"/>
                    </a:cubicBezTo>
                    <a:cubicBezTo>
                      <a:pt x="2582" y="5143"/>
                      <a:pt x="3231" y="4658"/>
                      <a:pt x="3406" y="4001"/>
                    </a:cubicBezTo>
                    <a:cubicBezTo>
                      <a:pt x="3680" y="4489"/>
                      <a:pt x="4120" y="4894"/>
                      <a:pt x="4656" y="5073"/>
                    </a:cubicBezTo>
                    <a:cubicBezTo>
                      <a:pt x="4739" y="5102"/>
                      <a:pt x="4832" y="5126"/>
                      <a:pt x="4918" y="5126"/>
                    </a:cubicBezTo>
                    <a:cubicBezTo>
                      <a:pt x="5004" y="5126"/>
                      <a:pt x="5085" y="5102"/>
                      <a:pt x="5144" y="5037"/>
                    </a:cubicBezTo>
                    <a:cubicBezTo>
                      <a:pt x="5227" y="4942"/>
                      <a:pt x="5227" y="4787"/>
                      <a:pt x="5204" y="4656"/>
                    </a:cubicBezTo>
                    <a:cubicBezTo>
                      <a:pt x="5096" y="4180"/>
                      <a:pt x="4858" y="3715"/>
                      <a:pt x="4489" y="3394"/>
                    </a:cubicBezTo>
                    <a:cubicBezTo>
                      <a:pt x="5382" y="3322"/>
                      <a:pt x="6239" y="2810"/>
                      <a:pt x="6716" y="2036"/>
                    </a:cubicBezTo>
                    <a:lnTo>
                      <a:pt x="6716" y="2036"/>
                    </a:lnTo>
                    <a:cubicBezTo>
                      <a:pt x="5942" y="2132"/>
                      <a:pt x="5180" y="2227"/>
                      <a:pt x="4406" y="2322"/>
                    </a:cubicBezTo>
                    <a:cubicBezTo>
                      <a:pt x="4632" y="1548"/>
                      <a:pt x="4465" y="655"/>
                      <a:pt x="3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4"/>
              <p:cNvSpPr/>
              <p:nvPr/>
            </p:nvSpPr>
            <p:spPr>
              <a:xfrm>
                <a:off x="4865475" y="2275400"/>
                <a:ext cx="119675" cy="170925"/>
              </a:xfrm>
              <a:custGeom>
                <a:avLst/>
                <a:gdLst/>
                <a:ahLst/>
                <a:cxnLst/>
                <a:rect l="l" t="t" r="r" b="b"/>
                <a:pathLst>
                  <a:path w="4787" h="6837" extrusionOk="0">
                    <a:moveTo>
                      <a:pt x="2411" y="1"/>
                    </a:moveTo>
                    <a:cubicBezTo>
                      <a:pt x="1192" y="1"/>
                      <a:pt x="385" y="1464"/>
                      <a:pt x="179" y="2573"/>
                    </a:cubicBezTo>
                    <a:cubicBezTo>
                      <a:pt x="1" y="3561"/>
                      <a:pt x="132" y="4620"/>
                      <a:pt x="584" y="5513"/>
                    </a:cubicBezTo>
                    <a:cubicBezTo>
                      <a:pt x="917" y="6168"/>
                      <a:pt x="1489" y="6787"/>
                      <a:pt x="2215" y="6835"/>
                    </a:cubicBezTo>
                    <a:cubicBezTo>
                      <a:pt x="2234" y="6836"/>
                      <a:pt x="2252" y="6836"/>
                      <a:pt x="2271" y="6836"/>
                    </a:cubicBezTo>
                    <a:cubicBezTo>
                      <a:pt x="2822" y="6836"/>
                      <a:pt x="3346" y="6499"/>
                      <a:pt x="3680" y="6073"/>
                    </a:cubicBezTo>
                    <a:cubicBezTo>
                      <a:pt x="4025" y="5621"/>
                      <a:pt x="4203" y="5061"/>
                      <a:pt x="4334" y="4513"/>
                    </a:cubicBezTo>
                    <a:cubicBezTo>
                      <a:pt x="4704" y="3025"/>
                      <a:pt x="4787" y="775"/>
                      <a:pt x="3025" y="120"/>
                    </a:cubicBezTo>
                    <a:cubicBezTo>
                      <a:pt x="2810" y="38"/>
                      <a:pt x="2605" y="1"/>
                      <a:pt x="2411"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4"/>
              <p:cNvSpPr/>
              <p:nvPr/>
            </p:nvSpPr>
            <p:spPr>
              <a:xfrm>
                <a:off x="5121450" y="2301900"/>
                <a:ext cx="43800" cy="147075"/>
              </a:xfrm>
              <a:custGeom>
                <a:avLst/>
                <a:gdLst/>
                <a:ahLst/>
                <a:cxnLst/>
                <a:rect l="l" t="t" r="r" b="b"/>
                <a:pathLst>
                  <a:path w="1752" h="5883" fill="none" extrusionOk="0">
                    <a:moveTo>
                      <a:pt x="1120" y="1"/>
                    </a:moveTo>
                    <a:cubicBezTo>
                      <a:pt x="1596" y="965"/>
                      <a:pt x="1751" y="2072"/>
                      <a:pt x="1537" y="3120"/>
                    </a:cubicBezTo>
                    <a:cubicBezTo>
                      <a:pt x="1346" y="4180"/>
                      <a:pt x="799" y="5168"/>
                      <a:pt x="1" y="5882"/>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4"/>
              <p:cNvSpPr/>
              <p:nvPr/>
            </p:nvSpPr>
            <p:spPr>
              <a:xfrm>
                <a:off x="5076825" y="2474850"/>
                <a:ext cx="9525" cy="4775"/>
              </a:xfrm>
              <a:custGeom>
                <a:avLst/>
                <a:gdLst/>
                <a:ahLst/>
                <a:cxnLst/>
                <a:rect l="l" t="t" r="r" b="b"/>
                <a:pathLst>
                  <a:path w="381" h="191" fill="none" extrusionOk="0">
                    <a:moveTo>
                      <a:pt x="381" y="0"/>
                    </a:moveTo>
                    <a:cubicBezTo>
                      <a:pt x="262" y="60"/>
                      <a:pt x="119" y="119"/>
                      <a:pt x="0" y="191"/>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4"/>
              <p:cNvSpPr/>
              <p:nvPr/>
            </p:nvSpPr>
            <p:spPr>
              <a:xfrm>
                <a:off x="5577475" y="1649675"/>
                <a:ext cx="211350" cy="474850"/>
              </a:xfrm>
              <a:custGeom>
                <a:avLst/>
                <a:gdLst/>
                <a:ahLst/>
                <a:cxnLst/>
                <a:rect l="l" t="t" r="r" b="b"/>
                <a:pathLst>
                  <a:path w="8454" h="18994" extrusionOk="0">
                    <a:moveTo>
                      <a:pt x="6242" y="0"/>
                    </a:moveTo>
                    <a:cubicBezTo>
                      <a:pt x="5971" y="0"/>
                      <a:pt x="5691" y="109"/>
                      <a:pt x="5477" y="277"/>
                    </a:cubicBezTo>
                    <a:cubicBezTo>
                      <a:pt x="5203" y="503"/>
                      <a:pt x="5001" y="801"/>
                      <a:pt x="4822" y="1110"/>
                    </a:cubicBezTo>
                    <a:cubicBezTo>
                      <a:pt x="3914" y="2659"/>
                      <a:pt x="3462" y="4459"/>
                      <a:pt x="3498" y="6246"/>
                    </a:cubicBezTo>
                    <a:lnTo>
                      <a:pt x="3498" y="6246"/>
                    </a:lnTo>
                    <a:cubicBezTo>
                      <a:pt x="3416" y="5450"/>
                      <a:pt x="3240" y="4663"/>
                      <a:pt x="2965" y="3908"/>
                    </a:cubicBezTo>
                    <a:cubicBezTo>
                      <a:pt x="2834" y="3527"/>
                      <a:pt x="2655" y="3111"/>
                      <a:pt x="2286" y="2944"/>
                    </a:cubicBezTo>
                    <a:cubicBezTo>
                      <a:pt x="2174" y="2892"/>
                      <a:pt x="2053" y="2869"/>
                      <a:pt x="1931" y="2869"/>
                    </a:cubicBezTo>
                    <a:cubicBezTo>
                      <a:pt x="1603" y="2869"/>
                      <a:pt x="1265" y="3040"/>
                      <a:pt x="1048" y="3301"/>
                    </a:cubicBezTo>
                    <a:cubicBezTo>
                      <a:pt x="750" y="3658"/>
                      <a:pt x="619" y="4123"/>
                      <a:pt x="536" y="4563"/>
                    </a:cubicBezTo>
                    <a:cubicBezTo>
                      <a:pt x="0" y="7075"/>
                      <a:pt x="131" y="9707"/>
                      <a:pt x="786" y="12183"/>
                    </a:cubicBezTo>
                    <a:cubicBezTo>
                      <a:pt x="1167" y="13707"/>
                      <a:pt x="1751" y="15148"/>
                      <a:pt x="2453" y="16505"/>
                    </a:cubicBezTo>
                    <a:cubicBezTo>
                      <a:pt x="2774" y="17124"/>
                      <a:pt x="3120" y="17743"/>
                      <a:pt x="3489" y="18339"/>
                    </a:cubicBezTo>
                    <a:cubicBezTo>
                      <a:pt x="3596" y="18517"/>
                      <a:pt x="3810" y="18993"/>
                      <a:pt x="4060" y="18993"/>
                    </a:cubicBezTo>
                    <a:cubicBezTo>
                      <a:pt x="4287" y="18993"/>
                      <a:pt x="4537" y="18493"/>
                      <a:pt x="4656" y="18339"/>
                    </a:cubicBezTo>
                    <a:cubicBezTo>
                      <a:pt x="5453" y="17243"/>
                      <a:pt x="6132" y="16100"/>
                      <a:pt x="6680" y="14886"/>
                    </a:cubicBezTo>
                    <a:cubicBezTo>
                      <a:pt x="7799" y="12457"/>
                      <a:pt x="8406" y="9790"/>
                      <a:pt x="8430" y="7123"/>
                    </a:cubicBezTo>
                    <a:cubicBezTo>
                      <a:pt x="8454" y="6801"/>
                      <a:pt x="8430" y="6468"/>
                      <a:pt x="8311" y="6159"/>
                    </a:cubicBezTo>
                    <a:cubicBezTo>
                      <a:pt x="8192" y="5861"/>
                      <a:pt x="7930" y="5575"/>
                      <a:pt x="7597" y="5551"/>
                    </a:cubicBezTo>
                    <a:cubicBezTo>
                      <a:pt x="7570" y="5548"/>
                      <a:pt x="7544" y="5547"/>
                      <a:pt x="7517" y="5547"/>
                    </a:cubicBezTo>
                    <a:cubicBezTo>
                      <a:pt x="7237" y="5547"/>
                      <a:pt x="6973" y="5717"/>
                      <a:pt x="6799" y="5956"/>
                    </a:cubicBezTo>
                    <a:cubicBezTo>
                      <a:pt x="6743" y="6034"/>
                      <a:pt x="6695" y="6119"/>
                      <a:pt x="6654" y="6206"/>
                    </a:cubicBezTo>
                    <a:lnTo>
                      <a:pt x="6654" y="6206"/>
                    </a:lnTo>
                    <a:cubicBezTo>
                      <a:pt x="7079" y="4827"/>
                      <a:pt x="7327" y="3384"/>
                      <a:pt x="7358" y="1932"/>
                    </a:cubicBezTo>
                    <a:cubicBezTo>
                      <a:pt x="7382" y="1551"/>
                      <a:pt x="7382" y="1158"/>
                      <a:pt x="7239" y="801"/>
                    </a:cubicBezTo>
                    <a:cubicBezTo>
                      <a:pt x="7108" y="444"/>
                      <a:pt x="6846" y="134"/>
                      <a:pt x="6465" y="27"/>
                    </a:cubicBezTo>
                    <a:cubicBezTo>
                      <a:pt x="6393" y="9"/>
                      <a:pt x="6317" y="0"/>
                      <a:pt x="62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4"/>
              <p:cNvSpPr/>
              <p:nvPr/>
            </p:nvSpPr>
            <p:spPr>
              <a:xfrm>
                <a:off x="5676000" y="1736950"/>
                <a:ext cx="37825" cy="336075"/>
              </a:xfrm>
              <a:custGeom>
                <a:avLst/>
                <a:gdLst/>
                <a:ahLst/>
                <a:cxnLst/>
                <a:rect l="l" t="t" r="r" b="b"/>
                <a:pathLst>
                  <a:path w="1513" h="13443" fill="none" extrusionOk="0">
                    <a:moveTo>
                      <a:pt x="1512" y="1"/>
                    </a:moveTo>
                    <a:cubicBezTo>
                      <a:pt x="822" y="4453"/>
                      <a:pt x="310" y="8954"/>
                      <a:pt x="0" y="13443"/>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4"/>
              <p:cNvSpPr/>
              <p:nvPr/>
            </p:nvSpPr>
            <p:spPr>
              <a:xfrm>
                <a:off x="5678075" y="1833975"/>
                <a:ext cx="84275" cy="233400"/>
              </a:xfrm>
              <a:custGeom>
                <a:avLst/>
                <a:gdLst/>
                <a:ahLst/>
                <a:cxnLst/>
                <a:rect l="l" t="t" r="r" b="b"/>
                <a:pathLst>
                  <a:path w="3371" h="9336" fill="none" extrusionOk="0">
                    <a:moveTo>
                      <a:pt x="3370" y="1"/>
                    </a:moveTo>
                    <a:cubicBezTo>
                      <a:pt x="2251" y="3120"/>
                      <a:pt x="1120" y="6228"/>
                      <a:pt x="1" y="9335"/>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4"/>
              <p:cNvSpPr/>
              <p:nvPr/>
            </p:nvSpPr>
            <p:spPr>
              <a:xfrm>
                <a:off x="5628675" y="1790225"/>
                <a:ext cx="20250" cy="261675"/>
              </a:xfrm>
              <a:custGeom>
                <a:avLst/>
                <a:gdLst/>
                <a:ahLst/>
                <a:cxnLst/>
                <a:rect l="l" t="t" r="r" b="b"/>
                <a:pathLst>
                  <a:path w="810" h="10467" fill="none" extrusionOk="0">
                    <a:moveTo>
                      <a:pt x="131" y="1"/>
                    </a:moveTo>
                    <a:cubicBezTo>
                      <a:pt x="0" y="3501"/>
                      <a:pt x="238" y="7014"/>
                      <a:pt x="810" y="10466"/>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4"/>
              <p:cNvSpPr/>
              <p:nvPr/>
            </p:nvSpPr>
            <p:spPr>
              <a:xfrm>
                <a:off x="5484900" y="1782300"/>
                <a:ext cx="190825" cy="348900"/>
              </a:xfrm>
              <a:custGeom>
                <a:avLst/>
                <a:gdLst/>
                <a:ahLst/>
                <a:cxnLst/>
                <a:rect l="l" t="t" r="r" b="b"/>
                <a:pathLst>
                  <a:path w="7633" h="13956" extrusionOk="0">
                    <a:moveTo>
                      <a:pt x="1480" y="0"/>
                    </a:moveTo>
                    <a:cubicBezTo>
                      <a:pt x="1424" y="0"/>
                      <a:pt x="1367" y="7"/>
                      <a:pt x="1310" y="20"/>
                    </a:cubicBezTo>
                    <a:cubicBezTo>
                      <a:pt x="893" y="127"/>
                      <a:pt x="679" y="592"/>
                      <a:pt x="560" y="1008"/>
                    </a:cubicBezTo>
                    <a:cubicBezTo>
                      <a:pt x="0" y="2997"/>
                      <a:pt x="572" y="5152"/>
                      <a:pt x="1453" y="7033"/>
                    </a:cubicBezTo>
                    <a:cubicBezTo>
                      <a:pt x="2465" y="9188"/>
                      <a:pt x="3894" y="11140"/>
                      <a:pt x="5632" y="12760"/>
                    </a:cubicBezTo>
                    <a:cubicBezTo>
                      <a:pt x="6001" y="13105"/>
                      <a:pt x="6537" y="13748"/>
                      <a:pt x="7013" y="13927"/>
                    </a:cubicBezTo>
                    <a:cubicBezTo>
                      <a:pt x="7068" y="13946"/>
                      <a:pt x="7117" y="13955"/>
                      <a:pt x="7160" y="13955"/>
                    </a:cubicBezTo>
                    <a:cubicBezTo>
                      <a:pt x="7588" y="13955"/>
                      <a:pt x="7493" y="13062"/>
                      <a:pt x="7525" y="12641"/>
                    </a:cubicBezTo>
                    <a:cubicBezTo>
                      <a:pt x="7632" y="11319"/>
                      <a:pt x="7609" y="9974"/>
                      <a:pt x="7490" y="8640"/>
                    </a:cubicBezTo>
                    <a:cubicBezTo>
                      <a:pt x="7370" y="7164"/>
                      <a:pt x="7109" y="5687"/>
                      <a:pt x="6692" y="4247"/>
                    </a:cubicBezTo>
                    <a:cubicBezTo>
                      <a:pt x="6573" y="3854"/>
                      <a:pt x="6406" y="3413"/>
                      <a:pt x="6001" y="3294"/>
                    </a:cubicBezTo>
                    <a:cubicBezTo>
                      <a:pt x="5941" y="3276"/>
                      <a:pt x="5881" y="3267"/>
                      <a:pt x="5822" y="3267"/>
                    </a:cubicBezTo>
                    <a:cubicBezTo>
                      <a:pt x="5456" y="3267"/>
                      <a:pt x="5115" y="3592"/>
                      <a:pt x="5013" y="3961"/>
                    </a:cubicBezTo>
                    <a:cubicBezTo>
                      <a:pt x="4894" y="4402"/>
                      <a:pt x="4989" y="4854"/>
                      <a:pt x="5096" y="5295"/>
                    </a:cubicBezTo>
                    <a:cubicBezTo>
                      <a:pt x="4608" y="3544"/>
                      <a:pt x="3715" y="1925"/>
                      <a:pt x="2489" y="603"/>
                    </a:cubicBezTo>
                    <a:cubicBezTo>
                      <a:pt x="2218" y="302"/>
                      <a:pt x="1866" y="0"/>
                      <a:pt x="14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4"/>
              <p:cNvSpPr/>
              <p:nvPr/>
            </p:nvSpPr>
            <p:spPr>
              <a:xfrm>
                <a:off x="5524500" y="1887850"/>
                <a:ext cx="108350" cy="190525"/>
              </a:xfrm>
              <a:custGeom>
                <a:avLst/>
                <a:gdLst/>
                <a:ahLst/>
                <a:cxnLst/>
                <a:rect l="l" t="t" r="r" b="b"/>
                <a:pathLst>
                  <a:path w="4334" h="7621" fill="none" extrusionOk="0">
                    <a:moveTo>
                      <a:pt x="4334" y="7621"/>
                    </a:moveTo>
                    <a:cubicBezTo>
                      <a:pt x="2893" y="5073"/>
                      <a:pt x="1441" y="2525"/>
                      <a:pt x="0" y="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4"/>
              <p:cNvSpPr/>
              <p:nvPr/>
            </p:nvSpPr>
            <p:spPr>
              <a:xfrm>
                <a:off x="5628975" y="1907200"/>
                <a:ext cx="22925" cy="180425"/>
              </a:xfrm>
              <a:custGeom>
                <a:avLst/>
                <a:gdLst/>
                <a:ahLst/>
                <a:cxnLst/>
                <a:rect l="l" t="t" r="r" b="b"/>
                <a:pathLst>
                  <a:path w="917" h="7217" fill="none" extrusionOk="0">
                    <a:moveTo>
                      <a:pt x="0" y="1"/>
                    </a:moveTo>
                    <a:cubicBezTo>
                      <a:pt x="298" y="2406"/>
                      <a:pt x="619" y="4799"/>
                      <a:pt x="917" y="7216"/>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4"/>
              <p:cNvSpPr/>
              <p:nvPr/>
            </p:nvSpPr>
            <p:spPr>
              <a:xfrm>
                <a:off x="5697425" y="1842175"/>
                <a:ext cx="233100" cy="272050"/>
              </a:xfrm>
              <a:custGeom>
                <a:avLst/>
                <a:gdLst/>
                <a:ahLst/>
                <a:cxnLst/>
                <a:rect l="l" t="t" r="r" b="b"/>
                <a:pathLst>
                  <a:path w="9324" h="10882" extrusionOk="0">
                    <a:moveTo>
                      <a:pt x="7893" y="1"/>
                    </a:moveTo>
                    <a:cubicBezTo>
                      <a:pt x="7740" y="1"/>
                      <a:pt x="7581" y="43"/>
                      <a:pt x="7430" y="137"/>
                    </a:cubicBezTo>
                    <a:cubicBezTo>
                      <a:pt x="6228" y="911"/>
                      <a:pt x="5275" y="2078"/>
                      <a:pt x="4799" y="3435"/>
                    </a:cubicBezTo>
                    <a:lnTo>
                      <a:pt x="4704" y="2697"/>
                    </a:lnTo>
                    <a:cubicBezTo>
                      <a:pt x="4645" y="2215"/>
                      <a:pt x="4233" y="1907"/>
                      <a:pt x="3799" y="1907"/>
                    </a:cubicBezTo>
                    <a:cubicBezTo>
                      <a:pt x="3611" y="1907"/>
                      <a:pt x="3420" y="1964"/>
                      <a:pt x="3251" y="2090"/>
                    </a:cubicBezTo>
                    <a:cubicBezTo>
                      <a:pt x="3096" y="2197"/>
                      <a:pt x="2965" y="2316"/>
                      <a:pt x="2846" y="2447"/>
                    </a:cubicBezTo>
                    <a:cubicBezTo>
                      <a:pt x="2382" y="2923"/>
                      <a:pt x="2072" y="3519"/>
                      <a:pt x="1810" y="4114"/>
                    </a:cubicBezTo>
                    <a:cubicBezTo>
                      <a:pt x="1275" y="5293"/>
                      <a:pt x="882" y="6543"/>
                      <a:pt x="643" y="7829"/>
                    </a:cubicBezTo>
                    <a:cubicBezTo>
                      <a:pt x="513" y="8519"/>
                      <a:pt x="1" y="10258"/>
                      <a:pt x="703" y="10770"/>
                    </a:cubicBezTo>
                    <a:cubicBezTo>
                      <a:pt x="818" y="10848"/>
                      <a:pt x="946" y="10882"/>
                      <a:pt x="1083" y="10882"/>
                    </a:cubicBezTo>
                    <a:cubicBezTo>
                      <a:pt x="1798" y="10882"/>
                      <a:pt x="2744" y="9960"/>
                      <a:pt x="3203" y="9650"/>
                    </a:cubicBezTo>
                    <a:cubicBezTo>
                      <a:pt x="5061" y="8388"/>
                      <a:pt x="6894" y="7055"/>
                      <a:pt x="8478" y="5447"/>
                    </a:cubicBezTo>
                    <a:cubicBezTo>
                      <a:pt x="8859" y="5055"/>
                      <a:pt x="9252" y="4614"/>
                      <a:pt x="9287" y="4054"/>
                    </a:cubicBezTo>
                    <a:cubicBezTo>
                      <a:pt x="9323" y="3685"/>
                      <a:pt x="9168" y="3304"/>
                      <a:pt x="8847" y="3126"/>
                    </a:cubicBezTo>
                    <a:cubicBezTo>
                      <a:pt x="8726" y="3064"/>
                      <a:pt x="8604" y="3038"/>
                      <a:pt x="8481" y="3038"/>
                    </a:cubicBezTo>
                    <a:cubicBezTo>
                      <a:pt x="8057" y="3038"/>
                      <a:pt x="7631" y="3354"/>
                      <a:pt x="7299" y="3650"/>
                    </a:cubicBezTo>
                    <a:cubicBezTo>
                      <a:pt x="7918" y="2911"/>
                      <a:pt x="8394" y="2078"/>
                      <a:pt x="8728" y="1161"/>
                    </a:cubicBezTo>
                    <a:cubicBezTo>
                      <a:pt x="8952" y="563"/>
                      <a:pt x="8457" y="1"/>
                      <a:pt x="78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4"/>
              <p:cNvSpPr/>
              <p:nvPr/>
            </p:nvSpPr>
            <p:spPr>
              <a:xfrm>
                <a:off x="5715875" y="1958700"/>
                <a:ext cx="61350" cy="140825"/>
              </a:xfrm>
              <a:custGeom>
                <a:avLst/>
                <a:gdLst/>
                <a:ahLst/>
                <a:cxnLst/>
                <a:rect l="l" t="t" r="r" b="b"/>
                <a:pathLst>
                  <a:path w="2454" h="5633" fill="none" extrusionOk="0">
                    <a:moveTo>
                      <a:pt x="1" y="5632"/>
                    </a:moveTo>
                    <a:cubicBezTo>
                      <a:pt x="656" y="3692"/>
                      <a:pt x="1489" y="1810"/>
                      <a:pt x="2453" y="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4"/>
              <p:cNvSpPr/>
              <p:nvPr/>
            </p:nvSpPr>
            <p:spPr>
              <a:xfrm>
                <a:off x="5728675" y="1895300"/>
                <a:ext cx="136950" cy="200950"/>
              </a:xfrm>
              <a:custGeom>
                <a:avLst/>
                <a:gdLst/>
                <a:ahLst/>
                <a:cxnLst/>
                <a:rect l="l" t="t" r="r" b="b"/>
                <a:pathLst>
                  <a:path w="5478" h="8038" fill="none" extrusionOk="0">
                    <a:moveTo>
                      <a:pt x="1" y="8037"/>
                    </a:moveTo>
                    <a:cubicBezTo>
                      <a:pt x="1668" y="5251"/>
                      <a:pt x="3501" y="2560"/>
                      <a:pt x="5478" y="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4"/>
              <p:cNvSpPr/>
              <p:nvPr/>
            </p:nvSpPr>
            <p:spPr>
              <a:xfrm>
                <a:off x="5738500" y="1955425"/>
                <a:ext cx="145575" cy="145575"/>
              </a:xfrm>
              <a:custGeom>
                <a:avLst/>
                <a:gdLst/>
                <a:ahLst/>
                <a:cxnLst/>
                <a:rect l="l" t="t" r="r" b="b"/>
                <a:pathLst>
                  <a:path w="5823" h="5823" fill="none" extrusionOk="0">
                    <a:moveTo>
                      <a:pt x="1" y="5823"/>
                    </a:moveTo>
                    <a:cubicBezTo>
                      <a:pt x="1739" y="3692"/>
                      <a:pt x="3692" y="1739"/>
                      <a:pt x="5823" y="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4"/>
              <p:cNvSpPr/>
              <p:nvPr/>
            </p:nvSpPr>
            <p:spPr>
              <a:xfrm>
                <a:off x="5536400" y="2079200"/>
                <a:ext cx="285475" cy="706375"/>
              </a:xfrm>
              <a:custGeom>
                <a:avLst/>
                <a:gdLst/>
                <a:ahLst/>
                <a:cxnLst/>
                <a:rect l="l" t="t" r="r" b="b"/>
                <a:pathLst>
                  <a:path w="11419" h="28255" extrusionOk="0">
                    <a:moveTo>
                      <a:pt x="5672" y="0"/>
                    </a:moveTo>
                    <a:cubicBezTo>
                      <a:pt x="5468" y="0"/>
                      <a:pt x="5264" y="13"/>
                      <a:pt x="5060" y="38"/>
                    </a:cubicBezTo>
                    <a:cubicBezTo>
                      <a:pt x="0" y="681"/>
                      <a:pt x="834" y="6063"/>
                      <a:pt x="846" y="9825"/>
                    </a:cubicBezTo>
                    <a:cubicBezTo>
                      <a:pt x="846" y="14707"/>
                      <a:pt x="1131" y="19577"/>
                      <a:pt x="1715" y="24410"/>
                    </a:cubicBezTo>
                    <a:cubicBezTo>
                      <a:pt x="1822" y="25292"/>
                      <a:pt x="1941" y="26196"/>
                      <a:pt x="2370" y="26958"/>
                    </a:cubicBezTo>
                    <a:cubicBezTo>
                      <a:pt x="2768" y="27678"/>
                      <a:pt x="3528" y="28254"/>
                      <a:pt x="4341" y="28254"/>
                    </a:cubicBezTo>
                    <a:cubicBezTo>
                      <a:pt x="4402" y="28254"/>
                      <a:pt x="4463" y="28251"/>
                      <a:pt x="4525" y="28244"/>
                    </a:cubicBezTo>
                    <a:cubicBezTo>
                      <a:pt x="5763" y="28101"/>
                      <a:pt x="6430" y="26780"/>
                      <a:pt x="6858" y="25601"/>
                    </a:cubicBezTo>
                    <a:cubicBezTo>
                      <a:pt x="8787" y="20446"/>
                      <a:pt x="10121" y="15088"/>
                      <a:pt x="10894" y="9635"/>
                    </a:cubicBezTo>
                    <a:cubicBezTo>
                      <a:pt x="11264" y="6944"/>
                      <a:pt x="11418" y="3908"/>
                      <a:pt x="9656" y="1836"/>
                    </a:cubicBezTo>
                    <a:cubicBezTo>
                      <a:pt x="8692" y="683"/>
                      <a:pt x="7182" y="0"/>
                      <a:pt x="5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4"/>
              <p:cNvSpPr/>
              <p:nvPr/>
            </p:nvSpPr>
            <p:spPr>
              <a:xfrm>
                <a:off x="5576275" y="2214100"/>
                <a:ext cx="28600" cy="6275"/>
              </a:xfrm>
              <a:custGeom>
                <a:avLst/>
                <a:gdLst/>
                <a:ahLst/>
                <a:cxnLst/>
                <a:rect l="l" t="t" r="r" b="b"/>
                <a:pathLst>
                  <a:path w="1144" h="251" fill="none" extrusionOk="0">
                    <a:moveTo>
                      <a:pt x="1" y="250"/>
                    </a:moveTo>
                    <a:cubicBezTo>
                      <a:pt x="346" y="60"/>
                      <a:pt x="763" y="0"/>
                      <a:pt x="1144" y="107"/>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4"/>
              <p:cNvSpPr/>
              <p:nvPr/>
            </p:nvSpPr>
            <p:spPr>
              <a:xfrm>
                <a:off x="5631950" y="2205750"/>
                <a:ext cx="127700" cy="21750"/>
              </a:xfrm>
              <a:custGeom>
                <a:avLst/>
                <a:gdLst/>
                <a:ahLst/>
                <a:cxnLst/>
                <a:rect l="l" t="t" r="r" b="b"/>
                <a:pathLst>
                  <a:path w="5108" h="870" fill="none" extrusionOk="0">
                    <a:moveTo>
                      <a:pt x="0" y="156"/>
                    </a:moveTo>
                    <a:cubicBezTo>
                      <a:pt x="1727" y="1"/>
                      <a:pt x="3489" y="239"/>
                      <a:pt x="5108" y="87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4"/>
              <p:cNvSpPr/>
              <p:nvPr/>
            </p:nvSpPr>
            <p:spPr>
              <a:xfrm>
                <a:off x="5620625" y="2151275"/>
                <a:ext cx="109275" cy="17000"/>
              </a:xfrm>
              <a:custGeom>
                <a:avLst/>
                <a:gdLst/>
                <a:ahLst/>
                <a:cxnLst/>
                <a:rect l="l" t="t" r="r" b="b"/>
                <a:pathLst>
                  <a:path w="4371" h="680" fill="none" extrusionOk="0">
                    <a:moveTo>
                      <a:pt x="1" y="596"/>
                    </a:moveTo>
                    <a:cubicBezTo>
                      <a:pt x="1382" y="1"/>
                      <a:pt x="3013" y="25"/>
                      <a:pt x="4370" y="68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4"/>
              <p:cNvSpPr/>
              <p:nvPr/>
            </p:nvSpPr>
            <p:spPr>
              <a:xfrm>
                <a:off x="5754875" y="2174500"/>
                <a:ext cx="28300" cy="10150"/>
              </a:xfrm>
              <a:custGeom>
                <a:avLst/>
                <a:gdLst/>
                <a:ahLst/>
                <a:cxnLst/>
                <a:rect l="l" t="t" r="r" b="b"/>
                <a:pathLst>
                  <a:path w="1132" h="406" fill="none" extrusionOk="0">
                    <a:moveTo>
                      <a:pt x="0" y="1"/>
                    </a:moveTo>
                    <a:cubicBezTo>
                      <a:pt x="370" y="132"/>
                      <a:pt x="762" y="275"/>
                      <a:pt x="1132" y="405"/>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4"/>
              <p:cNvSpPr/>
              <p:nvPr/>
            </p:nvSpPr>
            <p:spPr>
              <a:xfrm>
                <a:off x="5596825" y="2267975"/>
                <a:ext cx="64900" cy="5675"/>
              </a:xfrm>
              <a:custGeom>
                <a:avLst/>
                <a:gdLst/>
                <a:ahLst/>
                <a:cxnLst/>
                <a:rect l="l" t="t" r="r" b="b"/>
                <a:pathLst>
                  <a:path w="2596" h="227" fill="none" extrusionOk="0">
                    <a:moveTo>
                      <a:pt x="0" y="107"/>
                    </a:moveTo>
                    <a:cubicBezTo>
                      <a:pt x="857" y="0"/>
                      <a:pt x="1750" y="48"/>
                      <a:pt x="2596" y="226"/>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4"/>
              <p:cNvSpPr/>
              <p:nvPr/>
            </p:nvSpPr>
            <p:spPr>
              <a:xfrm>
                <a:off x="5700100" y="2269450"/>
                <a:ext cx="80400" cy="24725"/>
              </a:xfrm>
              <a:custGeom>
                <a:avLst/>
                <a:gdLst/>
                <a:ahLst/>
                <a:cxnLst/>
                <a:rect l="l" t="t" r="r" b="b"/>
                <a:pathLst>
                  <a:path w="3216" h="989" fill="none" extrusionOk="0">
                    <a:moveTo>
                      <a:pt x="1" y="48"/>
                    </a:moveTo>
                    <a:cubicBezTo>
                      <a:pt x="1132" y="1"/>
                      <a:pt x="2275" y="334"/>
                      <a:pt x="3215" y="989"/>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4"/>
              <p:cNvSpPr/>
              <p:nvPr/>
            </p:nvSpPr>
            <p:spPr>
              <a:xfrm>
                <a:off x="5582825" y="2331975"/>
                <a:ext cx="43200" cy="11325"/>
              </a:xfrm>
              <a:custGeom>
                <a:avLst/>
                <a:gdLst/>
                <a:ahLst/>
                <a:cxnLst/>
                <a:rect l="l" t="t" r="r" b="b"/>
                <a:pathLst>
                  <a:path w="1728" h="453" fill="none" extrusionOk="0">
                    <a:moveTo>
                      <a:pt x="1" y="453"/>
                    </a:moveTo>
                    <a:cubicBezTo>
                      <a:pt x="513" y="131"/>
                      <a:pt x="1132" y="0"/>
                      <a:pt x="1727" y="72"/>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4"/>
              <p:cNvSpPr/>
              <p:nvPr/>
            </p:nvSpPr>
            <p:spPr>
              <a:xfrm>
                <a:off x="5691175" y="2347750"/>
                <a:ext cx="84850" cy="15200"/>
              </a:xfrm>
              <a:custGeom>
                <a:avLst/>
                <a:gdLst/>
                <a:ahLst/>
                <a:cxnLst/>
                <a:rect l="l" t="t" r="r" b="b"/>
                <a:pathLst>
                  <a:path w="3394" h="608" fill="none" extrusionOk="0">
                    <a:moveTo>
                      <a:pt x="1" y="12"/>
                    </a:moveTo>
                    <a:cubicBezTo>
                      <a:pt x="1013" y="0"/>
                      <a:pt x="2036" y="131"/>
                      <a:pt x="3025" y="393"/>
                    </a:cubicBezTo>
                    <a:cubicBezTo>
                      <a:pt x="3144" y="476"/>
                      <a:pt x="3275" y="536"/>
                      <a:pt x="3394" y="607"/>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4"/>
              <p:cNvSpPr/>
              <p:nvPr/>
            </p:nvSpPr>
            <p:spPr>
              <a:xfrm>
                <a:off x="5684925" y="2307550"/>
                <a:ext cx="33350" cy="3600"/>
              </a:xfrm>
              <a:custGeom>
                <a:avLst/>
                <a:gdLst/>
                <a:ahLst/>
                <a:cxnLst/>
                <a:rect l="l" t="t" r="r" b="b"/>
                <a:pathLst>
                  <a:path w="1334" h="144" fill="none" extrusionOk="0">
                    <a:moveTo>
                      <a:pt x="0" y="120"/>
                    </a:moveTo>
                    <a:cubicBezTo>
                      <a:pt x="429" y="1"/>
                      <a:pt x="905" y="1"/>
                      <a:pt x="1334" y="144"/>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4"/>
              <p:cNvSpPr/>
              <p:nvPr/>
            </p:nvSpPr>
            <p:spPr>
              <a:xfrm>
                <a:off x="5598300" y="2412325"/>
                <a:ext cx="40800" cy="4500"/>
              </a:xfrm>
              <a:custGeom>
                <a:avLst/>
                <a:gdLst/>
                <a:ahLst/>
                <a:cxnLst/>
                <a:rect l="l" t="t" r="r" b="b"/>
                <a:pathLst>
                  <a:path w="1632" h="180" fill="none" extrusionOk="0">
                    <a:moveTo>
                      <a:pt x="1" y="179"/>
                    </a:moveTo>
                    <a:cubicBezTo>
                      <a:pt x="525" y="48"/>
                      <a:pt x="1084" y="1"/>
                      <a:pt x="1632" y="72"/>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4"/>
              <p:cNvSpPr/>
              <p:nvPr/>
            </p:nvSpPr>
            <p:spPr>
              <a:xfrm>
                <a:off x="5681650" y="2410850"/>
                <a:ext cx="74725" cy="11325"/>
              </a:xfrm>
              <a:custGeom>
                <a:avLst/>
                <a:gdLst/>
                <a:ahLst/>
                <a:cxnLst/>
                <a:rect l="l" t="t" r="r" b="b"/>
                <a:pathLst>
                  <a:path w="2989" h="453" fill="none" extrusionOk="0">
                    <a:moveTo>
                      <a:pt x="1" y="60"/>
                    </a:moveTo>
                    <a:cubicBezTo>
                      <a:pt x="1013" y="0"/>
                      <a:pt x="2036" y="131"/>
                      <a:pt x="2989" y="453"/>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4"/>
              <p:cNvSpPr/>
              <p:nvPr/>
            </p:nvSpPr>
            <p:spPr>
              <a:xfrm>
                <a:off x="5576275" y="2452225"/>
                <a:ext cx="139925" cy="13125"/>
              </a:xfrm>
              <a:custGeom>
                <a:avLst/>
                <a:gdLst/>
                <a:ahLst/>
                <a:cxnLst/>
                <a:rect l="l" t="t" r="r" b="b"/>
                <a:pathLst>
                  <a:path w="5597" h="525" fill="none" extrusionOk="0">
                    <a:moveTo>
                      <a:pt x="1" y="524"/>
                    </a:moveTo>
                    <a:cubicBezTo>
                      <a:pt x="1810" y="12"/>
                      <a:pt x="3763" y="0"/>
                      <a:pt x="5597" y="465"/>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4"/>
              <p:cNvSpPr/>
              <p:nvPr/>
            </p:nvSpPr>
            <p:spPr>
              <a:xfrm>
                <a:off x="5732550" y="2470375"/>
                <a:ext cx="25925" cy="8350"/>
              </a:xfrm>
              <a:custGeom>
                <a:avLst/>
                <a:gdLst/>
                <a:ahLst/>
                <a:cxnLst/>
                <a:rect l="l" t="t" r="r" b="b"/>
                <a:pathLst>
                  <a:path w="1037" h="334" fill="none" extrusionOk="0">
                    <a:moveTo>
                      <a:pt x="0" y="72"/>
                    </a:moveTo>
                    <a:cubicBezTo>
                      <a:pt x="358" y="0"/>
                      <a:pt x="739" y="108"/>
                      <a:pt x="1036" y="334"/>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4"/>
              <p:cNvSpPr/>
              <p:nvPr/>
            </p:nvSpPr>
            <p:spPr>
              <a:xfrm>
                <a:off x="5642350" y="2500150"/>
                <a:ext cx="26825" cy="3875"/>
              </a:xfrm>
              <a:custGeom>
                <a:avLst/>
                <a:gdLst/>
                <a:ahLst/>
                <a:cxnLst/>
                <a:rect l="l" t="t" r="r" b="b"/>
                <a:pathLst>
                  <a:path w="1073" h="155" fill="none" extrusionOk="0">
                    <a:moveTo>
                      <a:pt x="1" y="155"/>
                    </a:moveTo>
                    <a:cubicBezTo>
                      <a:pt x="346" y="36"/>
                      <a:pt x="715" y="0"/>
                      <a:pt x="1072" y="6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5704875" y="2505800"/>
                <a:ext cx="52700" cy="13425"/>
              </a:xfrm>
              <a:custGeom>
                <a:avLst/>
                <a:gdLst/>
                <a:ahLst/>
                <a:cxnLst/>
                <a:rect l="l" t="t" r="r" b="b"/>
                <a:pathLst>
                  <a:path w="2108" h="537" fill="none" extrusionOk="0">
                    <a:moveTo>
                      <a:pt x="0" y="0"/>
                    </a:moveTo>
                    <a:cubicBezTo>
                      <a:pt x="715" y="60"/>
                      <a:pt x="1429" y="238"/>
                      <a:pt x="2108" y="536"/>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4"/>
              <p:cNvSpPr/>
              <p:nvPr/>
            </p:nvSpPr>
            <p:spPr>
              <a:xfrm>
                <a:off x="5596825" y="2544500"/>
                <a:ext cx="131275" cy="16100"/>
              </a:xfrm>
              <a:custGeom>
                <a:avLst/>
                <a:gdLst/>
                <a:ahLst/>
                <a:cxnLst/>
                <a:rect l="l" t="t" r="r" b="b"/>
                <a:pathLst>
                  <a:path w="5251" h="644" fill="none" extrusionOk="0">
                    <a:moveTo>
                      <a:pt x="0" y="226"/>
                    </a:moveTo>
                    <a:cubicBezTo>
                      <a:pt x="1750" y="0"/>
                      <a:pt x="3548" y="131"/>
                      <a:pt x="5251" y="643"/>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4"/>
              <p:cNvSpPr/>
              <p:nvPr/>
            </p:nvSpPr>
            <p:spPr>
              <a:xfrm>
                <a:off x="5607225" y="2608775"/>
                <a:ext cx="110475" cy="22350"/>
              </a:xfrm>
              <a:custGeom>
                <a:avLst/>
                <a:gdLst/>
                <a:ahLst/>
                <a:cxnLst/>
                <a:rect l="l" t="t" r="r" b="b"/>
                <a:pathLst>
                  <a:path w="4419" h="894" fill="none" extrusionOk="0">
                    <a:moveTo>
                      <a:pt x="1" y="168"/>
                    </a:moveTo>
                    <a:cubicBezTo>
                      <a:pt x="1501" y="1"/>
                      <a:pt x="3049" y="251"/>
                      <a:pt x="4418" y="894"/>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4"/>
              <p:cNvSpPr/>
              <p:nvPr/>
            </p:nvSpPr>
            <p:spPr>
              <a:xfrm>
                <a:off x="5631050" y="2653425"/>
                <a:ext cx="35750" cy="3900"/>
              </a:xfrm>
              <a:custGeom>
                <a:avLst/>
                <a:gdLst/>
                <a:ahLst/>
                <a:cxnLst/>
                <a:rect l="l" t="t" r="r" b="b"/>
                <a:pathLst>
                  <a:path w="1430" h="156" fill="none" extrusionOk="0">
                    <a:moveTo>
                      <a:pt x="0" y="132"/>
                    </a:moveTo>
                    <a:cubicBezTo>
                      <a:pt x="453" y="1"/>
                      <a:pt x="965" y="1"/>
                      <a:pt x="1429" y="156"/>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4"/>
              <p:cNvSpPr/>
              <p:nvPr/>
            </p:nvSpPr>
            <p:spPr>
              <a:xfrm>
                <a:off x="5678975" y="2658200"/>
                <a:ext cx="28300" cy="9850"/>
              </a:xfrm>
              <a:custGeom>
                <a:avLst/>
                <a:gdLst/>
                <a:ahLst/>
                <a:cxnLst/>
                <a:rect l="l" t="t" r="r" b="b"/>
                <a:pathLst>
                  <a:path w="1132" h="394" fill="none" extrusionOk="0">
                    <a:moveTo>
                      <a:pt x="0" y="0"/>
                    </a:moveTo>
                    <a:cubicBezTo>
                      <a:pt x="405" y="36"/>
                      <a:pt x="786" y="167"/>
                      <a:pt x="1131" y="393"/>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4"/>
              <p:cNvSpPr/>
              <p:nvPr/>
            </p:nvSpPr>
            <p:spPr>
              <a:xfrm>
                <a:off x="5616475" y="2692125"/>
                <a:ext cx="82475" cy="16100"/>
              </a:xfrm>
              <a:custGeom>
                <a:avLst/>
                <a:gdLst/>
                <a:ahLst/>
                <a:cxnLst/>
                <a:rect l="l" t="t" r="r" b="b"/>
                <a:pathLst>
                  <a:path w="3299" h="644" fill="none" extrusionOk="0">
                    <a:moveTo>
                      <a:pt x="0" y="132"/>
                    </a:moveTo>
                    <a:cubicBezTo>
                      <a:pt x="1119" y="1"/>
                      <a:pt x="2274" y="179"/>
                      <a:pt x="3298" y="644"/>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4"/>
              <p:cNvSpPr/>
              <p:nvPr/>
            </p:nvSpPr>
            <p:spPr>
              <a:xfrm>
                <a:off x="5575100" y="2178100"/>
                <a:ext cx="65200" cy="290225"/>
              </a:xfrm>
              <a:custGeom>
                <a:avLst/>
                <a:gdLst/>
                <a:ahLst/>
                <a:cxnLst/>
                <a:rect l="l" t="t" r="r" b="b"/>
                <a:pathLst>
                  <a:path w="2608" h="11609" extrusionOk="0">
                    <a:moveTo>
                      <a:pt x="1493" y="0"/>
                    </a:moveTo>
                    <a:cubicBezTo>
                      <a:pt x="1061" y="0"/>
                      <a:pt x="562" y="334"/>
                      <a:pt x="345" y="738"/>
                    </a:cubicBezTo>
                    <a:cubicBezTo>
                      <a:pt x="60" y="1285"/>
                      <a:pt x="119" y="2083"/>
                      <a:pt x="72" y="2690"/>
                    </a:cubicBezTo>
                    <a:cubicBezTo>
                      <a:pt x="36" y="3464"/>
                      <a:pt x="0" y="4238"/>
                      <a:pt x="0" y="5000"/>
                    </a:cubicBezTo>
                    <a:cubicBezTo>
                      <a:pt x="0" y="6727"/>
                      <a:pt x="131" y="8453"/>
                      <a:pt x="405" y="10156"/>
                    </a:cubicBezTo>
                    <a:cubicBezTo>
                      <a:pt x="453" y="10477"/>
                      <a:pt x="512" y="10798"/>
                      <a:pt x="667" y="11084"/>
                    </a:cubicBezTo>
                    <a:cubicBezTo>
                      <a:pt x="834" y="11370"/>
                      <a:pt x="1119" y="11584"/>
                      <a:pt x="1441" y="11608"/>
                    </a:cubicBezTo>
                    <a:cubicBezTo>
                      <a:pt x="1798" y="11608"/>
                      <a:pt x="2119" y="11334"/>
                      <a:pt x="2262" y="11025"/>
                    </a:cubicBezTo>
                    <a:cubicBezTo>
                      <a:pt x="2417" y="10715"/>
                      <a:pt x="2441" y="10334"/>
                      <a:pt x="2477" y="10001"/>
                    </a:cubicBezTo>
                    <a:cubicBezTo>
                      <a:pt x="2572" y="8405"/>
                      <a:pt x="2608" y="6822"/>
                      <a:pt x="2548" y="5238"/>
                    </a:cubicBezTo>
                    <a:cubicBezTo>
                      <a:pt x="2512" y="4429"/>
                      <a:pt x="2477" y="3631"/>
                      <a:pt x="2417" y="2821"/>
                    </a:cubicBezTo>
                    <a:cubicBezTo>
                      <a:pt x="2346" y="2107"/>
                      <a:pt x="2393" y="1190"/>
                      <a:pt x="2155" y="500"/>
                    </a:cubicBezTo>
                    <a:cubicBezTo>
                      <a:pt x="2028" y="142"/>
                      <a:pt x="1775" y="0"/>
                      <a:pt x="1493"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p:nvPr/>
            </p:nvSpPr>
            <p:spPr>
              <a:xfrm>
                <a:off x="4200525" y="2236750"/>
                <a:ext cx="726900" cy="716500"/>
              </a:xfrm>
              <a:custGeom>
                <a:avLst/>
                <a:gdLst/>
                <a:ahLst/>
                <a:cxnLst/>
                <a:rect l="l" t="t" r="r" b="b"/>
                <a:pathLst>
                  <a:path w="29076" h="28660" extrusionOk="0">
                    <a:moveTo>
                      <a:pt x="6069" y="1"/>
                    </a:moveTo>
                    <a:cubicBezTo>
                      <a:pt x="5408" y="1"/>
                      <a:pt x="4768" y="137"/>
                      <a:pt x="4191" y="475"/>
                    </a:cubicBezTo>
                    <a:cubicBezTo>
                      <a:pt x="2619" y="1380"/>
                      <a:pt x="2107" y="3392"/>
                      <a:pt x="2024" y="5190"/>
                    </a:cubicBezTo>
                    <a:cubicBezTo>
                      <a:pt x="1953" y="7000"/>
                      <a:pt x="2179" y="8881"/>
                      <a:pt x="1536" y="10572"/>
                    </a:cubicBezTo>
                    <a:cubicBezTo>
                      <a:pt x="1036" y="11881"/>
                      <a:pt x="0" y="13048"/>
                      <a:pt x="24" y="14465"/>
                    </a:cubicBezTo>
                    <a:cubicBezTo>
                      <a:pt x="36" y="15811"/>
                      <a:pt x="1012" y="16965"/>
                      <a:pt x="2179" y="17620"/>
                    </a:cubicBezTo>
                    <a:cubicBezTo>
                      <a:pt x="3322" y="18275"/>
                      <a:pt x="4643" y="18549"/>
                      <a:pt x="5929" y="18942"/>
                    </a:cubicBezTo>
                    <a:cubicBezTo>
                      <a:pt x="7203" y="19347"/>
                      <a:pt x="8501" y="19882"/>
                      <a:pt x="9335" y="20930"/>
                    </a:cubicBezTo>
                    <a:cubicBezTo>
                      <a:pt x="10632" y="22538"/>
                      <a:pt x="10561" y="24895"/>
                      <a:pt x="11775" y="26550"/>
                    </a:cubicBezTo>
                    <a:cubicBezTo>
                      <a:pt x="12945" y="28120"/>
                      <a:pt x="14986" y="28660"/>
                      <a:pt x="16995" y="28660"/>
                    </a:cubicBezTo>
                    <a:cubicBezTo>
                      <a:pt x="17439" y="28660"/>
                      <a:pt x="17881" y="28633"/>
                      <a:pt x="18312" y="28586"/>
                    </a:cubicBezTo>
                    <a:cubicBezTo>
                      <a:pt x="19848" y="28431"/>
                      <a:pt x="21336" y="28086"/>
                      <a:pt x="22848" y="27979"/>
                    </a:cubicBezTo>
                    <a:cubicBezTo>
                      <a:pt x="23991" y="27872"/>
                      <a:pt x="24944" y="27979"/>
                      <a:pt x="25706" y="27002"/>
                    </a:cubicBezTo>
                    <a:cubicBezTo>
                      <a:pt x="27372" y="24835"/>
                      <a:pt x="28265" y="21645"/>
                      <a:pt x="28742" y="19001"/>
                    </a:cubicBezTo>
                    <a:cubicBezTo>
                      <a:pt x="28956" y="17894"/>
                      <a:pt x="29075" y="16727"/>
                      <a:pt x="28873" y="15608"/>
                    </a:cubicBezTo>
                    <a:cubicBezTo>
                      <a:pt x="28682" y="14477"/>
                      <a:pt x="28146" y="13394"/>
                      <a:pt x="27242" y="12715"/>
                    </a:cubicBezTo>
                    <a:cubicBezTo>
                      <a:pt x="26194" y="11917"/>
                      <a:pt x="24753" y="11739"/>
                      <a:pt x="23872" y="10774"/>
                    </a:cubicBezTo>
                    <a:cubicBezTo>
                      <a:pt x="22824" y="9619"/>
                      <a:pt x="23015" y="7833"/>
                      <a:pt x="23241" y="6286"/>
                    </a:cubicBezTo>
                    <a:cubicBezTo>
                      <a:pt x="23455" y="4738"/>
                      <a:pt x="23562" y="2916"/>
                      <a:pt x="22431" y="1845"/>
                    </a:cubicBezTo>
                    <a:cubicBezTo>
                      <a:pt x="21836" y="1277"/>
                      <a:pt x="21033" y="1064"/>
                      <a:pt x="20200" y="1064"/>
                    </a:cubicBezTo>
                    <a:cubicBezTo>
                      <a:pt x="19599" y="1064"/>
                      <a:pt x="18983" y="1175"/>
                      <a:pt x="18419" y="1344"/>
                    </a:cubicBezTo>
                    <a:cubicBezTo>
                      <a:pt x="17062" y="1737"/>
                      <a:pt x="15752" y="2416"/>
                      <a:pt x="14335" y="2452"/>
                    </a:cubicBezTo>
                    <a:cubicBezTo>
                      <a:pt x="14292" y="2453"/>
                      <a:pt x="14249" y="2453"/>
                      <a:pt x="14206" y="2453"/>
                    </a:cubicBezTo>
                    <a:cubicBezTo>
                      <a:pt x="12471" y="2453"/>
                      <a:pt x="10891" y="1529"/>
                      <a:pt x="9311" y="821"/>
                    </a:cubicBezTo>
                    <a:cubicBezTo>
                      <a:pt x="8297" y="369"/>
                      <a:pt x="7154" y="1"/>
                      <a:pt x="6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4"/>
              <p:cNvSpPr/>
              <p:nvPr/>
            </p:nvSpPr>
            <p:spPr>
              <a:xfrm>
                <a:off x="4442875" y="2426050"/>
                <a:ext cx="536625" cy="629250"/>
              </a:xfrm>
              <a:custGeom>
                <a:avLst/>
                <a:gdLst/>
                <a:ahLst/>
                <a:cxnLst/>
                <a:rect l="l" t="t" r="r" b="b"/>
                <a:pathLst>
                  <a:path w="21465" h="25170" extrusionOk="0">
                    <a:moveTo>
                      <a:pt x="634" y="0"/>
                    </a:moveTo>
                    <a:cubicBezTo>
                      <a:pt x="251" y="0"/>
                      <a:pt x="1" y="403"/>
                      <a:pt x="319" y="928"/>
                    </a:cubicBezTo>
                    <a:cubicBezTo>
                      <a:pt x="5451" y="9370"/>
                      <a:pt x="11725" y="17537"/>
                      <a:pt x="18738" y="24872"/>
                    </a:cubicBezTo>
                    <a:cubicBezTo>
                      <a:pt x="18909" y="25053"/>
                      <a:pt x="19133" y="25170"/>
                      <a:pt x="19350" y="25170"/>
                    </a:cubicBezTo>
                    <a:cubicBezTo>
                      <a:pt x="19360" y="25170"/>
                      <a:pt x="19371" y="25170"/>
                      <a:pt x="19381" y="25169"/>
                    </a:cubicBezTo>
                    <a:cubicBezTo>
                      <a:pt x="20512" y="25122"/>
                      <a:pt x="21131" y="24550"/>
                      <a:pt x="21405" y="23562"/>
                    </a:cubicBezTo>
                    <a:cubicBezTo>
                      <a:pt x="21465" y="23336"/>
                      <a:pt x="21369" y="23038"/>
                      <a:pt x="21167" y="22800"/>
                    </a:cubicBezTo>
                    <a:cubicBezTo>
                      <a:pt x="14523" y="15323"/>
                      <a:pt x="7892" y="7822"/>
                      <a:pt x="1248" y="333"/>
                    </a:cubicBezTo>
                    <a:cubicBezTo>
                      <a:pt x="1046" y="100"/>
                      <a:pt x="824" y="0"/>
                      <a:pt x="6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4"/>
              <p:cNvSpPr/>
              <p:nvPr/>
            </p:nvSpPr>
            <p:spPr>
              <a:xfrm>
                <a:off x="4421975" y="2584750"/>
                <a:ext cx="196925" cy="73550"/>
              </a:xfrm>
              <a:custGeom>
                <a:avLst/>
                <a:gdLst/>
                <a:ahLst/>
                <a:cxnLst/>
                <a:rect l="l" t="t" r="r" b="b"/>
                <a:pathLst>
                  <a:path w="7877" h="2942" extrusionOk="0">
                    <a:moveTo>
                      <a:pt x="2113" y="1"/>
                    </a:moveTo>
                    <a:cubicBezTo>
                      <a:pt x="1694" y="1"/>
                      <a:pt x="1275" y="20"/>
                      <a:pt x="858" y="57"/>
                    </a:cubicBezTo>
                    <a:cubicBezTo>
                      <a:pt x="155" y="117"/>
                      <a:pt x="0" y="1057"/>
                      <a:pt x="643" y="1331"/>
                    </a:cubicBezTo>
                    <a:cubicBezTo>
                      <a:pt x="2643" y="2164"/>
                      <a:pt x="4751" y="2724"/>
                      <a:pt x="6906" y="2938"/>
                    </a:cubicBezTo>
                    <a:cubicBezTo>
                      <a:pt x="6930" y="2941"/>
                      <a:pt x="6953" y="2942"/>
                      <a:pt x="6976" y="2942"/>
                    </a:cubicBezTo>
                    <a:cubicBezTo>
                      <a:pt x="7563" y="2942"/>
                      <a:pt x="7877" y="2231"/>
                      <a:pt x="7430" y="1795"/>
                    </a:cubicBezTo>
                    <a:lnTo>
                      <a:pt x="6287" y="712"/>
                    </a:lnTo>
                    <a:cubicBezTo>
                      <a:pt x="6215" y="617"/>
                      <a:pt x="6108" y="581"/>
                      <a:pt x="6001" y="545"/>
                    </a:cubicBezTo>
                    <a:cubicBezTo>
                      <a:pt x="4737" y="184"/>
                      <a:pt x="3426" y="1"/>
                      <a:pt x="2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4"/>
              <p:cNvSpPr/>
              <p:nvPr/>
            </p:nvSpPr>
            <p:spPr>
              <a:xfrm>
                <a:off x="4584200" y="2457525"/>
                <a:ext cx="74725" cy="189675"/>
              </a:xfrm>
              <a:custGeom>
                <a:avLst/>
                <a:gdLst/>
                <a:ahLst/>
                <a:cxnLst/>
                <a:rect l="l" t="t" r="r" b="b"/>
                <a:pathLst>
                  <a:path w="2989" h="7587" extrusionOk="0">
                    <a:moveTo>
                      <a:pt x="1054" y="1"/>
                    </a:moveTo>
                    <a:cubicBezTo>
                      <a:pt x="824" y="1"/>
                      <a:pt x="596" y="150"/>
                      <a:pt x="560" y="443"/>
                    </a:cubicBezTo>
                    <a:lnTo>
                      <a:pt x="0" y="4586"/>
                    </a:lnTo>
                    <a:lnTo>
                      <a:pt x="2989" y="7587"/>
                    </a:lnTo>
                    <a:cubicBezTo>
                      <a:pt x="2512" y="5182"/>
                      <a:pt x="2024" y="2800"/>
                      <a:pt x="1548" y="407"/>
                    </a:cubicBezTo>
                    <a:cubicBezTo>
                      <a:pt x="1490" y="135"/>
                      <a:pt x="1271"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4"/>
              <p:cNvSpPr/>
              <p:nvPr/>
            </p:nvSpPr>
            <p:spPr>
              <a:xfrm>
                <a:off x="4559775" y="2751350"/>
                <a:ext cx="160075" cy="50350"/>
              </a:xfrm>
              <a:custGeom>
                <a:avLst/>
                <a:gdLst/>
                <a:ahLst/>
                <a:cxnLst/>
                <a:rect l="l" t="t" r="r" b="b"/>
                <a:pathLst>
                  <a:path w="6403" h="2014" extrusionOk="0">
                    <a:moveTo>
                      <a:pt x="4549" y="1"/>
                    </a:moveTo>
                    <a:cubicBezTo>
                      <a:pt x="3108" y="180"/>
                      <a:pt x="1680" y="549"/>
                      <a:pt x="310" y="1084"/>
                    </a:cubicBezTo>
                    <a:cubicBezTo>
                      <a:pt x="1" y="1215"/>
                      <a:pt x="72" y="1680"/>
                      <a:pt x="418" y="1692"/>
                    </a:cubicBezTo>
                    <a:lnTo>
                      <a:pt x="5966" y="2013"/>
                    </a:lnTo>
                    <a:cubicBezTo>
                      <a:pt x="5971" y="2013"/>
                      <a:pt x="5976" y="2013"/>
                      <a:pt x="5981" y="2013"/>
                    </a:cubicBezTo>
                    <a:cubicBezTo>
                      <a:pt x="6268" y="2013"/>
                      <a:pt x="6403" y="1676"/>
                      <a:pt x="6204" y="1465"/>
                    </a:cubicBezTo>
                    <a:lnTo>
                      <a:pt x="4823" y="84"/>
                    </a:lnTo>
                    <a:cubicBezTo>
                      <a:pt x="4751" y="25"/>
                      <a:pt x="4656" y="1"/>
                      <a:pt x="4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4"/>
              <p:cNvSpPr/>
              <p:nvPr/>
            </p:nvSpPr>
            <p:spPr>
              <a:xfrm>
                <a:off x="4708600" y="2603500"/>
                <a:ext cx="59875" cy="193025"/>
              </a:xfrm>
              <a:custGeom>
                <a:avLst/>
                <a:gdLst/>
                <a:ahLst/>
                <a:cxnLst/>
                <a:rect l="l" t="t" r="r" b="b"/>
                <a:pathLst>
                  <a:path w="2395" h="7721" extrusionOk="0">
                    <a:moveTo>
                      <a:pt x="1290" y="0"/>
                    </a:moveTo>
                    <a:cubicBezTo>
                      <a:pt x="1134" y="0"/>
                      <a:pt x="978" y="96"/>
                      <a:pt x="942" y="283"/>
                    </a:cubicBezTo>
                    <a:cubicBezTo>
                      <a:pt x="620" y="1831"/>
                      <a:pt x="311" y="3379"/>
                      <a:pt x="13" y="4915"/>
                    </a:cubicBezTo>
                    <a:cubicBezTo>
                      <a:pt x="1" y="5022"/>
                      <a:pt x="13" y="5105"/>
                      <a:pt x="61" y="5189"/>
                    </a:cubicBezTo>
                    <a:lnTo>
                      <a:pt x="1477" y="7546"/>
                    </a:lnTo>
                    <a:cubicBezTo>
                      <a:pt x="1549" y="7666"/>
                      <a:pt x="1666" y="7720"/>
                      <a:pt x="1782" y="7720"/>
                    </a:cubicBezTo>
                    <a:cubicBezTo>
                      <a:pt x="1953" y="7720"/>
                      <a:pt x="2123" y="7602"/>
                      <a:pt x="2144" y="7403"/>
                    </a:cubicBezTo>
                    <a:cubicBezTo>
                      <a:pt x="2394" y="5022"/>
                      <a:pt x="2216" y="2593"/>
                      <a:pt x="1632" y="271"/>
                    </a:cubicBezTo>
                    <a:cubicBezTo>
                      <a:pt x="1591" y="90"/>
                      <a:pt x="1441" y="0"/>
                      <a:pt x="1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4"/>
              <p:cNvSpPr/>
              <p:nvPr/>
            </p:nvSpPr>
            <p:spPr>
              <a:xfrm>
                <a:off x="4201100" y="2236750"/>
                <a:ext cx="725425" cy="716400"/>
              </a:xfrm>
              <a:custGeom>
                <a:avLst/>
                <a:gdLst/>
                <a:ahLst/>
                <a:cxnLst/>
                <a:rect l="l" t="t" r="r" b="b"/>
                <a:pathLst>
                  <a:path w="29017" h="28656" extrusionOk="0">
                    <a:moveTo>
                      <a:pt x="6066" y="1"/>
                    </a:moveTo>
                    <a:cubicBezTo>
                      <a:pt x="5404" y="1"/>
                      <a:pt x="4761" y="137"/>
                      <a:pt x="4180" y="475"/>
                    </a:cubicBezTo>
                    <a:cubicBezTo>
                      <a:pt x="2620" y="1380"/>
                      <a:pt x="2084" y="3392"/>
                      <a:pt x="2025" y="5190"/>
                    </a:cubicBezTo>
                    <a:cubicBezTo>
                      <a:pt x="1942" y="7000"/>
                      <a:pt x="2168" y="8869"/>
                      <a:pt x="1525" y="10572"/>
                    </a:cubicBezTo>
                    <a:cubicBezTo>
                      <a:pt x="1025" y="11881"/>
                      <a:pt x="1" y="13072"/>
                      <a:pt x="13" y="14465"/>
                    </a:cubicBezTo>
                    <a:cubicBezTo>
                      <a:pt x="25" y="15787"/>
                      <a:pt x="1013" y="16954"/>
                      <a:pt x="2168" y="17620"/>
                    </a:cubicBezTo>
                    <a:cubicBezTo>
                      <a:pt x="3335" y="18275"/>
                      <a:pt x="4656" y="18561"/>
                      <a:pt x="5918" y="18942"/>
                    </a:cubicBezTo>
                    <a:cubicBezTo>
                      <a:pt x="7204" y="19335"/>
                      <a:pt x="8478" y="19882"/>
                      <a:pt x="9335" y="20918"/>
                    </a:cubicBezTo>
                    <a:cubicBezTo>
                      <a:pt x="10621" y="22514"/>
                      <a:pt x="10538" y="24895"/>
                      <a:pt x="11776" y="26550"/>
                    </a:cubicBezTo>
                    <a:cubicBezTo>
                      <a:pt x="12950" y="28125"/>
                      <a:pt x="14993" y="28655"/>
                      <a:pt x="17006" y="28655"/>
                    </a:cubicBezTo>
                    <a:cubicBezTo>
                      <a:pt x="17442" y="28655"/>
                      <a:pt x="17877" y="28630"/>
                      <a:pt x="18301" y="28586"/>
                    </a:cubicBezTo>
                    <a:cubicBezTo>
                      <a:pt x="18575" y="28562"/>
                      <a:pt x="18837" y="28514"/>
                      <a:pt x="19122" y="28479"/>
                    </a:cubicBezTo>
                    <a:cubicBezTo>
                      <a:pt x="16146" y="27681"/>
                      <a:pt x="13503" y="25597"/>
                      <a:pt x="12193" y="22788"/>
                    </a:cubicBezTo>
                    <a:cubicBezTo>
                      <a:pt x="11598" y="21502"/>
                      <a:pt x="11205" y="20061"/>
                      <a:pt x="10145" y="19120"/>
                    </a:cubicBezTo>
                    <a:cubicBezTo>
                      <a:pt x="8359" y="17549"/>
                      <a:pt x="5180" y="17966"/>
                      <a:pt x="3823" y="16001"/>
                    </a:cubicBezTo>
                    <a:cubicBezTo>
                      <a:pt x="2942" y="14703"/>
                      <a:pt x="3275" y="12977"/>
                      <a:pt x="3644" y="11441"/>
                    </a:cubicBezTo>
                    <a:lnTo>
                      <a:pt x="5168" y="5238"/>
                    </a:lnTo>
                    <a:cubicBezTo>
                      <a:pt x="5359" y="4428"/>
                      <a:pt x="5644" y="3535"/>
                      <a:pt x="6383" y="3202"/>
                    </a:cubicBezTo>
                    <a:cubicBezTo>
                      <a:pt x="6570" y="3118"/>
                      <a:pt x="6770" y="3081"/>
                      <a:pt x="6972" y="3081"/>
                    </a:cubicBezTo>
                    <a:cubicBezTo>
                      <a:pt x="7489" y="3081"/>
                      <a:pt x="8027" y="3319"/>
                      <a:pt x="8454" y="3619"/>
                    </a:cubicBezTo>
                    <a:cubicBezTo>
                      <a:pt x="9050" y="4047"/>
                      <a:pt x="9573" y="4595"/>
                      <a:pt x="10228" y="4928"/>
                    </a:cubicBezTo>
                    <a:cubicBezTo>
                      <a:pt x="10689" y="5150"/>
                      <a:pt x="11186" y="5241"/>
                      <a:pt x="11693" y="5241"/>
                    </a:cubicBezTo>
                    <a:cubicBezTo>
                      <a:pt x="12494" y="5241"/>
                      <a:pt x="13318" y="5013"/>
                      <a:pt x="14062" y="4714"/>
                    </a:cubicBezTo>
                    <a:cubicBezTo>
                      <a:pt x="15288" y="4226"/>
                      <a:pt x="16479" y="3547"/>
                      <a:pt x="17789" y="3357"/>
                    </a:cubicBezTo>
                    <a:cubicBezTo>
                      <a:pt x="17965" y="3333"/>
                      <a:pt x="18146" y="3320"/>
                      <a:pt x="18327" y="3320"/>
                    </a:cubicBezTo>
                    <a:cubicBezTo>
                      <a:pt x="19491" y="3320"/>
                      <a:pt x="20691" y="3821"/>
                      <a:pt x="21134" y="4893"/>
                    </a:cubicBezTo>
                    <a:cubicBezTo>
                      <a:pt x="21634" y="6119"/>
                      <a:pt x="20956" y="7512"/>
                      <a:pt x="21206" y="8810"/>
                    </a:cubicBezTo>
                    <a:cubicBezTo>
                      <a:pt x="21563" y="10608"/>
                      <a:pt x="23528" y="11512"/>
                      <a:pt x="25016" y="12608"/>
                    </a:cubicBezTo>
                    <a:cubicBezTo>
                      <a:pt x="26921" y="13989"/>
                      <a:pt x="28278" y="16096"/>
                      <a:pt x="28826" y="18394"/>
                    </a:cubicBezTo>
                    <a:cubicBezTo>
                      <a:pt x="28957" y="17466"/>
                      <a:pt x="29016" y="16513"/>
                      <a:pt x="28862" y="15608"/>
                    </a:cubicBezTo>
                    <a:cubicBezTo>
                      <a:pt x="28659" y="14489"/>
                      <a:pt x="28123" y="13394"/>
                      <a:pt x="27219" y="12703"/>
                    </a:cubicBezTo>
                    <a:cubicBezTo>
                      <a:pt x="26183" y="11929"/>
                      <a:pt x="24718" y="11739"/>
                      <a:pt x="23861" y="10774"/>
                    </a:cubicBezTo>
                    <a:cubicBezTo>
                      <a:pt x="22801" y="9607"/>
                      <a:pt x="22992" y="7821"/>
                      <a:pt x="23218" y="6274"/>
                    </a:cubicBezTo>
                    <a:cubicBezTo>
                      <a:pt x="23444" y="4738"/>
                      <a:pt x="23563" y="2916"/>
                      <a:pt x="22408" y="1845"/>
                    </a:cubicBezTo>
                    <a:cubicBezTo>
                      <a:pt x="21817" y="1281"/>
                      <a:pt x="21015" y="1067"/>
                      <a:pt x="20180" y="1067"/>
                    </a:cubicBezTo>
                    <a:cubicBezTo>
                      <a:pt x="19585" y="1067"/>
                      <a:pt x="18973" y="1176"/>
                      <a:pt x="18408" y="1344"/>
                    </a:cubicBezTo>
                    <a:cubicBezTo>
                      <a:pt x="17051" y="1737"/>
                      <a:pt x="15741" y="2416"/>
                      <a:pt x="14324" y="2452"/>
                    </a:cubicBezTo>
                    <a:cubicBezTo>
                      <a:pt x="14281" y="2453"/>
                      <a:pt x="14239" y="2453"/>
                      <a:pt x="14196" y="2453"/>
                    </a:cubicBezTo>
                    <a:cubicBezTo>
                      <a:pt x="12483" y="2453"/>
                      <a:pt x="10880" y="1529"/>
                      <a:pt x="9300" y="821"/>
                    </a:cubicBezTo>
                    <a:cubicBezTo>
                      <a:pt x="8293" y="369"/>
                      <a:pt x="7154" y="1"/>
                      <a:pt x="606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4"/>
              <p:cNvSpPr/>
              <p:nvPr/>
            </p:nvSpPr>
            <p:spPr>
              <a:xfrm>
                <a:off x="4773200" y="2554025"/>
                <a:ext cx="99450" cy="269400"/>
              </a:xfrm>
              <a:custGeom>
                <a:avLst/>
                <a:gdLst/>
                <a:ahLst/>
                <a:cxnLst/>
                <a:rect l="l" t="t" r="r" b="b"/>
                <a:pathLst>
                  <a:path w="3978" h="10776" fill="none" extrusionOk="0">
                    <a:moveTo>
                      <a:pt x="3251" y="10775"/>
                    </a:moveTo>
                    <a:cubicBezTo>
                      <a:pt x="3549" y="9644"/>
                      <a:pt x="3834" y="8501"/>
                      <a:pt x="3906" y="7322"/>
                    </a:cubicBezTo>
                    <a:cubicBezTo>
                      <a:pt x="3977" y="6156"/>
                      <a:pt x="3858" y="4965"/>
                      <a:pt x="3394" y="3882"/>
                    </a:cubicBezTo>
                    <a:cubicBezTo>
                      <a:pt x="2703" y="2298"/>
                      <a:pt x="1334" y="1119"/>
                      <a:pt x="1" y="0"/>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4"/>
              <p:cNvSpPr/>
              <p:nvPr/>
            </p:nvSpPr>
            <p:spPr>
              <a:xfrm>
                <a:off x="4707125" y="2471575"/>
                <a:ext cx="41400" cy="57175"/>
              </a:xfrm>
              <a:custGeom>
                <a:avLst/>
                <a:gdLst/>
                <a:ahLst/>
                <a:cxnLst/>
                <a:rect l="l" t="t" r="r" b="b"/>
                <a:pathLst>
                  <a:path w="1656" h="2287" fill="none" extrusionOk="0">
                    <a:moveTo>
                      <a:pt x="1655" y="2286"/>
                    </a:moveTo>
                    <a:cubicBezTo>
                      <a:pt x="739" y="1905"/>
                      <a:pt x="72" y="976"/>
                      <a:pt x="0" y="0"/>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4"/>
              <p:cNvSpPr/>
              <p:nvPr/>
            </p:nvSpPr>
            <p:spPr>
              <a:xfrm>
                <a:off x="4314825" y="2398925"/>
                <a:ext cx="45550" cy="142900"/>
              </a:xfrm>
              <a:custGeom>
                <a:avLst/>
                <a:gdLst/>
                <a:ahLst/>
                <a:cxnLst/>
                <a:rect l="l" t="t" r="r" b="b"/>
                <a:pathLst>
                  <a:path w="1822" h="5716" fill="none" extrusionOk="0">
                    <a:moveTo>
                      <a:pt x="286" y="5716"/>
                    </a:moveTo>
                    <a:cubicBezTo>
                      <a:pt x="0" y="3704"/>
                      <a:pt x="583" y="1596"/>
                      <a:pt x="1822" y="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4"/>
              <p:cNvSpPr/>
              <p:nvPr/>
            </p:nvSpPr>
            <p:spPr>
              <a:xfrm>
                <a:off x="4376725" y="2359050"/>
                <a:ext cx="39025" cy="15500"/>
              </a:xfrm>
              <a:custGeom>
                <a:avLst/>
                <a:gdLst/>
                <a:ahLst/>
                <a:cxnLst/>
                <a:rect l="l" t="t" r="r" b="b"/>
                <a:pathLst>
                  <a:path w="1561" h="620" fill="none" extrusionOk="0">
                    <a:moveTo>
                      <a:pt x="1" y="501"/>
                    </a:moveTo>
                    <a:cubicBezTo>
                      <a:pt x="12" y="274"/>
                      <a:pt x="203" y="96"/>
                      <a:pt x="429" y="48"/>
                    </a:cubicBezTo>
                    <a:cubicBezTo>
                      <a:pt x="643" y="1"/>
                      <a:pt x="882" y="60"/>
                      <a:pt x="1060" y="179"/>
                    </a:cubicBezTo>
                    <a:cubicBezTo>
                      <a:pt x="1251" y="298"/>
                      <a:pt x="1394" y="453"/>
                      <a:pt x="1560" y="62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4"/>
              <p:cNvSpPr/>
              <p:nvPr/>
            </p:nvSpPr>
            <p:spPr>
              <a:xfrm>
                <a:off x="4257375" y="2583075"/>
                <a:ext cx="196775" cy="115075"/>
              </a:xfrm>
              <a:custGeom>
                <a:avLst/>
                <a:gdLst/>
                <a:ahLst/>
                <a:cxnLst/>
                <a:rect l="l" t="t" r="r" b="b"/>
                <a:pathLst>
                  <a:path w="7871" h="4603" extrusionOk="0">
                    <a:moveTo>
                      <a:pt x="1179" y="1"/>
                    </a:moveTo>
                    <a:cubicBezTo>
                      <a:pt x="859" y="1"/>
                      <a:pt x="587" y="91"/>
                      <a:pt x="417" y="326"/>
                    </a:cubicBezTo>
                    <a:cubicBezTo>
                      <a:pt x="0" y="838"/>
                      <a:pt x="322" y="1660"/>
                      <a:pt x="631" y="2148"/>
                    </a:cubicBezTo>
                    <a:cubicBezTo>
                      <a:pt x="1012" y="2743"/>
                      <a:pt x="1572" y="3208"/>
                      <a:pt x="2179" y="3565"/>
                    </a:cubicBezTo>
                    <a:cubicBezTo>
                      <a:pt x="3332" y="4244"/>
                      <a:pt x="4667" y="4603"/>
                      <a:pt x="5996" y="4603"/>
                    </a:cubicBezTo>
                    <a:cubicBezTo>
                      <a:pt x="6368" y="4603"/>
                      <a:pt x="6741" y="4575"/>
                      <a:pt x="7108" y="4517"/>
                    </a:cubicBezTo>
                    <a:cubicBezTo>
                      <a:pt x="7287" y="4482"/>
                      <a:pt x="7465" y="4458"/>
                      <a:pt x="7620" y="4339"/>
                    </a:cubicBezTo>
                    <a:cubicBezTo>
                      <a:pt x="7858" y="4136"/>
                      <a:pt x="7870" y="3767"/>
                      <a:pt x="7739" y="3505"/>
                    </a:cubicBezTo>
                    <a:cubicBezTo>
                      <a:pt x="7596" y="3232"/>
                      <a:pt x="7358" y="3029"/>
                      <a:pt x="7120" y="2851"/>
                    </a:cubicBezTo>
                    <a:cubicBezTo>
                      <a:pt x="6084" y="2041"/>
                      <a:pt x="4941" y="1374"/>
                      <a:pt x="3727" y="850"/>
                    </a:cubicBezTo>
                    <a:cubicBezTo>
                      <a:pt x="3200" y="626"/>
                      <a:pt x="2023" y="1"/>
                      <a:pt x="1179"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p:nvPr/>
            </p:nvSpPr>
            <p:spPr>
              <a:xfrm>
                <a:off x="4690775" y="2317800"/>
                <a:ext cx="72625" cy="70450"/>
              </a:xfrm>
              <a:custGeom>
                <a:avLst/>
                <a:gdLst/>
                <a:ahLst/>
                <a:cxnLst/>
                <a:rect l="l" t="t" r="r" b="b"/>
                <a:pathLst>
                  <a:path w="2905" h="2818" extrusionOk="0">
                    <a:moveTo>
                      <a:pt x="1054" y="0"/>
                    </a:moveTo>
                    <a:cubicBezTo>
                      <a:pt x="112" y="0"/>
                      <a:pt x="1" y="1158"/>
                      <a:pt x="345" y="1912"/>
                    </a:cubicBezTo>
                    <a:cubicBezTo>
                      <a:pt x="440" y="2127"/>
                      <a:pt x="559" y="2353"/>
                      <a:pt x="738" y="2520"/>
                    </a:cubicBezTo>
                    <a:cubicBezTo>
                      <a:pt x="916" y="2698"/>
                      <a:pt x="1143" y="2817"/>
                      <a:pt x="1393" y="2817"/>
                    </a:cubicBezTo>
                    <a:cubicBezTo>
                      <a:pt x="1401" y="2818"/>
                      <a:pt x="1410" y="2818"/>
                      <a:pt x="1418" y="2818"/>
                    </a:cubicBezTo>
                    <a:cubicBezTo>
                      <a:pt x="1801" y="2818"/>
                      <a:pt x="2135" y="2560"/>
                      <a:pt x="2321" y="2234"/>
                    </a:cubicBezTo>
                    <a:cubicBezTo>
                      <a:pt x="2905" y="1281"/>
                      <a:pt x="2333" y="210"/>
                      <a:pt x="1274" y="19"/>
                    </a:cubicBezTo>
                    <a:cubicBezTo>
                      <a:pt x="1196" y="6"/>
                      <a:pt x="1122" y="0"/>
                      <a:pt x="1054"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4"/>
              <p:cNvSpPr/>
              <p:nvPr/>
            </p:nvSpPr>
            <p:spPr>
              <a:xfrm>
                <a:off x="4491925" y="2796300"/>
                <a:ext cx="88725" cy="99650"/>
              </a:xfrm>
              <a:custGeom>
                <a:avLst/>
                <a:gdLst/>
                <a:ahLst/>
                <a:cxnLst/>
                <a:rect l="l" t="t" r="r" b="b"/>
                <a:pathLst>
                  <a:path w="3549" h="3986" extrusionOk="0">
                    <a:moveTo>
                      <a:pt x="1162" y="0"/>
                    </a:moveTo>
                    <a:cubicBezTo>
                      <a:pt x="828" y="0"/>
                      <a:pt x="460" y="156"/>
                      <a:pt x="286" y="453"/>
                    </a:cubicBezTo>
                    <a:cubicBezTo>
                      <a:pt x="0" y="906"/>
                      <a:pt x="357" y="1441"/>
                      <a:pt x="596" y="1846"/>
                    </a:cubicBezTo>
                    <a:cubicBezTo>
                      <a:pt x="1048" y="2561"/>
                      <a:pt x="1596" y="3204"/>
                      <a:pt x="2251" y="3692"/>
                    </a:cubicBezTo>
                    <a:cubicBezTo>
                      <a:pt x="2448" y="3843"/>
                      <a:pt x="2691" y="3986"/>
                      <a:pt x="2931" y="3986"/>
                    </a:cubicBezTo>
                    <a:cubicBezTo>
                      <a:pt x="2995" y="3986"/>
                      <a:pt x="3058" y="3976"/>
                      <a:pt x="3120" y="3954"/>
                    </a:cubicBezTo>
                    <a:cubicBezTo>
                      <a:pt x="3322" y="3882"/>
                      <a:pt x="3453" y="3680"/>
                      <a:pt x="3501" y="3465"/>
                    </a:cubicBezTo>
                    <a:cubicBezTo>
                      <a:pt x="3548" y="3263"/>
                      <a:pt x="3513" y="3037"/>
                      <a:pt x="3465" y="2811"/>
                    </a:cubicBezTo>
                    <a:cubicBezTo>
                      <a:pt x="3263" y="1834"/>
                      <a:pt x="2429" y="215"/>
                      <a:pt x="1322" y="13"/>
                    </a:cubicBezTo>
                    <a:cubicBezTo>
                      <a:pt x="1270" y="4"/>
                      <a:pt x="1217" y="0"/>
                      <a:pt x="1162"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4"/>
              <p:cNvSpPr/>
              <p:nvPr/>
            </p:nvSpPr>
            <p:spPr>
              <a:xfrm>
                <a:off x="5152425" y="1803625"/>
                <a:ext cx="570025" cy="1209375"/>
              </a:xfrm>
              <a:custGeom>
                <a:avLst/>
                <a:gdLst/>
                <a:ahLst/>
                <a:cxnLst/>
                <a:rect l="l" t="t" r="r" b="b"/>
                <a:pathLst>
                  <a:path w="22801" h="48375" extrusionOk="0">
                    <a:moveTo>
                      <a:pt x="8870" y="1"/>
                    </a:moveTo>
                    <a:lnTo>
                      <a:pt x="5775" y="620"/>
                    </a:lnTo>
                    <a:lnTo>
                      <a:pt x="2691" y="1251"/>
                    </a:lnTo>
                    <a:lnTo>
                      <a:pt x="4560" y="10490"/>
                    </a:lnTo>
                    <a:cubicBezTo>
                      <a:pt x="4560" y="10490"/>
                      <a:pt x="0" y="12276"/>
                      <a:pt x="1000" y="17241"/>
                    </a:cubicBezTo>
                    <a:cubicBezTo>
                      <a:pt x="2572" y="27861"/>
                      <a:pt x="4584" y="37743"/>
                      <a:pt x="6977" y="46982"/>
                    </a:cubicBezTo>
                    <a:cubicBezTo>
                      <a:pt x="7155" y="47807"/>
                      <a:pt x="7871" y="48375"/>
                      <a:pt x="8679" y="48375"/>
                    </a:cubicBezTo>
                    <a:cubicBezTo>
                      <a:pt x="8793" y="48375"/>
                      <a:pt x="8909" y="48363"/>
                      <a:pt x="9025" y="48340"/>
                    </a:cubicBezTo>
                    <a:lnTo>
                      <a:pt x="15133" y="47102"/>
                    </a:lnTo>
                    <a:lnTo>
                      <a:pt x="21253" y="45875"/>
                    </a:lnTo>
                    <a:cubicBezTo>
                      <a:pt x="22193" y="45673"/>
                      <a:pt x="22801" y="44768"/>
                      <a:pt x="22610" y="43827"/>
                    </a:cubicBezTo>
                    <a:cubicBezTo>
                      <a:pt x="21193" y="34040"/>
                      <a:pt x="19169" y="24111"/>
                      <a:pt x="16621" y="14086"/>
                    </a:cubicBezTo>
                    <a:cubicBezTo>
                      <a:pt x="15678" y="9348"/>
                      <a:pt x="11169" y="9239"/>
                      <a:pt x="10758" y="9239"/>
                    </a:cubicBezTo>
                    <a:cubicBezTo>
                      <a:pt x="10738" y="9239"/>
                      <a:pt x="10728" y="9240"/>
                      <a:pt x="10728" y="9240"/>
                    </a:cubicBezTo>
                    <a:lnTo>
                      <a:pt x="88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4"/>
              <p:cNvSpPr/>
              <p:nvPr/>
            </p:nvSpPr>
            <p:spPr>
              <a:xfrm>
                <a:off x="5199450" y="1768050"/>
                <a:ext cx="200950" cy="138075"/>
              </a:xfrm>
              <a:custGeom>
                <a:avLst/>
                <a:gdLst/>
                <a:ahLst/>
                <a:cxnLst/>
                <a:rect l="l" t="t" r="r" b="b"/>
                <a:pathLst>
                  <a:path w="8038" h="5523" extrusionOk="0">
                    <a:moveTo>
                      <a:pt x="6596" y="0"/>
                    </a:moveTo>
                    <a:cubicBezTo>
                      <a:pt x="6518" y="0"/>
                      <a:pt x="6439" y="10"/>
                      <a:pt x="6358" y="30"/>
                    </a:cubicBezTo>
                    <a:lnTo>
                      <a:pt x="810" y="1316"/>
                    </a:lnTo>
                    <a:cubicBezTo>
                      <a:pt x="322" y="1435"/>
                      <a:pt x="0" y="1947"/>
                      <a:pt x="96" y="2447"/>
                    </a:cubicBezTo>
                    <a:lnTo>
                      <a:pt x="560" y="4733"/>
                    </a:lnTo>
                    <a:cubicBezTo>
                      <a:pt x="655" y="5190"/>
                      <a:pt x="1063" y="5523"/>
                      <a:pt x="1521" y="5523"/>
                    </a:cubicBezTo>
                    <a:cubicBezTo>
                      <a:pt x="1577" y="5523"/>
                      <a:pt x="1634" y="5518"/>
                      <a:pt x="1691" y="5507"/>
                    </a:cubicBezTo>
                    <a:lnTo>
                      <a:pt x="7180" y="4400"/>
                    </a:lnTo>
                    <a:cubicBezTo>
                      <a:pt x="7692" y="4293"/>
                      <a:pt x="8037" y="3805"/>
                      <a:pt x="7942" y="3281"/>
                    </a:cubicBezTo>
                    <a:lnTo>
                      <a:pt x="7537" y="816"/>
                    </a:lnTo>
                    <a:cubicBezTo>
                      <a:pt x="7466" y="347"/>
                      <a:pt x="7062" y="0"/>
                      <a:pt x="65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4"/>
              <p:cNvSpPr/>
              <p:nvPr/>
            </p:nvSpPr>
            <p:spPr>
              <a:xfrm>
                <a:off x="5225050" y="1821775"/>
                <a:ext cx="9550" cy="60450"/>
              </a:xfrm>
              <a:custGeom>
                <a:avLst/>
                <a:gdLst/>
                <a:ahLst/>
                <a:cxnLst/>
                <a:rect l="l" t="t" r="r" b="b"/>
                <a:pathLst>
                  <a:path w="382" h="2418" fill="none" extrusionOk="0">
                    <a:moveTo>
                      <a:pt x="0" y="1"/>
                    </a:moveTo>
                    <a:cubicBezTo>
                      <a:pt x="131" y="810"/>
                      <a:pt x="262" y="1608"/>
                      <a:pt x="381" y="2418"/>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a:off x="5255100" y="1815525"/>
                <a:ext cx="11950" cy="59575"/>
              </a:xfrm>
              <a:custGeom>
                <a:avLst/>
                <a:gdLst/>
                <a:ahLst/>
                <a:cxnLst/>
                <a:rect l="l" t="t" r="r" b="b"/>
                <a:pathLst>
                  <a:path w="478" h="2383" fill="none" extrusionOk="0">
                    <a:moveTo>
                      <a:pt x="1" y="1"/>
                    </a:moveTo>
                    <a:cubicBezTo>
                      <a:pt x="168" y="787"/>
                      <a:pt x="334" y="1596"/>
                      <a:pt x="477" y="2382"/>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4"/>
              <p:cNvSpPr/>
              <p:nvPr/>
            </p:nvSpPr>
            <p:spPr>
              <a:xfrm>
                <a:off x="5287250" y="1808400"/>
                <a:ext cx="12525" cy="63700"/>
              </a:xfrm>
              <a:custGeom>
                <a:avLst/>
                <a:gdLst/>
                <a:ahLst/>
                <a:cxnLst/>
                <a:rect l="l" t="t" r="r" b="b"/>
                <a:pathLst>
                  <a:path w="501" h="2548" fill="none" extrusionOk="0">
                    <a:moveTo>
                      <a:pt x="1" y="0"/>
                    </a:moveTo>
                    <a:cubicBezTo>
                      <a:pt x="156" y="857"/>
                      <a:pt x="334" y="1703"/>
                      <a:pt x="501" y="2548"/>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4"/>
              <p:cNvSpPr/>
              <p:nvPr/>
            </p:nvSpPr>
            <p:spPr>
              <a:xfrm>
                <a:off x="5319100" y="1800350"/>
                <a:ext cx="10450" cy="67000"/>
              </a:xfrm>
              <a:custGeom>
                <a:avLst/>
                <a:gdLst/>
                <a:ahLst/>
                <a:cxnLst/>
                <a:rect l="l" t="t" r="r" b="b"/>
                <a:pathLst>
                  <a:path w="418" h="2680" fill="none" extrusionOk="0">
                    <a:moveTo>
                      <a:pt x="1" y="1"/>
                    </a:moveTo>
                    <a:cubicBezTo>
                      <a:pt x="132" y="894"/>
                      <a:pt x="286" y="1786"/>
                      <a:pt x="417" y="2679"/>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4"/>
              <p:cNvSpPr/>
              <p:nvPr/>
            </p:nvSpPr>
            <p:spPr>
              <a:xfrm>
                <a:off x="5352150" y="1790225"/>
                <a:ext cx="12525" cy="67300"/>
              </a:xfrm>
              <a:custGeom>
                <a:avLst/>
                <a:gdLst/>
                <a:ahLst/>
                <a:cxnLst/>
                <a:rect l="l" t="t" r="r" b="b"/>
                <a:pathLst>
                  <a:path w="501" h="2692" fill="none" extrusionOk="0">
                    <a:moveTo>
                      <a:pt x="0" y="1"/>
                    </a:moveTo>
                    <a:cubicBezTo>
                      <a:pt x="167" y="894"/>
                      <a:pt x="334" y="1799"/>
                      <a:pt x="500" y="2692"/>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4"/>
              <p:cNvSpPr/>
              <p:nvPr/>
            </p:nvSpPr>
            <p:spPr>
              <a:xfrm>
                <a:off x="5228325" y="2254775"/>
                <a:ext cx="400675" cy="434100"/>
              </a:xfrm>
              <a:custGeom>
                <a:avLst/>
                <a:gdLst/>
                <a:ahLst/>
                <a:cxnLst/>
                <a:rect l="l" t="t" r="r" b="b"/>
                <a:pathLst>
                  <a:path w="16027" h="17364" extrusionOk="0">
                    <a:moveTo>
                      <a:pt x="12516" y="1"/>
                    </a:moveTo>
                    <a:cubicBezTo>
                      <a:pt x="12491" y="1"/>
                      <a:pt x="12467" y="2"/>
                      <a:pt x="12442" y="4"/>
                    </a:cubicBezTo>
                    <a:cubicBezTo>
                      <a:pt x="7001" y="683"/>
                      <a:pt x="2262" y="1933"/>
                      <a:pt x="596" y="2386"/>
                    </a:cubicBezTo>
                    <a:cubicBezTo>
                      <a:pt x="238" y="2493"/>
                      <a:pt x="0" y="2850"/>
                      <a:pt x="36" y="3219"/>
                    </a:cubicBezTo>
                    <a:cubicBezTo>
                      <a:pt x="643" y="7422"/>
                      <a:pt x="2298" y="14661"/>
                      <a:pt x="2786" y="16768"/>
                    </a:cubicBezTo>
                    <a:cubicBezTo>
                      <a:pt x="2870" y="17126"/>
                      <a:pt x="3167" y="17364"/>
                      <a:pt x="3525" y="17364"/>
                    </a:cubicBezTo>
                    <a:cubicBezTo>
                      <a:pt x="8073" y="17304"/>
                      <a:pt x="13681" y="15530"/>
                      <a:pt x="15478" y="14923"/>
                    </a:cubicBezTo>
                    <a:cubicBezTo>
                      <a:pt x="15824" y="14804"/>
                      <a:pt x="16026" y="14459"/>
                      <a:pt x="15990" y="14101"/>
                    </a:cubicBezTo>
                    <a:cubicBezTo>
                      <a:pt x="15145" y="7672"/>
                      <a:pt x="13764" y="2350"/>
                      <a:pt x="13276" y="564"/>
                    </a:cubicBezTo>
                    <a:cubicBezTo>
                      <a:pt x="13176" y="230"/>
                      <a:pt x="12858" y="1"/>
                      <a:pt x="125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4"/>
              <p:cNvSpPr/>
              <p:nvPr/>
            </p:nvSpPr>
            <p:spPr>
              <a:xfrm>
                <a:off x="5322975" y="2382275"/>
                <a:ext cx="139025" cy="181875"/>
              </a:xfrm>
              <a:custGeom>
                <a:avLst/>
                <a:gdLst/>
                <a:ahLst/>
                <a:cxnLst/>
                <a:rect l="l" t="t" r="r" b="b"/>
                <a:pathLst>
                  <a:path w="5561" h="7275" extrusionOk="0">
                    <a:moveTo>
                      <a:pt x="774" y="0"/>
                    </a:moveTo>
                    <a:cubicBezTo>
                      <a:pt x="96" y="893"/>
                      <a:pt x="0" y="2143"/>
                      <a:pt x="334" y="3203"/>
                    </a:cubicBezTo>
                    <a:cubicBezTo>
                      <a:pt x="679" y="4275"/>
                      <a:pt x="1405" y="5179"/>
                      <a:pt x="2275" y="5882"/>
                    </a:cubicBezTo>
                    <a:cubicBezTo>
                      <a:pt x="2858" y="6358"/>
                      <a:pt x="3489" y="6739"/>
                      <a:pt x="4132" y="7096"/>
                    </a:cubicBezTo>
                    <a:cubicBezTo>
                      <a:pt x="4215" y="7144"/>
                      <a:pt x="4311" y="7203"/>
                      <a:pt x="4394" y="7251"/>
                    </a:cubicBezTo>
                    <a:lnTo>
                      <a:pt x="4311" y="6930"/>
                    </a:lnTo>
                    <a:cubicBezTo>
                      <a:pt x="4203" y="6584"/>
                      <a:pt x="4096" y="6239"/>
                      <a:pt x="3953" y="5906"/>
                    </a:cubicBezTo>
                    <a:cubicBezTo>
                      <a:pt x="3644" y="5239"/>
                      <a:pt x="3120" y="4703"/>
                      <a:pt x="2656" y="4132"/>
                    </a:cubicBezTo>
                    <a:cubicBezTo>
                      <a:pt x="2203" y="3572"/>
                      <a:pt x="1751" y="2929"/>
                      <a:pt x="1632" y="2215"/>
                    </a:cubicBezTo>
                    <a:lnTo>
                      <a:pt x="1632" y="2215"/>
                    </a:lnTo>
                    <a:cubicBezTo>
                      <a:pt x="2334" y="3405"/>
                      <a:pt x="3560" y="4179"/>
                      <a:pt x="4370" y="5298"/>
                    </a:cubicBezTo>
                    <a:cubicBezTo>
                      <a:pt x="4799" y="5882"/>
                      <a:pt x="5096" y="6561"/>
                      <a:pt x="5251" y="7275"/>
                    </a:cubicBezTo>
                    <a:cubicBezTo>
                      <a:pt x="5323" y="7168"/>
                      <a:pt x="5382" y="6989"/>
                      <a:pt x="5406" y="6739"/>
                    </a:cubicBezTo>
                    <a:cubicBezTo>
                      <a:pt x="5561" y="5429"/>
                      <a:pt x="5132" y="4096"/>
                      <a:pt x="4406" y="3001"/>
                    </a:cubicBezTo>
                    <a:cubicBezTo>
                      <a:pt x="3513" y="1691"/>
                      <a:pt x="2167" y="726"/>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4"/>
              <p:cNvSpPr/>
              <p:nvPr/>
            </p:nvSpPr>
            <p:spPr>
              <a:xfrm>
                <a:off x="5450975" y="2332250"/>
                <a:ext cx="69975" cy="138450"/>
              </a:xfrm>
              <a:custGeom>
                <a:avLst/>
                <a:gdLst/>
                <a:ahLst/>
                <a:cxnLst/>
                <a:rect l="l" t="t" r="r" b="b"/>
                <a:pathLst>
                  <a:path w="2799" h="5538" extrusionOk="0">
                    <a:moveTo>
                      <a:pt x="2524" y="1"/>
                    </a:moveTo>
                    <a:cubicBezTo>
                      <a:pt x="1750" y="37"/>
                      <a:pt x="1036" y="513"/>
                      <a:pt x="607" y="1156"/>
                    </a:cubicBezTo>
                    <a:cubicBezTo>
                      <a:pt x="167" y="1787"/>
                      <a:pt x="0" y="2585"/>
                      <a:pt x="0" y="3359"/>
                    </a:cubicBezTo>
                    <a:cubicBezTo>
                      <a:pt x="0" y="3870"/>
                      <a:pt x="60" y="4382"/>
                      <a:pt x="143" y="4883"/>
                    </a:cubicBezTo>
                    <a:cubicBezTo>
                      <a:pt x="155" y="4966"/>
                      <a:pt x="179" y="5037"/>
                      <a:pt x="191" y="5097"/>
                    </a:cubicBezTo>
                    <a:cubicBezTo>
                      <a:pt x="238" y="5037"/>
                      <a:pt x="274" y="4978"/>
                      <a:pt x="322" y="4906"/>
                    </a:cubicBezTo>
                    <a:cubicBezTo>
                      <a:pt x="476" y="4692"/>
                      <a:pt x="607" y="4490"/>
                      <a:pt x="726" y="4263"/>
                    </a:cubicBezTo>
                    <a:cubicBezTo>
                      <a:pt x="953" y="3799"/>
                      <a:pt x="1024" y="3299"/>
                      <a:pt x="1131" y="2787"/>
                    </a:cubicBezTo>
                    <a:cubicBezTo>
                      <a:pt x="1227" y="2299"/>
                      <a:pt x="1381" y="1775"/>
                      <a:pt x="1727" y="1406"/>
                    </a:cubicBezTo>
                    <a:lnTo>
                      <a:pt x="1727" y="1406"/>
                    </a:lnTo>
                    <a:cubicBezTo>
                      <a:pt x="1381" y="2299"/>
                      <a:pt x="1500" y="3299"/>
                      <a:pt x="1250" y="4216"/>
                    </a:cubicBezTo>
                    <a:cubicBezTo>
                      <a:pt x="1107" y="4704"/>
                      <a:pt x="869" y="5156"/>
                      <a:pt x="560" y="5537"/>
                    </a:cubicBezTo>
                    <a:cubicBezTo>
                      <a:pt x="655" y="5537"/>
                      <a:pt x="774" y="5490"/>
                      <a:pt x="917" y="5394"/>
                    </a:cubicBezTo>
                    <a:cubicBezTo>
                      <a:pt x="1667" y="4942"/>
                      <a:pt x="2215" y="4132"/>
                      <a:pt x="2465" y="3263"/>
                    </a:cubicBezTo>
                    <a:cubicBezTo>
                      <a:pt x="2798" y="2204"/>
                      <a:pt x="2739" y="1073"/>
                      <a:pt x="2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4"/>
              <p:cNvSpPr/>
              <p:nvPr/>
            </p:nvSpPr>
            <p:spPr>
              <a:xfrm>
                <a:off x="5457525" y="2084900"/>
                <a:ext cx="89600" cy="132800"/>
              </a:xfrm>
              <a:custGeom>
                <a:avLst/>
                <a:gdLst/>
                <a:ahLst/>
                <a:cxnLst/>
                <a:rect l="l" t="t" r="r" b="b"/>
                <a:pathLst>
                  <a:path w="3584" h="5312" fill="none" extrusionOk="0">
                    <a:moveTo>
                      <a:pt x="0" y="1"/>
                    </a:moveTo>
                    <a:cubicBezTo>
                      <a:pt x="2000" y="1013"/>
                      <a:pt x="3393" y="3085"/>
                      <a:pt x="3584" y="531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4"/>
              <p:cNvSpPr/>
              <p:nvPr/>
            </p:nvSpPr>
            <p:spPr>
              <a:xfrm>
                <a:off x="5635525" y="2653125"/>
                <a:ext cx="32750" cy="165525"/>
              </a:xfrm>
              <a:custGeom>
                <a:avLst/>
                <a:gdLst/>
                <a:ahLst/>
                <a:cxnLst/>
                <a:rect l="l" t="t" r="r" b="b"/>
                <a:pathLst>
                  <a:path w="1310" h="6621" fill="none" extrusionOk="0">
                    <a:moveTo>
                      <a:pt x="0" y="1"/>
                    </a:moveTo>
                    <a:cubicBezTo>
                      <a:pt x="429" y="2204"/>
                      <a:pt x="869" y="4418"/>
                      <a:pt x="1310" y="662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4"/>
              <p:cNvSpPr/>
              <p:nvPr/>
            </p:nvSpPr>
            <p:spPr>
              <a:xfrm>
                <a:off x="5671825" y="2849300"/>
                <a:ext cx="5375" cy="24725"/>
              </a:xfrm>
              <a:custGeom>
                <a:avLst/>
                <a:gdLst/>
                <a:ahLst/>
                <a:cxnLst/>
                <a:rect l="l" t="t" r="r" b="b"/>
                <a:pathLst>
                  <a:path w="215" h="989" fill="none" extrusionOk="0">
                    <a:moveTo>
                      <a:pt x="1" y="0"/>
                    </a:moveTo>
                    <a:cubicBezTo>
                      <a:pt x="72" y="322"/>
                      <a:pt x="132" y="667"/>
                      <a:pt x="215" y="988"/>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4"/>
              <p:cNvSpPr/>
              <p:nvPr/>
            </p:nvSpPr>
            <p:spPr>
              <a:xfrm>
                <a:off x="5419725" y="2603125"/>
                <a:ext cx="145275" cy="36350"/>
              </a:xfrm>
              <a:custGeom>
                <a:avLst/>
                <a:gdLst/>
                <a:ahLst/>
                <a:cxnLst/>
                <a:rect l="l" t="t" r="r" b="b"/>
                <a:pathLst>
                  <a:path w="5811" h="1454" fill="none" extrusionOk="0">
                    <a:moveTo>
                      <a:pt x="0" y="1453"/>
                    </a:moveTo>
                    <a:cubicBezTo>
                      <a:pt x="1988" y="1251"/>
                      <a:pt x="3953" y="763"/>
                      <a:pt x="5810" y="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4"/>
              <p:cNvSpPr/>
              <p:nvPr/>
            </p:nvSpPr>
            <p:spPr>
              <a:xfrm>
                <a:off x="5229800" y="2110500"/>
                <a:ext cx="93500" cy="305100"/>
              </a:xfrm>
              <a:custGeom>
                <a:avLst/>
                <a:gdLst/>
                <a:ahLst/>
                <a:cxnLst/>
                <a:rect l="l" t="t" r="r" b="b"/>
                <a:pathLst>
                  <a:path w="3740" h="12204" extrusionOk="0">
                    <a:moveTo>
                      <a:pt x="2766" y="1"/>
                    </a:moveTo>
                    <a:cubicBezTo>
                      <a:pt x="2445" y="1"/>
                      <a:pt x="2178" y="271"/>
                      <a:pt x="1942" y="489"/>
                    </a:cubicBezTo>
                    <a:cubicBezTo>
                      <a:pt x="1191" y="1227"/>
                      <a:pt x="668" y="2192"/>
                      <a:pt x="394" y="3204"/>
                    </a:cubicBezTo>
                    <a:cubicBezTo>
                      <a:pt x="1" y="4609"/>
                      <a:pt x="13" y="6073"/>
                      <a:pt x="168" y="7526"/>
                    </a:cubicBezTo>
                    <a:cubicBezTo>
                      <a:pt x="275" y="8609"/>
                      <a:pt x="453" y="9681"/>
                      <a:pt x="703" y="10740"/>
                    </a:cubicBezTo>
                    <a:cubicBezTo>
                      <a:pt x="775" y="11097"/>
                      <a:pt x="882" y="11455"/>
                      <a:pt x="1084" y="11752"/>
                    </a:cubicBezTo>
                    <a:cubicBezTo>
                      <a:pt x="1273" y="12015"/>
                      <a:pt x="1573" y="12203"/>
                      <a:pt x="1887" y="12203"/>
                    </a:cubicBezTo>
                    <a:cubicBezTo>
                      <a:pt x="1929" y="12203"/>
                      <a:pt x="1971" y="12200"/>
                      <a:pt x="2013" y="12193"/>
                    </a:cubicBezTo>
                    <a:cubicBezTo>
                      <a:pt x="2334" y="12133"/>
                      <a:pt x="2596" y="11871"/>
                      <a:pt x="2715" y="11550"/>
                    </a:cubicBezTo>
                    <a:cubicBezTo>
                      <a:pt x="2835" y="11240"/>
                      <a:pt x="2811" y="10895"/>
                      <a:pt x="2787" y="10574"/>
                    </a:cubicBezTo>
                    <a:cubicBezTo>
                      <a:pt x="2692" y="9621"/>
                      <a:pt x="2394" y="8680"/>
                      <a:pt x="2203" y="7740"/>
                    </a:cubicBezTo>
                    <a:cubicBezTo>
                      <a:pt x="2013" y="6811"/>
                      <a:pt x="1918" y="5799"/>
                      <a:pt x="2239" y="4882"/>
                    </a:cubicBezTo>
                    <a:cubicBezTo>
                      <a:pt x="2442" y="4275"/>
                      <a:pt x="2835" y="3739"/>
                      <a:pt x="3144" y="3180"/>
                    </a:cubicBezTo>
                    <a:cubicBezTo>
                      <a:pt x="3466" y="2608"/>
                      <a:pt x="3739" y="2001"/>
                      <a:pt x="3727" y="1346"/>
                    </a:cubicBezTo>
                    <a:cubicBezTo>
                      <a:pt x="3704" y="894"/>
                      <a:pt x="3466" y="263"/>
                      <a:pt x="3025" y="60"/>
                    </a:cubicBezTo>
                    <a:cubicBezTo>
                      <a:pt x="2935" y="19"/>
                      <a:pt x="2848" y="1"/>
                      <a:pt x="276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4"/>
              <p:cNvSpPr/>
              <p:nvPr/>
            </p:nvSpPr>
            <p:spPr>
              <a:xfrm>
                <a:off x="5304525" y="2626625"/>
                <a:ext cx="103300" cy="238025"/>
              </a:xfrm>
              <a:custGeom>
                <a:avLst/>
                <a:gdLst/>
                <a:ahLst/>
                <a:cxnLst/>
                <a:rect l="l" t="t" r="r" b="b"/>
                <a:pathLst>
                  <a:path w="4132" h="9521" extrusionOk="0">
                    <a:moveTo>
                      <a:pt x="1014" y="0"/>
                    </a:moveTo>
                    <a:cubicBezTo>
                      <a:pt x="734" y="0"/>
                      <a:pt x="470" y="145"/>
                      <a:pt x="310" y="466"/>
                    </a:cubicBezTo>
                    <a:cubicBezTo>
                      <a:pt x="0" y="1109"/>
                      <a:pt x="250" y="2240"/>
                      <a:pt x="334" y="2918"/>
                    </a:cubicBezTo>
                    <a:cubicBezTo>
                      <a:pt x="536" y="4823"/>
                      <a:pt x="941" y="6716"/>
                      <a:pt x="1858" y="8407"/>
                    </a:cubicBezTo>
                    <a:cubicBezTo>
                      <a:pt x="1893" y="8431"/>
                      <a:pt x="1905" y="8455"/>
                      <a:pt x="1929" y="8490"/>
                    </a:cubicBezTo>
                    <a:cubicBezTo>
                      <a:pt x="2168" y="8906"/>
                      <a:pt x="2670" y="9521"/>
                      <a:pt x="3213" y="9521"/>
                    </a:cubicBezTo>
                    <a:cubicBezTo>
                      <a:pt x="3292" y="9521"/>
                      <a:pt x="3373" y="9507"/>
                      <a:pt x="3453" y="9479"/>
                    </a:cubicBezTo>
                    <a:cubicBezTo>
                      <a:pt x="3786" y="9383"/>
                      <a:pt x="3989" y="9038"/>
                      <a:pt x="4037" y="8693"/>
                    </a:cubicBezTo>
                    <a:cubicBezTo>
                      <a:pt x="4132" y="8145"/>
                      <a:pt x="3953" y="7478"/>
                      <a:pt x="3858" y="6919"/>
                    </a:cubicBezTo>
                    <a:cubicBezTo>
                      <a:pt x="3775" y="6264"/>
                      <a:pt x="3644" y="5597"/>
                      <a:pt x="3513" y="4954"/>
                    </a:cubicBezTo>
                    <a:cubicBezTo>
                      <a:pt x="3251" y="3645"/>
                      <a:pt x="2846" y="2359"/>
                      <a:pt x="2262" y="1144"/>
                    </a:cubicBezTo>
                    <a:cubicBezTo>
                      <a:pt x="2120" y="835"/>
                      <a:pt x="1965" y="537"/>
                      <a:pt x="1715" y="299"/>
                    </a:cubicBezTo>
                    <a:cubicBezTo>
                      <a:pt x="1506" y="107"/>
                      <a:pt x="1254" y="0"/>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4"/>
              <p:cNvSpPr/>
              <p:nvPr/>
            </p:nvSpPr>
            <p:spPr>
              <a:xfrm>
                <a:off x="6010550" y="1874775"/>
                <a:ext cx="598625" cy="720925"/>
              </a:xfrm>
              <a:custGeom>
                <a:avLst/>
                <a:gdLst/>
                <a:ahLst/>
                <a:cxnLst/>
                <a:rect l="l" t="t" r="r" b="b"/>
                <a:pathLst>
                  <a:path w="23945" h="28837" extrusionOk="0">
                    <a:moveTo>
                      <a:pt x="23944" y="0"/>
                    </a:moveTo>
                    <a:lnTo>
                      <a:pt x="23944" y="0"/>
                    </a:lnTo>
                    <a:cubicBezTo>
                      <a:pt x="17753" y="738"/>
                      <a:pt x="12348" y="4774"/>
                      <a:pt x="8550" y="9727"/>
                    </a:cubicBezTo>
                    <a:cubicBezTo>
                      <a:pt x="4763" y="14692"/>
                      <a:pt x="2358" y="20538"/>
                      <a:pt x="1" y="26313"/>
                    </a:cubicBezTo>
                    <a:lnTo>
                      <a:pt x="4704" y="28837"/>
                    </a:lnTo>
                    <a:cubicBezTo>
                      <a:pt x="9824" y="18443"/>
                      <a:pt x="16312" y="8715"/>
                      <a:pt x="239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4"/>
              <p:cNvSpPr/>
              <p:nvPr/>
            </p:nvSpPr>
            <p:spPr>
              <a:xfrm>
                <a:off x="5991225" y="1684575"/>
                <a:ext cx="198550" cy="895650"/>
              </a:xfrm>
              <a:custGeom>
                <a:avLst/>
                <a:gdLst/>
                <a:ahLst/>
                <a:cxnLst/>
                <a:rect l="l" t="t" r="r" b="b"/>
                <a:pathLst>
                  <a:path w="7942" h="35826" extrusionOk="0">
                    <a:moveTo>
                      <a:pt x="3584" y="0"/>
                    </a:moveTo>
                    <a:lnTo>
                      <a:pt x="3584" y="0"/>
                    </a:lnTo>
                    <a:cubicBezTo>
                      <a:pt x="3596" y="11323"/>
                      <a:pt x="2393" y="22634"/>
                      <a:pt x="0" y="33707"/>
                    </a:cubicBezTo>
                    <a:lnTo>
                      <a:pt x="4167" y="35826"/>
                    </a:lnTo>
                    <a:cubicBezTo>
                      <a:pt x="5751" y="29873"/>
                      <a:pt x="7334" y="23860"/>
                      <a:pt x="7632" y="17716"/>
                    </a:cubicBezTo>
                    <a:cubicBezTo>
                      <a:pt x="7941" y="11561"/>
                      <a:pt x="6906" y="5179"/>
                      <a:pt x="3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4"/>
              <p:cNvSpPr/>
              <p:nvPr/>
            </p:nvSpPr>
            <p:spPr>
              <a:xfrm>
                <a:off x="6060275" y="1842625"/>
                <a:ext cx="75625" cy="691475"/>
              </a:xfrm>
              <a:custGeom>
                <a:avLst/>
                <a:gdLst/>
                <a:ahLst/>
                <a:cxnLst/>
                <a:rect l="l" t="t" r="r" b="b"/>
                <a:pathLst>
                  <a:path w="3025" h="27659" fill="none" extrusionOk="0">
                    <a:moveTo>
                      <a:pt x="0" y="27658"/>
                    </a:moveTo>
                    <a:cubicBezTo>
                      <a:pt x="2310" y="18657"/>
                      <a:pt x="3024" y="9251"/>
                      <a:pt x="2084" y="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4"/>
              <p:cNvSpPr/>
              <p:nvPr/>
            </p:nvSpPr>
            <p:spPr>
              <a:xfrm>
                <a:off x="6090325" y="1977750"/>
                <a:ext cx="363775" cy="522125"/>
              </a:xfrm>
              <a:custGeom>
                <a:avLst/>
                <a:gdLst/>
                <a:ahLst/>
                <a:cxnLst/>
                <a:rect l="l" t="t" r="r" b="b"/>
                <a:pathLst>
                  <a:path w="14551" h="20885" fill="none" extrusionOk="0">
                    <a:moveTo>
                      <a:pt x="1" y="20884"/>
                    </a:moveTo>
                    <a:cubicBezTo>
                      <a:pt x="3596" y="13145"/>
                      <a:pt x="8538" y="6049"/>
                      <a:pt x="14550" y="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4"/>
              <p:cNvSpPr/>
              <p:nvPr/>
            </p:nvSpPr>
            <p:spPr>
              <a:xfrm>
                <a:off x="6017400" y="2181650"/>
                <a:ext cx="569750" cy="487575"/>
              </a:xfrm>
              <a:custGeom>
                <a:avLst/>
                <a:gdLst/>
                <a:ahLst/>
                <a:cxnLst/>
                <a:rect l="l" t="t" r="r" b="b"/>
                <a:pathLst>
                  <a:path w="22790" h="19503" extrusionOk="0">
                    <a:moveTo>
                      <a:pt x="22789" y="0"/>
                    </a:moveTo>
                    <a:lnTo>
                      <a:pt x="22789" y="0"/>
                    </a:lnTo>
                    <a:cubicBezTo>
                      <a:pt x="17884" y="119"/>
                      <a:pt x="13014" y="1715"/>
                      <a:pt x="8990" y="4513"/>
                    </a:cubicBezTo>
                    <a:cubicBezTo>
                      <a:pt x="4966" y="7323"/>
                      <a:pt x="1787" y="11347"/>
                      <a:pt x="1" y="15931"/>
                    </a:cubicBezTo>
                    <a:lnTo>
                      <a:pt x="2549" y="19503"/>
                    </a:lnTo>
                    <a:cubicBezTo>
                      <a:pt x="8085" y="11883"/>
                      <a:pt x="14979" y="5251"/>
                      <a:pt x="227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4"/>
              <p:cNvSpPr/>
              <p:nvPr/>
            </p:nvSpPr>
            <p:spPr>
              <a:xfrm>
                <a:off x="5893275" y="1877450"/>
                <a:ext cx="235175" cy="691475"/>
              </a:xfrm>
              <a:custGeom>
                <a:avLst/>
                <a:gdLst/>
                <a:ahLst/>
                <a:cxnLst/>
                <a:rect l="l" t="t" r="r" b="b"/>
                <a:pathLst>
                  <a:path w="9407" h="27659" extrusionOk="0">
                    <a:moveTo>
                      <a:pt x="1334" y="0"/>
                    </a:moveTo>
                    <a:lnTo>
                      <a:pt x="1334" y="0"/>
                    </a:lnTo>
                    <a:cubicBezTo>
                      <a:pt x="2168" y="10597"/>
                      <a:pt x="3049" y="17026"/>
                      <a:pt x="1" y="27658"/>
                    </a:cubicBezTo>
                    <a:lnTo>
                      <a:pt x="6502" y="27361"/>
                    </a:lnTo>
                    <a:cubicBezTo>
                      <a:pt x="9407" y="18157"/>
                      <a:pt x="7395" y="7525"/>
                      <a:pt x="1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4"/>
              <p:cNvSpPr/>
              <p:nvPr/>
            </p:nvSpPr>
            <p:spPr>
              <a:xfrm>
                <a:off x="5975150" y="2107225"/>
                <a:ext cx="60725" cy="504550"/>
              </a:xfrm>
              <a:custGeom>
                <a:avLst/>
                <a:gdLst/>
                <a:ahLst/>
                <a:cxnLst/>
                <a:rect l="l" t="t" r="r" b="b"/>
                <a:pathLst>
                  <a:path w="2429" h="20182" fill="none" extrusionOk="0">
                    <a:moveTo>
                      <a:pt x="0" y="20182"/>
                    </a:moveTo>
                    <a:cubicBezTo>
                      <a:pt x="2381" y="13741"/>
                      <a:pt x="2429" y="6478"/>
                      <a:pt x="131" y="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4"/>
              <p:cNvSpPr/>
              <p:nvPr/>
            </p:nvSpPr>
            <p:spPr>
              <a:xfrm>
                <a:off x="6075150" y="2248625"/>
                <a:ext cx="361675" cy="345600"/>
              </a:xfrm>
              <a:custGeom>
                <a:avLst/>
                <a:gdLst/>
                <a:ahLst/>
                <a:cxnLst/>
                <a:rect l="l" t="t" r="r" b="b"/>
                <a:pathLst>
                  <a:path w="14467" h="13824" fill="none" extrusionOk="0">
                    <a:moveTo>
                      <a:pt x="1" y="13823"/>
                    </a:moveTo>
                    <a:cubicBezTo>
                      <a:pt x="3025" y="7727"/>
                      <a:pt x="8252" y="2751"/>
                      <a:pt x="14467" y="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4"/>
              <p:cNvSpPr/>
              <p:nvPr/>
            </p:nvSpPr>
            <p:spPr>
              <a:xfrm>
                <a:off x="5503350" y="2383600"/>
                <a:ext cx="769475" cy="884300"/>
              </a:xfrm>
              <a:custGeom>
                <a:avLst/>
                <a:gdLst/>
                <a:ahLst/>
                <a:cxnLst/>
                <a:rect l="l" t="t" r="r" b="b"/>
                <a:pathLst>
                  <a:path w="30779" h="35372" extrusionOk="0">
                    <a:moveTo>
                      <a:pt x="19712" y="1"/>
                    </a:moveTo>
                    <a:cubicBezTo>
                      <a:pt x="17066" y="1"/>
                      <a:pt x="14485" y="1128"/>
                      <a:pt x="12431" y="2793"/>
                    </a:cubicBezTo>
                    <a:cubicBezTo>
                      <a:pt x="10204" y="4579"/>
                      <a:pt x="8561" y="6972"/>
                      <a:pt x="7204" y="9460"/>
                    </a:cubicBezTo>
                    <a:cubicBezTo>
                      <a:pt x="4406" y="14604"/>
                      <a:pt x="1" y="24343"/>
                      <a:pt x="3977" y="29939"/>
                    </a:cubicBezTo>
                    <a:cubicBezTo>
                      <a:pt x="5108" y="31523"/>
                      <a:pt x="6906" y="32523"/>
                      <a:pt x="8680" y="33332"/>
                    </a:cubicBezTo>
                    <a:cubicBezTo>
                      <a:pt x="11072" y="34426"/>
                      <a:pt x="13918" y="35371"/>
                      <a:pt x="16640" y="35371"/>
                    </a:cubicBezTo>
                    <a:cubicBezTo>
                      <a:pt x="18810" y="35371"/>
                      <a:pt x="20901" y="34771"/>
                      <a:pt x="22623" y="33166"/>
                    </a:cubicBezTo>
                    <a:cubicBezTo>
                      <a:pt x="23980" y="31904"/>
                      <a:pt x="25004" y="30308"/>
                      <a:pt x="25909" y="28677"/>
                    </a:cubicBezTo>
                    <a:cubicBezTo>
                      <a:pt x="28838" y="23426"/>
                      <a:pt x="30778" y="17318"/>
                      <a:pt x="30135" y="11246"/>
                    </a:cubicBezTo>
                    <a:cubicBezTo>
                      <a:pt x="29540" y="5805"/>
                      <a:pt x="26254" y="412"/>
                      <a:pt x="20289" y="19"/>
                    </a:cubicBezTo>
                    <a:cubicBezTo>
                      <a:pt x="20097" y="7"/>
                      <a:pt x="19904" y="1"/>
                      <a:pt x="19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4"/>
              <p:cNvSpPr/>
              <p:nvPr/>
            </p:nvSpPr>
            <p:spPr>
              <a:xfrm>
                <a:off x="6023950" y="2426925"/>
                <a:ext cx="173275" cy="308975"/>
              </a:xfrm>
              <a:custGeom>
                <a:avLst/>
                <a:gdLst/>
                <a:ahLst/>
                <a:cxnLst/>
                <a:rect l="l" t="t" r="r" b="b"/>
                <a:pathLst>
                  <a:path w="6931" h="12359" fill="none" extrusionOk="0">
                    <a:moveTo>
                      <a:pt x="1" y="0"/>
                    </a:moveTo>
                    <a:cubicBezTo>
                      <a:pt x="1882" y="4334"/>
                      <a:pt x="4227" y="8477"/>
                      <a:pt x="6930" y="12359"/>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4"/>
              <p:cNvSpPr/>
              <p:nvPr/>
            </p:nvSpPr>
            <p:spPr>
              <a:xfrm>
                <a:off x="5930500" y="2462325"/>
                <a:ext cx="241700" cy="411400"/>
              </a:xfrm>
              <a:custGeom>
                <a:avLst/>
                <a:gdLst/>
                <a:ahLst/>
                <a:cxnLst/>
                <a:rect l="l" t="t" r="r" b="b"/>
                <a:pathLst>
                  <a:path w="9668" h="16456" fill="none" extrusionOk="0">
                    <a:moveTo>
                      <a:pt x="0" y="1"/>
                    </a:moveTo>
                    <a:cubicBezTo>
                      <a:pt x="3227" y="5490"/>
                      <a:pt x="6453" y="10967"/>
                      <a:pt x="9668" y="16455"/>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4"/>
              <p:cNvSpPr/>
              <p:nvPr/>
            </p:nvSpPr>
            <p:spPr>
              <a:xfrm>
                <a:off x="5823625" y="2499550"/>
                <a:ext cx="297100" cy="514975"/>
              </a:xfrm>
              <a:custGeom>
                <a:avLst/>
                <a:gdLst/>
                <a:ahLst/>
                <a:cxnLst/>
                <a:rect l="l" t="t" r="r" b="b"/>
                <a:pathLst>
                  <a:path w="11884" h="20599" fill="none" extrusionOk="0">
                    <a:moveTo>
                      <a:pt x="1" y="0"/>
                    </a:moveTo>
                    <a:cubicBezTo>
                      <a:pt x="3966" y="6858"/>
                      <a:pt x="7918" y="13728"/>
                      <a:pt x="11883" y="20598"/>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4"/>
              <p:cNvSpPr/>
              <p:nvPr/>
            </p:nvSpPr>
            <p:spPr>
              <a:xfrm>
                <a:off x="5749225" y="2615625"/>
                <a:ext cx="302425" cy="515275"/>
              </a:xfrm>
              <a:custGeom>
                <a:avLst/>
                <a:gdLst/>
                <a:ahLst/>
                <a:cxnLst/>
                <a:rect l="l" t="t" r="r" b="b"/>
                <a:pathLst>
                  <a:path w="12097" h="20611" fill="none" extrusionOk="0">
                    <a:moveTo>
                      <a:pt x="0" y="1"/>
                    </a:moveTo>
                    <a:cubicBezTo>
                      <a:pt x="4036" y="6871"/>
                      <a:pt x="8073" y="13729"/>
                      <a:pt x="12097" y="2061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4"/>
              <p:cNvSpPr/>
              <p:nvPr/>
            </p:nvSpPr>
            <p:spPr>
              <a:xfrm>
                <a:off x="5677475" y="2760875"/>
                <a:ext cx="247375" cy="413775"/>
              </a:xfrm>
              <a:custGeom>
                <a:avLst/>
                <a:gdLst/>
                <a:ahLst/>
                <a:cxnLst/>
                <a:rect l="l" t="t" r="r" b="b"/>
                <a:pathLst>
                  <a:path w="9895" h="16551" fill="none" extrusionOk="0">
                    <a:moveTo>
                      <a:pt x="1" y="1"/>
                    </a:moveTo>
                    <a:cubicBezTo>
                      <a:pt x="3001" y="5692"/>
                      <a:pt x="6311" y="11205"/>
                      <a:pt x="9895" y="1655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4"/>
              <p:cNvSpPr/>
              <p:nvPr/>
            </p:nvSpPr>
            <p:spPr>
              <a:xfrm>
                <a:off x="5629850" y="2913575"/>
                <a:ext cx="151825" cy="286075"/>
              </a:xfrm>
              <a:custGeom>
                <a:avLst/>
                <a:gdLst/>
                <a:ahLst/>
                <a:cxnLst/>
                <a:rect l="l" t="t" r="r" b="b"/>
                <a:pathLst>
                  <a:path w="6073" h="11443" fill="none" extrusionOk="0">
                    <a:moveTo>
                      <a:pt x="1" y="1"/>
                    </a:moveTo>
                    <a:cubicBezTo>
                      <a:pt x="2025" y="3811"/>
                      <a:pt x="4049" y="7633"/>
                      <a:pt x="6073" y="11443"/>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4"/>
              <p:cNvSpPr/>
              <p:nvPr/>
            </p:nvSpPr>
            <p:spPr>
              <a:xfrm>
                <a:off x="5785825" y="2462625"/>
                <a:ext cx="309000" cy="105400"/>
              </a:xfrm>
              <a:custGeom>
                <a:avLst/>
                <a:gdLst/>
                <a:ahLst/>
                <a:cxnLst/>
                <a:rect l="l" t="t" r="r" b="b"/>
                <a:pathLst>
                  <a:path w="12360" h="4216" fill="none" extrusionOk="0">
                    <a:moveTo>
                      <a:pt x="12359" y="1"/>
                    </a:moveTo>
                    <a:cubicBezTo>
                      <a:pt x="8109" y="1001"/>
                      <a:pt x="3954" y="2406"/>
                      <a:pt x="1" y="4216"/>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4"/>
              <p:cNvSpPr/>
              <p:nvPr/>
            </p:nvSpPr>
            <p:spPr>
              <a:xfrm>
                <a:off x="5714400" y="2533175"/>
                <a:ext cx="448000" cy="191725"/>
              </a:xfrm>
              <a:custGeom>
                <a:avLst/>
                <a:gdLst/>
                <a:ahLst/>
                <a:cxnLst/>
                <a:rect l="l" t="t" r="r" b="b"/>
                <a:pathLst>
                  <a:path w="17920" h="7669" fill="none" extrusionOk="0">
                    <a:moveTo>
                      <a:pt x="17919" y="1"/>
                    </a:moveTo>
                    <a:cubicBezTo>
                      <a:pt x="11811" y="2239"/>
                      <a:pt x="5834" y="4799"/>
                      <a:pt x="0" y="7668"/>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4"/>
              <p:cNvSpPr/>
              <p:nvPr/>
            </p:nvSpPr>
            <p:spPr>
              <a:xfrm>
                <a:off x="5651300" y="2635575"/>
                <a:ext cx="548900" cy="260775"/>
              </a:xfrm>
              <a:custGeom>
                <a:avLst/>
                <a:gdLst/>
                <a:ahLst/>
                <a:cxnLst/>
                <a:rect l="l" t="t" r="r" b="b"/>
                <a:pathLst>
                  <a:path w="21956" h="10431" fill="none" extrusionOk="0">
                    <a:moveTo>
                      <a:pt x="21955" y="0"/>
                    </a:moveTo>
                    <a:cubicBezTo>
                      <a:pt x="14526" y="3263"/>
                      <a:pt x="7203" y="6739"/>
                      <a:pt x="0" y="1043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4"/>
              <p:cNvSpPr/>
              <p:nvPr/>
            </p:nvSpPr>
            <p:spPr>
              <a:xfrm>
                <a:off x="5635525" y="2772800"/>
                <a:ext cx="551275" cy="236050"/>
              </a:xfrm>
              <a:custGeom>
                <a:avLst/>
                <a:gdLst/>
                <a:ahLst/>
                <a:cxnLst/>
                <a:rect l="l" t="t" r="r" b="b"/>
                <a:pathLst>
                  <a:path w="22051" h="9442" fill="none" extrusionOk="0">
                    <a:moveTo>
                      <a:pt x="22050" y="0"/>
                    </a:moveTo>
                    <a:cubicBezTo>
                      <a:pt x="14704" y="3143"/>
                      <a:pt x="7346" y="6287"/>
                      <a:pt x="0" y="9442"/>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4"/>
              <p:cNvSpPr/>
              <p:nvPr/>
            </p:nvSpPr>
            <p:spPr>
              <a:xfrm>
                <a:off x="5665875" y="2870425"/>
                <a:ext cx="522700" cy="249750"/>
              </a:xfrm>
              <a:custGeom>
                <a:avLst/>
                <a:gdLst/>
                <a:ahLst/>
                <a:cxnLst/>
                <a:rect l="l" t="t" r="r" b="b"/>
                <a:pathLst>
                  <a:path w="20908" h="9990" fill="none" extrusionOk="0">
                    <a:moveTo>
                      <a:pt x="20908" y="0"/>
                    </a:moveTo>
                    <a:cubicBezTo>
                      <a:pt x="13943" y="3334"/>
                      <a:pt x="6966" y="6668"/>
                      <a:pt x="0" y="9990"/>
                    </a:cubicBezTo>
                    <a:cubicBezTo>
                      <a:pt x="108" y="9966"/>
                      <a:pt x="215" y="9942"/>
                      <a:pt x="310" y="9930"/>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4"/>
              <p:cNvSpPr/>
              <p:nvPr/>
            </p:nvSpPr>
            <p:spPr>
              <a:xfrm>
                <a:off x="5798325" y="3009425"/>
                <a:ext cx="345600" cy="164925"/>
              </a:xfrm>
              <a:custGeom>
                <a:avLst/>
                <a:gdLst/>
                <a:ahLst/>
                <a:cxnLst/>
                <a:rect l="l" t="t" r="r" b="b"/>
                <a:pathLst>
                  <a:path w="13824" h="6597" fill="none" extrusionOk="0">
                    <a:moveTo>
                      <a:pt x="13824" y="1"/>
                    </a:moveTo>
                    <a:cubicBezTo>
                      <a:pt x="9216" y="2203"/>
                      <a:pt x="4620" y="4394"/>
                      <a:pt x="1" y="6597"/>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4"/>
              <p:cNvSpPr/>
              <p:nvPr/>
            </p:nvSpPr>
            <p:spPr>
              <a:xfrm>
                <a:off x="5726300" y="2468400"/>
                <a:ext cx="283400" cy="354625"/>
              </a:xfrm>
              <a:custGeom>
                <a:avLst/>
                <a:gdLst/>
                <a:ahLst/>
                <a:cxnLst/>
                <a:rect l="l" t="t" r="r" b="b"/>
                <a:pathLst>
                  <a:path w="11336" h="14185" extrusionOk="0">
                    <a:moveTo>
                      <a:pt x="9063" y="1"/>
                    </a:moveTo>
                    <a:cubicBezTo>
                      <a:pt x="7672" y="1"/>
                      <a:pt x="5991" y="1161"/>
                      <a:pt x="4977" y="1913"/>
                    </a:cubicBezTo>
                    <a:cubicBezTo>
                      <a:pt x="4227" y="2496"/>
                      <a:pt x="3513" y="3163"/>
                      <a:pt x="2882" y="3901"/>
                    </a:cubicBezTo>
                    <a:cubicBezTo>
                      <a:pt x="1155" y="5973"/>
                      <a:pt x="131" y="8604"/>
                      <a:pt x="24" y="11307"/>
                    </a:cubicBezTo>
                    <a:cubicBezTo>
                      <a:pt x="0" y="11890"/>
                      <a:pt x="24" y="12510"/>
                      <a:pt x="250" y="13045"/>
                    </a:cubicBezTo>
                    <a:cubicBezTo>
                      <a:pt x="477" y="13593"/>
                      <a:pt x="953" y="14069"/>
                      <a:pt x="1524" y="14165"/>
                    </a:cubicBezTo>
                    <a:cubicBezTo>
                      <a:pt x="1605" y="14178"/>
                      <a:pt x="1685" y="14185"/>
                      <a:pt x="1764" y="14185"/>
                    </a:cubicBezTo>
                    <a:cubicBezTo>
                      <a:pt x="2436" y="14185"/>
                      <a:pt x="3061" y="13716"/>
                      <a:pt x="3572" y="13248"/>
                    </a:cubicBezTo>
                    <a:cubicBezTo>
                      <a:pt x="6370" y="10736"/>
                      <a:pt x="8478" y="7521"/>
                      <a:pt x="9978" y="4068"/>
                    </a:cubicBezTo>
                    <a:cubicBezTo>
                      <a:pt x="10454" y="2973"/>
                      <a:pt x="11335" y="365"/>
                      <a:pt x="9442" y="32"/>
                    </a:cubicBezTo>
                    <a:cubicBezTo>
                      <a:pt x="9319" y="11"/>
                      <a:pt x="9192" y="1"/>
                      <a:pt x="9063"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4"/>
              <p:cNvSpPr/>
              <p:nvPr/>
            </p:nvSpPr>
            <p:spPr>
              <a:xfrm>
                <a:off x="5674200" y="2860200"/>
                <a:ext cx="131125" cy="98050"/>
              </a:xfrm>
              <a:custGeom>
                <a:avLst/>
                <a:gdLst/>
                <a:ahLst/>
                <a:cxnLst/>
                <a:rect l="l" t="t" r="r" b="b"/>
                <a:pathLst>
                  <a:path w="5245" h="3922" extrusionOk="0">
                    <a:moveTo>
                      <a:pt x="2480" y="0"/>
                    </a:moveTo>
                    <a:cubicBezTo>
                      <a:pt x="2261" y="0"/>
                      <a:pt x="2047" y="25"/>
                      <a:pt x="1846" y="76"/>
                    </a:cubicBezTo>
                    <a:cubicBezTo>
                      <a:pt x="1037" y="290"/>
                      <a:pt x="358" y="933"/>
                      <a:pt x="179" y="1731"/>
                    </a:cubicBezTo>
                    <a:cubicBezTo>
                      <a:pt x="1" y="2541"/>
                      <a:pt x="418" y="3457"/>
                      <a:pt x="1168" y="3791"/>
                    </a:cubicBezTo>
                    <a:cubicBezTo>
                      <a:pt x="1391" y="3882"/>
                      <a:pt x="1625" y="3921"/>
                      <a:pt x="1861" y="3921"/>
                    </a:cubicBezTo>
                    <a:cubicBezTo>
                      <a:pt x="2304" y="3921"/>
                      <a:pt x="2756" y="3783"/>
                      <a:pt x="3168" y="3588"/>
                    </a:cubicBezTo>
                    <a:cubicBezTo>
                      <a:pt x="3704" y="3326"/>
                      <a:pt x="4228" y="2934"/>
                      <a:pt x="4490" y="2398"/>
                    </a:cubicBezTo>
                    <a:cubicBezTo>
                      <a:pt x="5245" y="897"/>
                      <a:pt x="3795" y="0"/>
                      <a:pt x="2480"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4"/>
              <p:cNvSpPr/>
              <p:nvPr/>
            </p:nvSpPr>
            <p:spPr>
              <a:xfrm>
                <a:off x="4827375" y="2335950"/>
                <a:ext cx="418225" cy="331200"/>
              </a:xfrm>
              <a:custGeom>
                <a:avLst/>
                <a:gdLst/>
                <a:ahLst/>
                <a:cxnLst/>
                <a:rect l="l" t="t" r="r" b="b"/>
                <a:pathLst>
                  <a:path w="16729" h="13248" extrusionOk="0">
                    <a:moveTo>
                      <a:pt x="5141" y="0"/>
                    </a:moveTo>
                    <a:cubicBezTo>
                      <a:pt x="4694" y="0"/>
                      <a:pt x="4278" y="384"/>
                      <a:pt x="4073" y="794"/>
                    </a:cubicBezTo>
                    <a:cubicBezTo>
                      <a:pt x="3549" y="1794"/>
                      <a:pt x="3632" y="3008"/>
                      <a:pt x="4013" y="4068"/>
                    </a:cubicBezTo>
                    <a:cubicBezTo>
                      <a:pt x="4251" y="4723"/>
                      <a:pt x="4596" y="5330"/>
                      <a:pt x="5001" y="5913"/>
                    </a:cubicBezTo>
                    <a:cubicBezTo>
                      <a:pt x="2358" y="7461"/>
                      <a:pt x="441" y="10235"/>
                      <a:pt x="1" y="13247"/>
                    </a:cubicBezTo>
                    <a:lnTo>
                      <a:pt x="16729" y="7032"/>
                    </a:lnTo>
                    <a:cubicBezTo>
                      <a:pt x="14865" y="5434"/>
                      <a:pt x="12410" y="4578"/>
                      <a:pt x="9964" y="4578"/>
                    </a:cubicBezTo>
                    <a:cubicBezTo>
                      <a:pt x="8786" y="4578"/>
                      <a:pt x="7609" y="4776"/>
                      <a:pt x="6501" y="5187"/>
                    </a:cubicBezTo>
                    <a:cubicBezTo>
                      <a:pt x="6442" y="5199"/>
                      <a:pt x="6394" y="5235"/>
                      <a:pt x="6335" y="5246"/>
                    </a:cubicBezTo>
                    <a:cubicBezTo>
                      <a:pt x="5954" y="4187"/>
                      <a:pt x="5799" y="3044"/>
                      <a:pt x="5918" y="1925"/>
                    </a:cubicBezTo>
                    <a:cubicBezTo>
                      <a:pt x="5966" y="1567"/>
                      <a:pt x="6025" y="1210"/>
                      <a:pt x="5966" y="853"/>
                    </a:cubicBezTo>
                    <a:cubicBezTo>
                      <a:pt x="5906" y="496"/>
                      <a:pt x="5692" y="139"/>
                      <a:pt x="5358" y="32"/>
                    </a:cubicBezTo>
                    <a:cubicBezTo>
                      <a:pt x="5286" y="10"/>
                      <a:pt x="5213" y="0"/>
                      <a:pt x="5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4"/>
              <p:cNvSpPr/>
              <p:nvPr/>
            </p:nvSpPr>
            <p:spPr>
              <a:xfrm>
                <a:off x="4687775" y="2585425"/>
                <a:ext cx="700400" cy="789975"/>
              </a:xfrm>
              <a:custGeom>
                <a:avLst/>
                <a:gdLst/>
                <a:ahLst/>
                <a:cxnLst/>
                <a:rect l="l" t="t" r="r" b="b"/>
                <a:pathLst>
                  <a:path w="28016" h="31599" extrusionOk="0">
                    <a:moveTo>
                      <a:pt x="10733" y="1"/>
                    </a:moveTo>
                    <a:cubicBezTo>
                      <a:pt x="7337" y="1"/>
                      <a:pt x="3791" y="3119"/>
                      <a:pt x="2215" y="5745"/>
                    </a:cubicBezTo>
                    <a:cubicBezTo>
                      <a:pt x="262" y="9019"/>
                      <a:pt x="1" y="12841"/>
                      <a:pt x="739" y="16294"/>
                    </a:cubicBezTo>
                    <a:cubicBezTo>
                      <a:pt x="2287" y="23450"/>
                      <a:pt x="8252" y="29319"/>
                      <a:pt x="15895" y="31165"/>
                    </a:cubicBezTo>
                    <a:cubicBezTo>
                      <a:pt x="16982" y="31426"/>
                      <a:pt x="18150" y="31598"/>
                      <a:pt x="19313" y="31598"/>
                    </a:cubicBezTo>
                    <a:cubicBezTo>
                      <a:pt x="20955" y="31598"/>
                      <a:pt x="22588" y="31256"/>
                      <a:pt x="23968" y="30343"/>
                    </a:cubicBezTo>
                    <a:cubicBezTo>
                      <a:pt x="26551" y="28629"/>
                      <a:pt x="27444" y="25485"/>
                      <a:pt x="27611" y="22688"/>
                    </a:cubicBezTo>
                    <a:cubicBezTo>
                      <a:pt x="28016" y="15925"/>
                      <a:pt x="25456" y="9317"/>
                      <a:pt x="20610" y="4662"/>
                    </a:cubicBezTo>
                    <a:cubicBezTo>
                      <a:pt x="18420" y="2554"/>
                      <a:pt x="14574" y="292"/>
                      <a:pt x="11169" y="18"/>
                    </a:cubicBezTo>
                    <a:cubicBezTo>
                      <a:pt x="11024" y="6"/>
                      <a:pt x="10878" y="1"/>
                      <a:pt x="107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4"/>
              <p:cNvSpPr/>
              <p:nvPr/>
            </p:nvSpPr>
            <p:spPr>
              <a:xfrm>
                <a:off x="5063125" y="2458850"/>
                <a:ext cx="565275" cy="839400"/>
              </a:xfrm>
              <a:custGeom>
                <a:avLst/>
                <a:gdLst/>
                <a:ahLst/>
                <a:cxnLst/>
                <a:rect l="l" t="t" r="r" b="b"/>
                <a:pathLst>
                  <a:path w="22611" h="33576" extrusionOk="0">
                    <a:moveTo>
                      <a:pt x="9179" y="1"/>
                    </a:moveTo>
                    <a:cubicBezTo>
                      <a:pt x="8218" y="1"/>
                      <a:pt x="7251" y="139"/>
                      <a:pt x="6311" y="438"/>
                    </a:cubicBezTo>
                    <a:cubicBezTo>
                      <a:pt x="2132" y="1747"/>
                      <a:pt x="0" y="5462"/>
                      <a:pt x="1405" y="9022"/>
                    </a:cubicBezTo>
                    <a:cubicBezTo>
                      <a:pt x="3191" y="13499"/>
                      <a:pt x="3263" y="18690"/>
                      <a:pt x="4263" y="23429"/>
                    </a:cubicBezTo>
                    <a:cubicBezTo>
                      <a:pt x="4775" y="25869"/>
                      <a:pt x="5394" y="28346"/>
                      <a:pt x="6858" y="30370"/>
                    </a:cubicBezTo>
                    <a:cubicBezTo>
                      <a:pt x="8190" y="32195"/>
                      <a:pt x="10393" y="33575"/>
                      <a:pt x="12786" y="33575"/>
                    </a:cubicBezTo>
                    <a:cubicBezTo>
                      <a:pt x="13047" y="33575"/>
                      <a:pt x="13309" y="33559"/>
                      <a:pt x="13573" y="33525"/>
                    </a:cubicBezTo>
                    <a:cubicBezTo>
                      <a:pt x="15574" y="33275"/>
                      <a:pt x="17395" y="32061"/>
                      <a:pt x="18646" y="30513"/>
                    </a:cubicBezTo>
                    <a:cubicBezTo>
                      <a:pt x="19896" y="28965"/>
                      <a:pt x="20634" y="27131"/>
                      <a:pt x="21146" y="25286"/>
                    </a:cubicBezTo>
                    <a:cubicBezTo>
                      <a:pt x="22610" y="20154"/>
                      <a:pt x="22491" y="14749"/>
                      <a:pt x="20836" y="9867"/>
                    </a:cubicBezTo>
                    <a:cubicBezTo>
                      <a:pt x="19836" y="6938"/>
                      <a:pt x="18229" y="4105"/>
                      <a:pt x="15693" y="2200"/>
                    </a:cubicBezTo>
                    <a:cubicBezTo>
                      <a:pt x="13888" y="844"/>
                      <a:pt x="11552" y="1"/>
                      <a:pt x="9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4"/>
              <p:cNvSpPr/>
              <p:nvPr/>
            </p:nvSpPr>
            <p:spPr>
              <a:xfrm>
                <a:off x="4881850" y="2528675"/>
                <a:ext cx="555150" cy="800925"/>
              </a:xfrm>
              <a:custGeom>
                <a:avLst/>
                <a:gdLst/>
                <a:ahLst/>
                <a:cxnLst/>
                <a:rect l="l" t="t" r="r" b="b"/>
                <a:pathLst>
                  <a:path w="22206" h="32037" extrusionOk="0">
                    <a:moveTo>
                      <a:pt x="8122" y="1"/>
                    </a:moveTo>
                    <a:cubicBezTo>
                      <a:pt x="5945" y="1"/>
                      <a:pt x="3709" y="850"/>
                      <a:pt x="2298" y="2490"/>
                    </a:cubicBezTo>
                    <a:cubicBezTo>
                      <a:pt x="0" y="5169"/>
                      <a:pt x="453" y="9741"/>
                      <a:pt x="1155" y="12825"/>
                    </a:cubicBezTo>
                    <a:cubicBezTo>
                      <a:pt x="2608" y="19290"/>
                      <a:pt x="6192" y="25267"/>
                      <a:pt x="11240" y="29625"/>
                    </a:cubicBezTo>
                    <a:cubicBezTo>
                      <a:pt x="12677" y="30872"/>
                      <a:pt x="14466" y="32036"/>
                      <a:pt x="16333" y="32036"/>
                    </a:cubicBezTo>
                    <a:cubicBezTo>
                      <a:pt x="16693" y="32036"/>
                      <a:pt x="17055" y="31993"/>
                      <a:pt x="17419" y="31899"/>
                    </a:cubicBezTo>
                    <a:cubicBezTo>
                      <a:pt x="18848" y="31530"/>
                      <a:pt x="19991" y="30399"/>
                      <a:pt x="20646" y="29101"/>
                    </a:cubicBezTo>
                    <a:cubicBezTo>
                      <a:pt x="21301" y="27791"/>
                      <a:pt x="21539" y="26339"/>
                      <a:pt x="21658" y="24886"/>
                    </a:cubicBezTo>
                    <a:cubicBezTo>
                      <a:pt x="22206" y="18338"/>
                      <a:pt x="20574" y="11670"/>
                      <a:pt x="17050" y="6170"/>
                    </a:cubicBezTo>
                    <a:cubicBezTo>
                      <a:pt x="15526" y="3800"/>
                      <a:pt x="13574" y="1586"/>
                      <a:pt x="10954" y="526"/>
                    </a:cubicBezTo>
                    <a:cubicBezTo>
                      <a:pt x="10076" y="174"/>
                      <a:pt x="9105" y="1"/>
                      <a:pt x="8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4"/>
              <p:cNvSpPr/>
              <p:nvPr/>
            </p:nvSpPr>
            <p:spPr>
              <a:xfrm>
                <a:off x="5389950" y="2540025"/>
                <a:ext cx="161650" cy="296200"/>
              </a:xfrm>
              <a:custGeom>
                <a:avLst/>
                <a:gdLst/>
                <a:ahLst/>
                <a:cxnLst/>
                <a:rect l="l" t="t" r="r" b="b"/>
                <a:pathLst>
                  <a:path w="6466" h="11848" fill="none" extrusionOk="0">
                    <a:moveTo>
                      <a:pt x="0" y="1"/>
                    </a:moveTo>
                    <a:cubicBezTo>
                      <a:pt x="4001" y="2429"/>
                      <a:pt x="6465" y="7168"/>
                      <a:pt x="6156" y="11847"/>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4"/>
              <p:cNvSpPr/>
              <p:nvPr/>
            </p:nvSpPr>
            <p:spPr>
              <a:xfrm>
                <a:off x="5542650" y="2878450"/>
                <a:ext cx="2100" cy="56000"/>
              </a:xfrm>
              <a:custGeom>
                <a:avLst/>
                <a:gdLst/>
                <a:ahLst/>
                <a:cxnLst/>
                <a:rect l="l" t="t" r="r" b="b"/>
                <a:pathLst>
                  <a:path w="84" h="2240" fill="none" extrusionOk="0">
                    <a:moveTo>
                      <a:pt x="84" y="1"/>
                    </a:moveTo>
                    <a:cubicBezTo>
                      <a:pt x="48" y="751"/>
                      <a:pt x="24" y="1489"/>
                      <a:pt x="0" y="2239"/>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4"/>
              <p:cNvSpPr/>
              <p:nvPr/>
            </p:nvSpPr>
            <p:spPr>
              <a:xfrm>
                <a:off x="5109250" y="3144575"/>
                <a:ext cx="215525" cy="139325"/>
              </a:xfrm>
              <a:custGeom>
                <a:avLst/>
                <a:gdLst/>
                <a:ahLst/>
                <a:cxnLst/>
                <a:rect l="l" t="t" r="r" b="b"/>
                <a:pathLst>
                  <a:path w="8621" h="5573" fill="none" extrusionOk="0">
                    <a:moveTo>
                      <a:pt x="1" y="0"/>
                    </a:moveTo>
                    <a:cubicBezTo>
                      <a:pt x="1120" y="1965"/>
                      <a:pt x="2751" y="3631"/>
                      <a:pt x="4704" y="4763"/>
                    </a:cubicBezTo>
                    <a:cubicBezTo>
                      <a:pt x="5311" y="5120"/>
                      <a:pt x="5990" y="5429"/>
                      <a:pt x="6680" y="5489"/>
                    </a:cubicBezTo>
                    <a:cubicBezTo>
                      <a:pt x="7383" y="5572"/>
                      <a:pt x="8157" y="5346"/>
                      <a:pt x="8621" y="4810"/>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4"/>
              <p:cNvSpPr/>
              <p:nvPr/>
            </p:nvSpPr>
            <p:spPr>
              <a:xfrm>
                <a:off x="5359575" y="3184150"/>
                <a:ext cx="14925" cy="47950"/>
              </a:xfrm>
              <a:custGeom>
                <a:avLst/>
                <a:gdLst/>
                <a:ahLst/>
                <a:cxnLst/>
                <a:rect l="l" t="t" r="r" b="b"/>
                <a:pathLst>
                  <a:path w="597" h="1918" fill="none" extrusionOk="0">
                    <a:moveTo>
                      <a:pt x="1" y="1917"/>
                    </a:moveTo>
                    <a:cubicBezTo>
                      <a:pt x="418" y="1382"/>
                      <a:pt x="596" y="667"/>
                      <a:pt x="513" y="1"/>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4"/>
              <p:cNvSpPr/>
              <p:nvPr/>
            </p:nvSpPr>
            <p:spPr>
              <a:xfrm>
                <a:off x="5350350" y="2898700"/>
                <a:ext cx="27725" cy="99750"/>
              </a:xfrm>
              <a:custGeom>
                <a:avLst/>
                <a:gdLst/>
                <a:ahLst/>
                <a:cxnLst/>
                <a:rect l="l" t="t" r="r" b="b"/>
                <a:pathLst>
                  <a:path w="1109" h="3990" fill="none" extrusionOk="0">
                    <a:moveTo>
                      <a:pt x="1108" y="3989"/>
                    </a:moveTo>
                    <a:cubicBezTo>
                      <a:pt x="930" y="2620"/>
                      <a:pt x="549" y="1263"/>
                      <a:pt x="1" y="1"/>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4"/>
              <p:cNvSpPr/>
              <p:nvPr/>
            </p:nvSpPr>
            <p:spPr>
              <a:xfrm>
                <a:off x="5446500" y="3099925"/>
                <a:ext cx="98250" cy="147650"/>
              </a:xfrm>
              <a:custGeom>
                <a:avLst/>
                <a:gdLst/>
                <a:ahLst/>
                <a:cxnLst/>
                <a:rect l="l" t="t" r="r" b="b"/>
                <a:pathLst>
                  <a:path w="3930" h="5906" fill="none" extrusionOk="0">
                    <a:moveTo>
                      <a:pt x="1" y="5906"/>
                    </a:moveTo>
                    <a:cubicBezTo>
                      <a:pt x="1965" y="4489"/>
                      <a:pt x="3394" y="2358"/>
                      <a:pt x="3930" y="0"/>
                    </a:cubicBezTo>
                  </a:path>
                </a:pathLst>
              </a:custGeom>
              <a:noFill/>
              <a:ln w="8025" cap="rnd" cmpd="sng">
                <a:solidFill>
                  <a:srgbClr val="2A33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4"/>
              <p:cNvSpPr/>
              <p:nvPr/>
            </p:nvSpPr>
            <p:spPr>
              <a:xfrm>
                <a:off x="4936325" y="2616475"/>
                <a:ext cx="161050" cy="289050"/>
              </a:xfrm>
              <a:custGeom>
                <a:avLst/>
                <a:gdLst/>
                <a:ahLst/>
                <a:cxnLst/>
                <a:rect l="l" t="t" r="r" b="b"/>
                <a:pathLst>
                  <a:path w="6442" h="11562" extrusionOk="0">
                    <a:moveTo>
                      <a:pt x="2602" y="1"/>
                    </a:moveTo>
                    <a:cubicBezTo>
                      <a:pt x="2429" y="1"/>
                      <a:pt x="2252" y="28"/>
                      <a:pt x="2072" y="86"/>
                    </a:cubicBezTo>
                    <a:cubicBezTo>
                      <a:pt x="357" y="645"/>
                      <a:pt x="0" y="3598"/>
                      <a:pt x="48" y="5086"/>
                    </a:cubicBezTo>
                    <a:cubicBezTo>
                      <a:pt x="84" y="7003"/>
                      <a:pt x="834" y="8896"/>
                      <a:pt x="2084" y="10337"/>
                    </a:cubicBezTo>
                    <a:cubicBezTo>
                      <a:pt x="2652" y="10973"/>
                      <a:pt x="3447" y="11562"/>
                      <a:pt x="4252" y="11562"/>
                    </a:cubicBezTo>
                    <a:cubicBezTo>
                      <a:pt x="4443" y="11562"/>
                      <a:pt x="4634" y="11529"/>
                      <a:pt x="4822" y="11456"/>
                    </a:cubicBezTo>
                    <a:cubicBezTo>
                      <a:pt x="5787" y="11075"/>
                      <a:pt x="6120" y="9873"/>
                      <a:pt x="6239" y="8849"/>
                    </a:cubicBezTo>
                    <a:cubicBezTo>
                      <a:pt x="6442" y="7075"/>
                      <a:pt x="6442" y="5241"/>
                      <a:pt x="5882" y="3550"/>
                    </a:cubicBezTo>
                    <a:cubicBezTo>
                      <a:pt x="5463" y="2304"/>
                      <a:pt x="4200" y="1"/>
                      <a:pt x="2602"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4"/>
              <p:cNvSpPr/>
              <p:nvPr/>
            </p:nvSpPr>
            <p:spPr>
              <a:xfrm>
                <a:off x="4738975" y="2928625"/>
                <a:ext cx="139325" cy="202550"/>
              </a:xfrm>
              <a:custGeom>
                <a:avLst/>
                <a:gdLst/>
                <a:ahLst/>
                <a:cxnLst/>
                <a:rect l="l" t="t" r="r" b="b"/>
                <a:pathLst>
                  <a:path w="5573" h="8102" extrusionOk="0">
                    <a:moveTo>
                      <a:pt x="1048" y="1"/>
                    </a:moveTo>
                    <a:cubicBezTo>
                      <a:pt x="787" y="1"/>
                      <a:pt x="539" y="93"/>
                      <a:pt x="322" y="316"/>
                    </a:cubicBezTo>
                    <a:cubicBezTo>
                      <a:pt x="143" y="518"/>
                      <a:pt x="108" y="780"/>
                      <a:pt x="96" y="1054"/>
                    </a:cubicBezTo>
                    <a:cubicBezTo>
                      <a:pt x="0" y="3137"/>
                      <a:pt x="1096" y="6316"/>
                      <a:pt x="3084" y="7602"/>
                    </a:cubicBezTo>
                    <a:cubicBezTo>
                      <a:pt x="3394" y="7805"/>
                      <a:pt x="3739" y="7959"/>
                      <a:pt x="4108" y="8055"/>
                    </a:cubicBezTo>
                    <a:cubicBezTo>
                      <a:pt x="4219" y="8086"/>
                      <a:pt x="4335" y="8102"/>
                      <a:pt x="4450" y="8102"/>
                    </a:cubicBezTo>
                    <a:cubicBezTo>
                      <a:pt x="4643" y="8102"/>
                      <a:pt x="4832" y="8056"/>
                      <a:pt x="4989" y="7959"/>
                    </a:cubicBezTo>
                    <a:cubicBezTo>
                      <a:pt x="5227" y="7793"/>
                      <a:pt x="5346" y="7507"/>
                      <a:pt x="5394" y="7221"/>
                    </a:cubicBezTo>
                    <a:cubicBezTo>
                      <a:pt x="5573" y="5638"/>
                      <a:pt x="4572" y="3387"/>
                      <a:pt x="3739" y="2090"/>
                    </a:cubicBezTo>
                    <a:cubicBezTo>
                      <a:pt x="3339" y="1471"/>
                      <a:pt x="2088"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4"/>
              <p:cNvSpPr/>
              <p:nvPr/>
            </p:nvSpPr>
            <p:spPr>
              <a:xfrm>
                <a:off x="4631225" y="3034125"/>
                <a:ext cx="1620450" cy="1032700"/>
              </a:xfrm>
              <a:custGeom>
                <a:avLst/>
                <a:gdLst/>
                <a:ahLst/>
                <a:cxnLst/>
                <a:rect l="l" t="t" r="r" b="b"/>
                <a:pathLst>
                  <a:path w="64818" h="41308" extrusionOk="0">
                    <a:moveTo>
                      <a:pt x="0" y="1"/>
                    </a:moveTo>
                    <a:cubicBezTo>
                      <a:pt x="0" y="1"/>
                      <a:pt x="0" y="16515"/>
                      <a:pt x="6096" y="34481"/>
                    </a:cubicBezTo>
                    <a:cubicBezTo>
                      <a:pt x="6977" y="37089"/>
                      <a:pt x="9228" y="38994"/>
                      <a:pt x="11930" y="39482"/>
                    </a:cubicBezTo>
                    <a:cubicBezTo>
                      <a:pt x="16317" y="40283"/>
                      <a:pt x="23742" y="41307"/>
                      <a:pt x="32890" y="41307"/>
                    </a:cubicBezTo>
                    <a:cubicBezTo>
                      <a:pt x="39111" y="41307"/>
                      <a:pt x="46129" y="40834"/>
                      <a:pt x="53531" y="39494"/>
                    </a:cubicBezTo>
                    <a:cubicBezTo>
                      <a:pt x="56376" y="38994"/>
                      <a:pt x="58698" y="36934"/>
                      <a:pt x="59520" y="34172"/>
                    </a:cubicBezTo>
                    <a:cubicBezTo>
                      <a:pt x="61484" y="27516"/>
                      <a:pt x="64818" y="14169"/>
                      <a:pt x="647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4"/>
              <p:cNvSpPr/>
              <p:nvPr/>
            </p:nvSpPr>
            <p:spPr>
              <a:xfrm>
                <a:off x="4524650" y="2924475"/>
                <a:ext cx="1831525" cy="218925"/>
              </a:xfrm>
              <a:custGeom>
                <a:avLst/>
                <a:gdLst/>
                <a:ahLst/>
                <a:cxnLst/>
                <a:rect l="l" t="t" r="r" b="b"/>
                <a:pathLst>
                  <a:path w="73261" h="8757" extrusionOk="0">
                    <a:moveTo>
                      <a:pt x="24068" y="1"/>
                    </a:moveTo>
                    <a:cubicBezTo>
                      <a:pt x="16833" y="1"/>
                      <a:pt x="9893" y="77"/>
                      <a:pt x="4144" y="279"/>
                    </a:cubicBezTo>
                    <a:cubicBezTo>
                      <a:pt x="1834" y="351"/>
                      <a:pt x="1" y="2137"/>
                      <a:pt x="1" y="4327"/>
                    </a:cubicBezTo>
                    <a:lnTo>
                      <a:pt x="1" y="4708"/>
                    </a:lnTo>
                    <a:cubicBezTo>
                      <a:pt x="1" y="6947"/>
                      <a:pt x="1930" y="8756"/>
                      <a:pt x="4287" y="8756"/>
                    </a:cubicBezTo>
                    <a:lnTo>
                      <a:pt x="68974" y="8756"/>
                    </a:lnTo>
                    <a:cubicBezTo>
                      <a:pt x="71343" y="8756"/>
                      <a:pt x="73260" y="6947"/>
                      <a:pt x="73260" y="4708"/>
                    </a:cubicBezTo>
                    <a:cubicBezTo>
                      <a:pt x="73260" y="2529"/>
                      <a:pt x="71415" y="720"/>
                      <a:pt x="69093" y="660"/>
                    </a:cubicBezTo>
                    <a:cubicBezTo>
                      <a:pt x="60812" y="450"/>
                      <a:pt x="41575" y="1"/>
                      <a:pt x="2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4"/>
              <p:cNvSpPr/>
              <p:nvPr/>
            </p:nvSpPr>
            <p:spPr>
              <a:xfrm>
                <a:off x="4631225" y="2973075"/>
                <a:ext cx="559725" cy="127675"/>
              </a:xfrm>
              <a:custGeom>
                <a:avLst/>
                <a:gdLst/>
                <a:ahLst/>
                <a:cxnLst/>
                <a:rect l="l" t="t" r="r" b="b"/>
                <a:pathLst>
                  <a:path w="22389" h="5107" extrusionOk="0">
                    <a:moveTo>
                      <a:pt x="15695" y="1"/>
                    </a:moveTo>
                    <a:cubicBezTo>
                      <a:pt x="15119" y="1"/>
                      <a:pt x="14617" y="14"/>
                      <a:pt x="14252" y="14"/>
                    </a:cubicBezTo>
                    <a:cubicBezTo>
                      <a:pt x="14193" y="14"/>
                      <a:pt x="14135" y="14"/>
                      <a:pt x="14076" y="14"/>
                    </a:cubicBezTo>
                    <a:cubicBezTo>
                      <a:pt x="11242" y="14"/>
                      <a:pt x="8407" y="291"/>
                      <a:pt x="5584" y="466"/>
                    </a:cubicBezTo>
                    <a:cubicBezTo>
                      <a:pt x="3929" y="550"/>
                      <a:pt x="0" y="359"/>
                      <a:pt x="489" y="3324"/>
                    </a:cubicBezTo>
                    <a:cubicBezTo>
                      <a:pt x="727" y="4729"/>
                      <a:pt x="2394" y="4657"/>
                      <a:pt x="3382" y="4729"/>
                    </a:cubicBezTo>
                    <a:cubicBezTo>
                      <a:pt x="5049" y="4848"/>
                      <a:pt x="6692" y="4955"/>
                      <a:pt x="8359" y="5026"/>
                    </a:cubicBezTo>
                    <a:cubicBezTo>
                      <a:pt x="9928" y="5090"/>
                      <a:pt x="11494" y="5106"/>
                      <a:pt x="13058" y="5106"/>
                    </a:cubicBezTo>
                    <a:cubicBezTo>
                      <a:pt x="14821" y="5106"/>
                      <a:pt x="16582" y="5085"/>
                      <a:pt x="18346" y="5085"/>
                    </a:cubicBezTo>
                    <a:cubicBezTo>
                      <a:pt x="18565" y="5085"/>
                      <a:pt x="18784" y="5085"/>
                      <a:pt x="19003" y="5086"/>
                    </a:cubicBezTo>
                    <a:cubicBezTo>
                      <a:pt x="19646" y="5074"/>
                      <a:pt x="20301" y="5050"/>
                      <a:pt x="20896" y="4776"/>
                    </a:cubicBezTo>
                    <a:cubicBezTo>
                      <a:pt x="21491" y="4515"/>
                      <a:pt x="22015" y="3955"/>
                      <a:pt x="22086" y="3264"/>
                    </a:cubicBezTo>
                    <a:cubicBezTo>
                      <a:pt x="22389" y="272"/>
                      <a:pt x="18294" y="1"/>
                      <a:pt x="15695"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4"/>
              <p:cNvSpPr/>
              <p:nvPr/>
            </p:nvSpPr>
            <p:spPr>
              <a:xfrm>
                <a:off x="4606225" y="2385850"/>
                <a:ext cx="921550" cy="711400"/>
              </a:xfrm>
              <a:custGeom>
                <a:avLst/>
                <a:gdLst/>
                <a:ahLst/>
                <a:cxnLst/>
                <a:rect l="l" t="t" r="r" b="b"/>
                <a:pathLst>
                  <a:path w="36862" h="28456" extrusionOk="0">
                    <a:moveTo>
                      <a:pt x="3382" y="1"/>
                    </a:moveTo>
                    <a:cubicBezTo>
                      <a:pt x="2474" y="1"/>
                      <a:pt x="1580" y="413"/>
                      <a:pt x="1000" y="1191"/>
                    </a:cubicBezTo>
                    <a:cubicBezTo>
                      <a:pt x="0" y="2524"/>
                      <a:pt x="286" y="4382"/>
                      <a:pt x="1596" y="5358"/>
                    </a:cubicBezTo>
                    <a:lnTo>
                      <a:pt x="31707" y="27861"/>
                    </a:lnTo>
                    <a:cubicBezTo>
                      <a:pt x="32219" y="28265"/>
                      <a:pt x="32850" y="28456"/>
                      <a:pt x="33469" y="28456"/>
                    </a:cubicBezTo>
                    <a:cubicBezTo>
                      <a:pt x="34385" y="28456"/>
                      <a:pt x="35278" y="28039"/>
                      <a:pt x="35874" y="27265"/>
                    </a:cubicBezTo>
                    <a:cubicBezTo>
                      <a:pt x="36862" y="25944"/>
                      <a:pt x="36588" y="24086"/>
                      <a:pt x="35278" y="23098"/>
                    </a:cubicBezTo>
                    <a:lnTo>
                      <a:pt x="5168" y="595"/>
                    </a:lnTo>
                    <a:cubicBezTo>
                      <a:pt x="4631" y="194"/>
                      <a:pt x="4003" y="1"/>
                      <a:pt x="3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4"/>
              <p:cNvSpPr/>
              <p:nvPr/>
            </p:nvSpPr>
            <p:spPr>
              <a:xfrm>
                <a:off x="4706825" y="3274350"/>
                <a:ext cx="1393650" cy="19075"/>
              </a:xfrm>
              <a:custGeom>
                <a:avLst/>
                <a:gdLst/>
                <a:ahLst/>
                <a:cxnLst/>
                <a:rect l="l" t="t" r="r" b="b"/>
                <a:pathLst>
                  <a:path w="55746" h="763" fill="none" extrusionOk="0">
                    <a:moveTo>
                      <a:pt x="1" y="762"/>
                    </a:moveTo>
                    <a:cubicBezTo>
                      <a:pt x="18586" y="512"/>
                      <a:pt x="37160" y="262"/>
                      <a:pt x="55746" y="0"/>
                    </a:cubicBezTo>
                  </a:path>
                </a:pathLst>
              </a:custGeom>
              <a:noFill/>
              <a:ln w="80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4"/>
              <p:cNvSpPr/>
              <p:nvPr/>
            </p:nvSpPr>
            <p:spPr>
              <a:xfrm>
                <a:off x="4784225" y="3477950"/>
                <a:ext cx="1266250" cy="1200"/>
              </a:xfrm>
              <a:custGeom>
                <a:avLst/>
                <a:gdLst/>
                <a:ahLst/>
                <a:cxnLst/>
                <a:rect l="l" t="t" r="r" b="b"/>
                <a:pathLst>
                  <a:path w="50650" h="48" fill="none" extrusionOk="0">
                    <a:moveTo>
                      <a:pt x="0" y="48"/>
                    </a:moveTo>
                    <a:cubicBezTo>
                      <a:pt x="16883" y="36"/>
                      <a:pt x="33766" y="12"/>
                      <a:pt x="50649" y="0"/>
                    </a:cubicBezTo>
                  </a:path>
                </a:pathLst>
              </a:custGeom>
              <a:noFill/>
              <a:ln w="80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4"/>
              <p:cNvSpPr/>
              <p:nvPr/>
            </p:nvSpPr>
            <p:spPr>
              <a:xfrm>
                <a:off x="4886900" y="3646125"/>
                <a:ext cx="1204950" cy="16075"/>
              </a:xfrm>
              <a:custGeom>
                <a:avLst/>
                <a:gdLst/>
                <a:ahLst/>
                <a:cxnLst/>
                <a:rect l="l" t="t" r="r" b="b"/>
                <a:pathLst>
                  <a:path w="48198" h="643" fill="none" extrusionOk="0">
                    <a:moveTo>
                      <a:pt x="1" y="0"/>
                    </a:moveTo>
                    <a:cubicBezTo>
                      <a:pt x="16074" y="214"/>
                      <a:pt x="32148" y="429"/>
                      <a:pt x="48197" y="643"/>
                    </a:cubicBezTo>
                  </a:path>
                </a:pathLst>
              </a:custGeom>
              <a:noFill/>
              <a:ln w="80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4"/>
              <p:cNvSpPr/>
              <p:nvPr/>
            </p:nvSpPr>
            <p:spPr>
              <a:xfrm>
                <a:off x="4950000" y="3834825"/>
                <a:ext cx="1047775" cy="5675"/>
              </a:xfrm>
              <a:custGeom>
                <a:avLst/>
                <a:gdLst/>
                <a:ahLst/>
                <a:cxnLst/>
                <a:rect l="l" t="t" r="r" b="b"/>
                <a:pathLst>
                  <a:path w="41911" h="227" fill="none" extrusionOk="0">
                    <a:moveTo>
                      <a:pt x="1" y="227"/>
                    </a:moveTo>
                    <a:cubicBezTo>
                      <a:pt x="2394" y="179"/>
                      <a:pt x="4811" y="179"/>
                      <a:pt x="7204" y="167"/>
                    </a:cubicBezTo>
                    <a:cubicBezTo>
                      <a:pt x="18765" y="108"/>
                      <a:pt x="30350" y="48"/>
                      <a:pt x="41911" y="1"/>
                    </a:cubicBezTo>
                  </a:path>
                </a:pathLst>
              </a:custGeom>
              <a:noFill/>
              <a:ln w="80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4"/>
              <p:cNvSpPr/>
              <p:nvPr/>
            </p:nvSpPr>
            <p:spPr>
              <a:xfrm>
                <a:off x="5402150" y="3208850"/>
                <a:ext cx="11625" cy="759650"/>
              </a:xfrm>
              <a:custGeom>
                <a:avLst/>
                <a:gdLst/>
                <a:ahLst/>
                <a:cxnLst/>
                <a:rect l="l" t="t" r="r" b="b"/>
                <a:pathLst>
                  <a:path w="465" h="30386" fill="none" extrusionOk="0">
                    <a:moveTo>
                      <a:pt x="1" y="1"/>
                    </a:moveTo>
                    <a:cubicBezTo>
                      <a:pt x="143" y="10121"/>
                      <a:pt x="310" y="20265"/>
                      <a:pt x="465" y="30385"/>
                    </a:cubicBezTo>
                  </a:path>
                </a:pathLst>
              </a:custGeom>
              <a:noFill/>
              <a:ln w="80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4"/>
              <p:cNvSpPr/>
              <p:nvPr/>
            </p:nvSpPr>
            <p:spPr>
              <a:xfrm>
                <a:off x="5588475" y="3204100"/>
                <a:ext cx="62850" cy="748025"/>
              </a:xfrm>
              <a:custGeom>
                <a:avLst/>
                <a:gdLst/>
                <a:ahLst/>
                <a:cxnLst/>
                <a:rect l="l" t="t" r="r" b="b"/>
                <a:pathLst>
                  <a:path w="2514" h="29921" fill="none" extrusionOk="0">
                    <a:moveTo>
                      <a:pt x="2513" y="0"/>
                    </a:moveTo>
                    <a:cubicBezTo>
                      <a:pt x="1680" y="9978"/>
                      <a:pt x="834" y="19943"/>
                      <a:pt x="1" y="29921"/>
                    </a:cubicBezTo>
                  </a:path>
                </a:pathLst>
              </a:custGeom>
              <a:noFill/>
              <a:ln w="80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4"/>
              <p:cNvSpPr/>
              <p:nvPr/>
            </p:nvSpPr>
            <p:spPr>
              <a:xfrm>
                <a:off x="5774525" y="3223150"/>
                <a:ext cx="59250" cy="712000"/>
              </a:xfrm>
              <a:custGeom>
                <a:avLst/>
                <a:gdLst/>
                <a:ahLst/>
                <a:cxnLst/>
                <a:rect l="l" t="t" r="r" b="b"/>
                <a:pathLst>
                  <a:path w="2370" h="28480" fill="none" extrusionOk="0">
                    <a:moveTo>
                      <a:pt x="2370" y="0"/>
                    </a:moveTo>
                    <a:lnTo>
                      <a:pt x="0" y="28480"/>
                    </a:lnTo>
                  </a:path>
                </a:pathLst>
              </a:custGeom>
              <a:noFill/>
              <a:ln w="80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4"/>
              <p:cNvSpPr/>
              <p:nvPr/>
            </p:nvSpPr>
            <p:spPr>
              <a:xfrm>
                <a:off x="5964725" y="3220175"/>
                <a:ext cx="50625" cy="751300"/>
              </a:xfrm>
              <a:custGeom>
                <a:avLst/>
                <a:gdLst/>
                <a:ahLst/>
                <a:cxnLst/>
                <a:rect l="l" t="t" r="r" b="b"/>
                <a:pathLst>
                  <a:path w="2025" h="30052" fill="none" extrusionOk="0">
                    <a:moveTo>
                      <a:pt x="2024" y="0"/>
                    </a:moveTo>
                    <a:cubicBezTo>
                      <a:pt x="1358" y="10013"/>
                      <a:pt x="667" y="20027"/>
                      <a:pt x="0" y="30052"/>
                    </a:cubicBezTo>
                  </a:path>
                </a:pathLst>
              </a:custGeom>
              <a:noFill/>
              <a:ln w="80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4"/>
              <p:cNvSpPr/>
              <p:nvPr/>
            </p:nvSpPr>
            <p:spPr>
              <a:xfrm>
                <a:off x="5156875" y="3209750"/>
                <a:ext cx="60750" cy="714400"/>
              </a:xfrm>
              <a:custGeom>
                <a:avLst/>
                <a:gdLst/>
                <a:ahLst/>
                <a:cxnLst/>
                <a:rect l="l" t="t" r="r" b="b"/>
                <a:pathLst>
                  <a:path w="2430" h="28576" fill="none" extrusionOk="0">
                    <a:moveTo>
                      <a:pt x="1" y="1"/>
                    </a:moveTo>
                    <a:cubicBezTo>
                      <a:pt x="810" y="9526"/>
                      <a:pt x="1620" y="19050"/>
                      <a:pt x="2430" y="28575"/>
                    </a:cubicBezTo>
                  </a:path>
                </a:pathLst>
              </a:custGeom>
              <a:noFill/>
              <a:ln w="80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4"/>
              <p:cNvSpPr/>
              <p:nvPr/>
            </p:nvSpPr>
            <p:spPr>
              <a:xfrm>
                <a:off x="4877375" y="3219575"/>
                <a:ext cx="170300" cy="715575"/>
              </a:xfrm>
              <a:custGeom>
                <a:avLst/>
                <a:gdLst/>
                <a:ahLst/>
                <a:cxnLst/>
                <a:rect l="l" t="t" r="r" b="b"/>
                <a:pathLst>
                  <a:path w="6812" h="28623" fill="none" extrusionOk="0">
                    <a:moveTo>
                      <a:pt x="1" y="0"/>
                    </a:moveTo>
                    <a:cubicBezTo>
                      <a:pt x="2263" y="9549"/>
                      <a:pt x="4549" y="19086"/>
                      <a:pt x="6811" y="28623"/>
                    </a:cubicBezTo>
                  </a:path>
                </a:pathLst>
              </a:custGeom>
              <a:noFill/>
              <a:ln w="80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4"/>
              <p:cNvSpPr/>
              <p:nvPr/>
            </p:nvSpPr>
            <p:spPr>
              <a:xfrm>
                <a:off x="6122775" y="3275525"/>
                <a:ext cx="60450" cy="393225"/>
              </a:xfrm>
              <a:custGeom>
                <a:avLst/>
                <a:gdLst/>
                <a:ahLst/>
                <a:cxnLst/>
                <a:rect l="l" t="t" r="r" b="b"/>
                <a:pathLst>
                  <a:path w="2418" h="15729" fill="none" extrusionOk="0">
                    <a:moveTo>
                      <a:pt x="2418" y="1"/>
                    </a:moveTo>
                    <a:cubicBezTo>
                      <a:pt x="1608" y="5240"/>
                      <a:pt x="810" y="10490"/>
                      <a:pt x="1" y="15729"/>
                    </a:cubicBezTo>
                  </a:path>
                </a:pathLst>
              </a:custGeom>
              <a:noFill/>
              <a:ln w="80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4"/>
              <p:cNvSpPr/>
              <p:nvPr/>
            </p:nvSpPr>
            <p:spPr>
              <a:xfrm>
                <a:off x="6111775" y="3723200"/>
                <a:ext cx="1500" cy="22350"/>
              </a:xfrm>
              <a:custGeom>
                <a:avLst/>
                <a:gdLst/>
                <a:ahLst/>
                <a:cxnLst/>
                <a:rect l="l" t="t" r="r" b="b"/>
                <a:pathLst>
                  <a:path w="60" h="894" fill="none" extrusionOk="0">
                    <a:moveTo>
                      <a:pt x="60" y="1"/>
                    </a:moveTo>
                    <a:cubicBezTo>
                      <a:pt x="36" y="298"/>
                      <a:pt x="12" y="596"/>
                      <a:pt x="0" y="894"/>
                    </a:cubicBezTo>
                  </a:path>
                </a:pathLst>
              </a:custGeom>
              <a:noFill/>
              <a:ln w="8025" cap="rnd" cmpd="sng">
                <a:solidFill>
                  <a:srgbClr val="EAE7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4"/>
              <p:cNvSpPr/>
              <p:nvPr/>
            </p:nvSpPr>
            <p:spPr>
              <a:xfrm>
                <a:off x="4810400" y="3765475"/>
                <a:ext cx="173575" cy="196175"/>
              </a:xfrm>
              <a:custGeom>
                <a:avLst/>
                <a:gdLst/>
                <a:ahLst/>
                <a:cxnLst/>
                <a:rect l="l" t="t" r="r" b="b"/>
                <a:pathLst>
                  <a:path w="6943" h="7847" fill="none" extrusionOk="0">
                    <a:moveTo>
                      <a:pt x="1" y="0"/>
                    </a:moveTo>
                    <a:cubicBezTo>
                      <a:pt x="96" y="1894"/>
                      <a:pt x="834" y="3739"/>
                      <a:pt x="2085" y="5156"/>
                    </a:cubicBezTo>
                    <a:cubicBezTo>
                      <a:pt x="3335" y="6573"/>
                      <a:pt x="5085" y="7537"/>
                      <a:pt x="6942" y="7847"/>
                    </a:cubicBezTo>
                  </a:path>
                </a:pathLst>
              </a:custGeom>
              <a:noFill/>
              <a:ln w="8025" cap="rnd" cmpd="sng">
                <a:solidFill>
                  <a:srgbClr val="EAE7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4"/>
              <p:cNvSpPr/>
              <p:nvPr/>
            </p:nvSpPr>
            <p:spPr>
              <a:xfrm>
                <a:off x="5958475" y="3502650"/>
                <a:ext cx="845375" cy="829575"/>
              </a:xfrm>
              <a:custGeom>
                <a:avLst/>
                <a:gdLst/>
                <a:ahLst/>
                <a:cxnLst/>
                <a:rect l="l" t="t" r="r" b="b"/>
                <a:pathLst>
                  <a:path w="33815" h="33183" extrusionOk="0">
                    <a:moveTo>
                      <a:pt x="7620" y="0"/>
                    </a:moveTo>
                    <a:cubicBezTo>
                      <a:pt x="7620" y="0"/>
                      <a:pt x="107" y="7704"/>
                      <a:pt x="72" y="16586"/>
                    </a:cubicBezTo>
                    <a:cubicBezTo>
                      <a:pt x="0" y="29599"/>
                      <a:pt x="10144" y="33183"/>
                      <a:pt x="10144" y="33183"/>
                    </a:cubicBezTo>
                    <a:lnTo>
                      <a:pt x="23718" y="33183"/>
                    </a:lnTo>
                    <a:cubicBezTo>
                      <a:pt x="23729" y="33183"/>
                      <a:pt x="33814" y="27575"/>
                      <a:pt x="33814" y="16586"/>
                    </a:cubicBezTo>
                    <a:cubicBezTo>
                      <a:pt x="33814" y="7704"/>
                      <a:pt x="27039" y="0"/>
                      <a:pt x="27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4"/>
              <p:cNvSpPr/>
              <p:nvPr/>
            </p:nvSpPr>
            <p:spPr>
              <a:xfrm>
                <a:off x="5993900" y="3658025"/>
                <a:ext cx="774825" cy="638500"/>
              </a:xfrm>
              <a:custGeom>
                <a:avLst/>
                <a:gdLst/>
                <a:ahLst/>
                <a:cxnLst/>
                <a:rect l="l" t="t" r="r" b="b"/>
                <a:pathLst>
                  <a:path w="30993" h="25540" extrusionOk="0">
                    <a:moveTo>
                      <a:pt x="3322" y="0"/>
                    </a:moveTo>
                    <a:cubicBezTo>
                      <a:pt x="1655" y="2810"/>
                      <a:pt x="84" y="6489"/>
                      <a:pt x="72" y="10359"/>
                    </a:cubicBezTo>
                    <a:cubicBezTo>
                      <a:pt x="0" y="21301"/>
                      <a:pt x="7608" y="24956"/>
                      <a:pt x="9013" y="25539"/>
                    </a:cubicBezTo>
                    <a:lnTo>
                      <a:pt x="21931" y="25539"/>
                    </a:lnTo>
                    <a:cubicBezTo>
                      <a:pt x="23515" y="24539"/>
                      <a:pt x="30992" y="19360"/>
                      <a:pt x="30992" y="10359"/>
                    </a:cubicBezTo>
                    <a:cubicBezTo>
                      <a:pt x="30992" y="8406"/>
                      <a:pt x="30635" y="6525"/>
                      <a:pt x="30087" y="4751"/>
                    </a:cubicBezTo>
                    <a:cubicBezTo>
                      <a:pt x="29301" y="5215"/>
                      <a:pt x="28432" y="5513"/>
                      <a:pt x="27527" y="5632"/>
                    </a:cubicBezTo>
                    <a:cubicBezTo>
                      <a:pt x="25491" y="5906"/>
                      <a:pt x="23205" y="5406"/>
                      <a:pt x="21527" y="6584"/>
                    </a:cubicBezTo>
                    <a:cubicBezTo>
                      <a:pt x="20503" y="7311"/>
                      <a:pt x="19931" y="8525"/>
                      <a:pt x="18967" y="9335"/>
                    </a:cubicBezTo>
                    <a:cubicBezTo>
                      <a:pt x="18163" y="9996"/>
                      <a:pt x="17149" y="10286"/>
                      <a:pt x="16108" y="10286"/>
                    </a:cubicBezTo>
                    <a:cubicBezTo>
                      <a:pt x="15051" y="10286"/>
                      <a:pt x="13967" y="9988"/>
                      <a:pt x="13049" y="9478"/>
                    </a:cubicBezTo>
                    <a:cubicBezTo>
                      <a:pt x="11216" y="8466"/>
                      <a:pt x="9859" y="6763"/>
                      <a:pt x="8596" y="5072"/>
                    </a:cubicBezTo>
                    <a:cubicBezTo>
                      <a:pt x="7334" y="3394"/>
                      <a:pt x="6049" y="1655"/>
                      <a:pt x="4298" y="524"/>
                    </a:cubicBezTo>
                    <a:cubicBezTo>
                      <a:pt x="3977" y="334"/>
                      <a:pt x="3655" y="143"/>
                      <a:pt x="33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4"/>
              <p:cNvSpPr/>
              <p:nvPr/>
            </p:nvSpPr>
            <p:spPr>
              <a:xfrm>
                <a:off x="6212375" y="4332500"/>
                <a:ext cx="340250" cy="47350"/>
              </a:xfrm>
              <a:custGeom>
                <a:avLst/>
                <a:gdLst/>
                <a:ahLst/>
                <a:cxnLst/>
                <a:rect l="l" t="t" r="r" b="b"/>
                <a:pathLst>
                  <a:path w="13610" h="1894" extrusionOk="0">
                    <a:moveTo>
                      <a:pt x="0" y="1"/>
                    </a:moveTo>
                    <a:lnTo>
                      <a:pt x="0" y="1144"/>
                    </a:lnTo>
                    <a:cubicBezTo>
                      <a:pt x="0" y="1561"/>
                      <a:pt x="334" y="1894"/>
                      <a:pt x="750" y="1894"/>
                    </a:cubicBezTo>
                    <a:lnTo>
                      <a:pt x="12859" y="1894"/>
                    </a:lnTo>
                    <a:cubicBezTo>
                      <a:pt x="13276" y="1894"/>
                      <a:pt x="13609" y="1549"/>
                      <a:pt x="13609" y="1144"/>
                    </a:cubicBezTo>
                    <a:lnTo>
                      <a:pt x="135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4"/>
              <p:cNvSpPr/>
              <p:nvPr/>
            </p:nvSpPr>
            <p:spPr>
              <a:xfrm>
                <a:off x="6124575" y="3741375"/>
                <a:ext cx="514650" cy="351550"/>
              </a:xfrm>
              <a:custGeom>
                <a:avLst/>
                <a:gdLst/>
                <a:ahLst/>
                <a:cxnLst/>
                <a:rect l="l" t="t" r="r" b="b"/>
                <a:pathLst>
                  <a:path w="20586" h="14062" extrusionOk="0">
                    <a:moveTo>
                      <a:pt x="3000" y="0"/>
                    </a:moveTo>
                    <a:cubicBezTo>
                      <a:pt x="2524" y="0"/>
                      <a:pt x="2084" y="250"/>
                      <a:pt x="1869" y="667"/>
                    </a:cubicBezTo>
                    <a:cubicBezTo>
                      <a:pt x="881" y="2512"/>
                      <a:pt x="36" y="4739"/>
                      <a:pt x="24" y="7060"/>
                    </a:cubicBezTo>
                    <a:cubicBezTo>
                      <a:pt x="0" y="9870"/>
                      <a:pt x="750" y="11966"/>
                      <a:pt x="1715" y="13490"/>
                    </a:cubicBezTo>
                    <a:cubicBezTo>
                      <a:pt x="1953" y="13859"/>
                      <a:pt x="2357" y="14061"/>
                      <a:pt x="2798" y="14061"/>
                    </a:cubicBezTo>
                    <a:lnTo>
                      <a:pt x="17383" y="14061"/>
                    </a:lnTo>
                    <a:cubicBezTo>
                      <a:pt x="17800" y="14061"/>
                      <a:pt x="18193" y="13871"/>
                      <a:pt x="18431" y="13526"/>
                    </a:cubicBezTo>
                    <a:cubicBezTo>
                      <a:pt x="19622" y="11894"/>
                      <a:pt x="20586" y="9716"/>
                      <a:pt x="20586" y="7025"/>
                    </a:cubicBezTo>
                    <a:cubicBezTo>
                      <a:pt x="20586" y="4739"/>
                      <a:pt x="19848" y="2524"/>
                      <a:pt x="18979" y="726"/>
                    </a:cubicBezTo>
                    <a:cubicBezTo>
                      <a:pt x="18776" y="286"/>
                      <a:pt x="18312" y="0"/>
                      <a:pt x="178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4"/>
              <p:cNvSpPr/>
              <p:nvPr/>
            </p:nvSpPr>
            <p:spPr>
              <a:xfrm>
                <a:off x="6076950" y="3426750"/>
                <a:ext cx="625950" cy="187250"/>
              </a:xfrm>
              <a:custGeom>
                <a:avLst/>
                <a:gdLst/>
                <a:ahLst/>
                <a:cxnLst/>
                <a:rect l="l" t="t" r="r" b="b"/>
                <a:pathLst>
                  <a:path w="25038" h="7490" extrusionOk="0">
                    <a:moveTo>
                      <a:pt x="3989" y="0"/>
                    </a:moveTo>
                    <a:cubicBezTo>
                      <a:pt x="3250" y="0"/>
                      <a:pt x="2548" y="417"/>
                      <a:pt x="2203" y="1072"/>
                    </a:cubicBezTo>
                    <a:cubicBezTo>
                      <a:pt x="1750" y="1929"/>
                      <a:pt x="1274" y="2929"/>
                      <a:pt x="822" y="3596"/>
                    </a:cubicBezTo>
                    <a:cubicBezTo>
                      <a:pt x="417" y="4203"/>
                      <a:pt x="0" y="4882"/>
                      <a:pt x="0" y="5608"/>
                    </a:cubicBezTo>
                    <a:cubicBezTo>
                      <a:pt x="0" y="6406"/>
                      <a:pt x="583" y="7180"/>
                      <a:pt x="1357" y="7418"/>
                    </a:cubicBezTo>
                    <a:cubicBezTo>
                      <a:pt x="1523" y="7466"/>
                      <a:pt x="1694" y="7489"/>
                      <a:pt x="1865" y="7489"/>
                    </a:cubicBezTo>
                    <a:cubicBezTo>
                      <a:pt x="2663" y="7489"/>
                      <a:pt x="3454" y="6986"/>
                      <a:pt x="3679" y="6191"/>
                    </a:cubicBezTo>
                    <a:cubicBezTo>
                      <a:pt x="3762" y="5846"/>
                      <a:pt x="3929" y="5537"/>
                      <a:pt x="4215" y="5310"/>
                    </a:cubicBezTo>
                    <a:cubicBezTo>
                      <a:pt x="4432" y="5144"/>
                      <a:pt x="4636" y="5075"/>
                      <a:pt x="4827" y="5075"/>
                    </a:cubicBezTo>
                    <a:cubicBezTo>
                      <a:pt x="5387" y="5075"/>
                      <a:pt x="5826" y="5679"/>
                      <a:pt x="6120" y="6203"/>
                    </a:cubicBezTo>
                    <a:cubicBezTo>
                      <a:pt x="6394" y="6720"/>
                      <a:pt x="6846" y="7293"/>
                      <a:pt x="7392" y="7293"/>
                    </a:cubicBezTo>
                    <a:cubicBezTo>
                      <a:pt x="7463" y="7293"/>
                      <a:pt x="7535" y="7283"/>
                      <a:pt x="7608" y="7263"/>
                    </a:cubicBezTo>
                    <a:cubicBezTo>
                      <a:pt x="8430" y="7037"/>
                      <a:pt x="8442" y="5656"/>
                      <a:pt x="9263" y="5417"/>
                    </a:cubicBezTo>
                    <a:cubicBezTo>
                      <a:pt x="9334" y="5398"/>
                      <a:pt x="9404" y="5388"/>
                      <a:pt x="9472" y="5388"/>
                    </a:cubicBezTo>
                    <a:cubicBezTo>
                      <a:pt x="9937" y="5388"/>
                      <a:pt x="10354" y="5811"/>
                      <a:pt x="10644" y="6215"/>
                    </a:cubicBezTo>
                    <a:cubicBezTo>
                      <a:pt x="10966" y="6691"/>
                      <a:pt x="11311" y="7239"/>
                      <a:pt x="11882" y="7322"/>
                    </a:cubicBezTo>
                    <a:cubicBezTo>
                      <a:pt x="11920" y="7327"/>
                      <a:pt x="11957" y="7329"/>
                      <a:pt x="11993" y="7329"/>
                    </a:cubicBezTo>
                    <a:cubicBezTo>
                      <a:pt x="12735" y="7329"/>
                      <a:pt x="13292" y="6437"/>
                      <a:pt x="13621" y="5858"/>
                    </a:cubicBezTo>
                    <a:cubicBezTo>
                      <a:pt x="13787" y="5548"/>
                      <a:pt x="14037" y="5275"/>
                      <a:pt x="14347" y="5120"/>
                    </a:cubicBezTo>
                    <a:cubicBezTo>
                      <a:pt x="14551" y="5017"/>
                      <a:pt x="14739" y="4972"/>
                      <a:pt x="14915" y="4972"/>
                    </a:cubicBezTo>
                    <a:cubicBezTo>
                      <a:pt x="15551" y="4972"/>
                      <a:pt x="16018" y="5554"/>
                      <a:pt x="16419" y="6049"/>
                    </a:cubicBezTo>
                    <a:cubicBezTo>
                      <a:pt x="16760" y="6480"/>
                      <a:pt x="17253" y="6919"/>
                      <a:pt x="17762" y="6919"/>
                    </a:cubicBezTo>
                    <a:cubicBezTo>
                      <a:pt x="17858" y="6919"/>
                      <a:pt x="17954" y="6904"/>
                      <a:pt x="18050" y="6870"/>
                    </a:cubicBezTo>
                    <a:cubicBezTo>
                      <a:pt x="18860" y="6584"/>
                      <a:pt x="18907" y="5298"/>
                      <a:pt x="19693" y="4977"/>
                    </a:cubicBezTo>
                    <a:cubicBezTo>
                      <a:pt x="19803" y="4934"/>
                      <a:pt x="19919" y="4915"/>
                      <a:pt x="20036" y="4915"/>
                    </a:cubicBezTo>
                    <a:cubicBezTo>
                      <a:pt x="20310" y="4915"/>
                      <a:pt x="20590" y="5021"/>
                      <a:pt x="20824" y="5179"/>
                    </a:cubicBezTo>
                    <a:cubicBezTo>
                      <a:pt x="21169" y="5382"/>
                      <a:pt x="21431" y="5679"/>
                      <a:pt x="21765" y="5906"/>
                    </a:cubicBezTo>
                    <a:cubicBezTo>
                      <a:pt x="22098" y="6156"/>
                      <a:pt x="22503" y="6322"/>
                      <a:pt x="22920" y="6406"/>
                    </a:cubicBezTo>
                    <a:cubicBezTo>
                      <a:pt x="23033" y="6431"/>
                      <a:pt x="23145" y="6443"/>
                      <a:pt x="23254" y="6443"/>
                    </a:cubicBezTo>
                    <a:cubicBezTo>
                      <a:pt x="24274" y="6443"/>
                      <a:pt x="25038" y="5392"/>
                      <a:pt x="24694" y="4370"/>
                    </a:cubicBezTo>
                    <a:cubicBezTo>
                      <a:pt x="24289" y="3191"/>
                      <a:pt x="23765" y="2048"/>
                      <a:pt x="23134" y="976"/>
                    </a:cubicBezTo>
                    <a:cubicBezTo>
                      <a:pt x="22777" y="369"/>
                      <a:pt x="22110" y="0"/>
                      <a:pt x="213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4"/>
              <p:cNvSpPr/>
              <p:nvPr/>
            </p:nvSpPr>
            <p:spPr>
              <a:xfrm>
                <a:off x="6101950" y="3474950"/>
                <a:ext cx="575675" cy="15225"/>
              </a:xfrm>
              <a:custGeom>
                <a:avLst/>
                <a:gdLst/>
                <a:ahLst/>
                <a:cxnLst/>
                <a:rect l="l" t="t" r="r" b="b"/>
                <a:pathLst>
                  <a:path w="23027" h="609" fill="none" extrusionOk="0">
                    <a:moveTo>
                      <a:pt x="0" y="287"/>
                    </a:moveTo>
                    <a:cubicBezTo>
                      <a:pt x="7668" y="608"/>
                      <a:pt x="15359" y="525"/>
                      <a:pt x="23027" y="1"/>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4"/>
              <p:cNvSpPr/>
              <p:nvPr/>
            </p:nvSpPr>
            <p:spPr>
              <a:xfrm>
                <a:off x="6536525" y="3345775"/>
                <a:ext cx="151525" cy="132475"/>
              </a:xfrm>
              <a:custGeom>
                <a:avLst/>
                <a:gdLst/>
                <a:ahLst/>
                <a:cxnLst/>
                <a:rect l="l" t="t" r="r" b="b"/>
                <a:pathLst>
                  <a:path w="6061" h="5299" fill="none" extrusionOk="0">
                    <a:moveTo>
                      <a:pt x="3917" y="5287"/>
                    </a:moveTo>
                    <a:cubicBezTo>
                      <a:pt x="3084" y="4906"/>
                      <a:pt x="2251" y="4513"/>
                      <a:pt x="1536" y="3954"/>
                    </a:cubicBezTo>
                    <a:cubicBezTo>
                      <a:pt x="822" y="3382"/>
                      <a:pt x="238" y="2596"/>
                      <a:pt x="96" y="1691"/>
                    </a:cubicBezTo>
                    <a:cubicBezTo>
                      <a:pt x="0" y="1096"/>
                      <a:pt x="203" y="334"/>
                      <a:pt x="798" y="215"/>
                    </a:cubicBezTo>
                    <a:cubicBezTo>
                      <a:pt x="1250" y="120"/>
                      <a:pt x="1667" y="453"/>
                      <a:pt x="1977" y="775"/>
                    </a:cubicBezTo>
                    <a:cubicBezTo>
                      <a:pt x="3036" y="1894"/>
                      <a:pt x="3906" y="3632"/>
                      <a:pt x="4096" y="5168"/>
                    </a:cubicBezTo>
                    <a:cubicBezTo>
                      <a:pt x="3929" y="3977"/>
                      <a:pt x="3810" y="2489"/>
                      <a:pt x="4096" y="1334"/>
                    </a:cubicBezTo>
                    <a:cubicBezTo>
                      <a:pt x="4167" y="1013"/>
                      <a:pt x="4263" y="691"/>
                      <a:pt x="4465" y="441"/>
                    </a:cubicBezTo>
                    <a:cubicBezTo>
                      <a:pt x="4656" y="179"/>
                      <a:pt x="4989" y="1"/>
                      <a:pt x="5310" y="60"/>
                    </a:cubicBezTo>
                    <a:cubicBezTo>
                      <a:pt x="5608" y="120"/>
                      <a:pt x="5846" y="382"/>
                      <a:pt x="5953" y="656"/>
                    </a:cubicBezTo>
                    <a:cubicBezTo>
                      <a:pt x="6061" y="941"/>
                      <a:pt x="6061" y="1275"/>
                      <a:pt x="6049" y="1572"/>
                    </a:cubicBezTo>
                    <a:cubicBezTo>
                      <a:pt x="5977" y="2906"/>
                      <a:pt x="4941" y="4108"/>
                      <a:pt x="4334" y="5299"/>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4"/>
              <p:cNvSpPr/>
              <p:nvPr/>
            </p:nvSpPr>
            <p:spPr>
              <a:xfrm>
                <a:off x="6639200" y="3477650"/>
                <a:ext cx="190525" cy="86325"/>
              </a:xfrm>
              <a:custGeom>
                <a:avLst/>
                <a:gdLst/>
                <a:ahLst/>
                <a:cxnLst/>
                <a:rect l="l" t="t" r="r" b="b"/>
                <a:pathLst>
                  <a:path w="7621" h="3453" fill="none" extrusionOk="0">
                    <a:moveTo>
                      <a:pt x="1" y="0"/>
                    </a:moveTo>
                    <a:cubicBezTo>
                      <a:pt x="1656" y="2310"/>
                      <a:pt x="4835" y="3453"/>
                      <a:pt x="7621" y="2905"/>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4"/>
              <p:cNvSpPr/>
              <p:nvPr/>
            </p:nvSpPr>
            <p:spPr>
              <a:xfrm>
                <a:off x="6634750" y="3478825"/>
                <a:ext cx="92600" cy="243800"/>
              </a:xfrm>
              <a:custGeom>
                <a:avLst/>
                <a:gdLst/>
                <a:ahLst/>
                <a:cxnLst/>
                <a:rect l="l" t="t" r="r" b="b"/>
                <a:pathLst>
                  <a:path w="3704" h="9752" fill="none" extrusionOk="0">
                    <a:moveTo>
                      <a:pt x="417" y="1"/>
                    </a:moveTo>
                    <a:cubicBezTo>
                      <a:pt x="215" y="1846"/>
                      <a:pt x="0" y="3727"/>
                      <a:pt x="405" y="5549"/>
                    </a:cubicBezTo>
                    <a:cubicBezTo>
                      <a:pt x="810" y="7359"/>
                      <a:pt x="1953" y="9121"/>
                      <a:pt x="3703" y="9752"/>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4"/>
              <p:cNvSpPr/>
              <p:nvPr/>
            </p:nvSpPr>
            <p:spPr>
              <a:xfrm>
                <a:off x="6198675" y="3826200"/>
                <a:ext cx="358700" cy="173250"/>
              </a:xfrm>
              <a:custGeom>
                <a:avLst/>
                <a:gdLst/>
                <a:ahLst/>
                <a:cxnLst/>
                <a:rect l="l" t="t" r="r" b="b"/>
                <a:pathLst>
                  <a:path w="14348" h="6930" fill="none" extrusionOk="0">
                    <a:moveTo>
                      <a:pt x="1" y="4775"/>
                    </a:moveTo>
                    <a:cubicBezTo>
                      <a:pt x="155" y="5001"/>
                      <a:pt x="453" y="5108"/>
                      <a:pt x="727" y="5096"/>
                    </a:cubicBezTo>
                    <a:cubicBezTo>
                      <a:pt x="1001" y="5072"/>
                      <a:pt x="1263" y="4977"/>
                      <a:pt x="1525" y="4858"/>
                    </a:cubicBezTo>
                    <a:cubicBezTo>
                      <a:pt x="2191" y="4525"/>
                      <a:pt x="2799" y="4096"/>
                      <a:pt x="3334" y="3572"/>
                    </a:cubicBezTo>
                    <a:cubicBezTo>
                      <a:pt x="3644" y="3275"/>
                      <a:pt x="3942" y="2929"/>
                      <a:pt x="4108" y="2536"/>
                    </a:cubicBezTo>
                    <a:cubicBezTo>
                      <a:pt x="4275" y="2132"/>
                      <a:pt x="4299" y="1655"/>
                      <a:pt x="4096" y="1262"/>
                    </a:cubicBezTo>
                    <a:cubicBezTo>
                      <a:pt x="3882" y="881"/>
                      <a:pt x="3430" y="631"/>
                      <a:pt x="3013" y="727"/>
                    </a:cubicBezTo>
                    <a:cubicBezTo>
                      <a:pt x="2680" y="822"/>
                      <a:pt x="2430" y="1084"/>
                      <a:pt x="2299" y="1405"/>
                    </a:cubicBezTo>
                    <a:cubicBezTo>
                      <a:pt x="2156" y="1715"/>
                      <a:pt x="2132" y="2048"/>
                      <a:pt x="2120" y="2393"/>
                    </a:cubicBezTo>
                    <a:cubicBezTo>
                      <a:pt x="2072" y="3394"/>
                      <a:pt x="2132" y="4477"/>
                      <a:pt x="2811" y="5215"/>
                    </a:cubicBezTo>
                    <a:cubicBezTo>
                      <a:pt x="3370" y="5811"/>
                      <a:pt x="4215" y="6013"/>
                      <a:pt x="5013" y="6084"/>
                    </a:cubicBezTo>
                    <a:cubicBezTo>
                      <a:pt x="5894" y="6168"/>
                      <a:pt x="6799" y="6084"/>
                      <a:pt x="7561" y="5644"/>
                    </a:cubicBezTo>
                    <a:cubicBezTo>
                      <a:pt x="8252" y="5239"/>
                      <a:pt x="8752" y="4525"/>
                      <a:pt x="8907" y="3739"/>
                    </a:cubicBezTo>
                    <a:cubicBezTo>
                      <a:pt x="9049" y="2953"/>
                      <a:pt x="8859" y="2120"/>
                      <a:pt x="8371" y="1477"/>
                    </a:cubicBezTo>
                    <a:cubicBezTo>
                      <a:pt x="8097" y="1120"/>
                      <a:pt x="7680" y="822"/>
                      <a:pt x="7252" y="893"/>
                    </a:cubicBezTo>
                    <a:cubicBezTo>
                      <a:pt x="6906" y="953"/>
                      <a:pt x="6644" y="1250"/>
                      <a:pt x="6466" y="1548"/>
                    </a:cubicBezTo>
                    <a:cubicBezTo>
                      <a:pt x="5906" y="2477"/>
                      <a:pt x="5894" y="3679"/>
                      <a:pt x="6359" y="4644"/>
                    </a:cubicBezTo>
                    <a:cubicBezTo>
                      <a:pt x="6823" y="5608"/>
                      <a:pt x="7740" y="6334"/>
                      <a:pt x="8764" y="6632"/>
                    </a:cubicBezTo>
                    <a:cubicBezTo>
                      <a:pt x="9800" y="6930"/>
                      <a:pt x="10943" y="6799"/>
                      <a:pt x="11859" y="6275"/>
                    </a:cubicBezTo>
                    <a:cubicBezTo>
                      <a:pt x="12800" y="5763"/>
                      <a:pt x="13502" y="4834"/>
                      <a:pt x="13740" y="3798"/>
                    </a:cubicBezTo>
                    <a:cubicBezTo>
                      <a:pt x="13907" y="3084"/>
                      <a:pt x="13860" y="2334"/>
                      <a:pt x="13610" y="1655"/>
                    </a:cubicBezTo>
                    <a:cubicBezTo>
                      <a:pt x="13431" y="1143"/>
                      <a:pt x="13109" y="679"/>
                      <a:pt x="12669" y="381"/>
                    </a:cubicBezTo>
                    <a:cubicBezTo>
                      <a:pt x="12216" y="84"/>
                      <a:pt x="11621" y="0"/>
                      <a:pt x="11145" y="238"/>
                    </a:cubicBezTo>
                    <a:cubicBezTo>
                      <a:pt x="10538" y="536"/>
                      <a:pt x="10252" y="1262"/>
                      <a:pt x="10228" y="1953"/>
                    </a:cubicBezTo>
                    <a:cubicBezTo>
                      <a:pt x="10121" y="3644"/>
                      <a:pt x="11288" y="5322"/>
                      <a:pt x="12895" y="5858"/>
                    </a:cubicBezTo>
                    <a:cubicBezTo>
                      <a:pt x="13193" y="5953"/>
                      <a:pt x="13502" y="6025"/>
                      <a:pt x="13800" y="5918"/>
                    </a:cubicBezTo>
                    <a:cubicBezTo>
                      <a:pt x="14098" y="5834"/>
                      <a:pt x="14348" y="5549"/>
                      <a:pt x="14324" y="5239"/>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4"/>
              <p:cNvSpPr/>
              <p:nvPr/>
            </p:nvSpPr>
            <p:spPr>
              <a:xfrm>
                <a:off x="6689525" y="3764875"/>
                <a:ext cx="56875" cy="348575"/>
              </a:xfrm>
              <a:custGeom>
                <a:avLst/>
                <a:gdLst/>
                <a:ahLst/>
                <a:cxnLst/>
                <a:rect l="l" t="t" r="r" b="b"/>
                <a:pathLst>
                  <a:path w="2275" h="13943" fill="none" extrusionOk="0">
                    <a:moveTo>
                      <a:pt x="238" y="1"/>
                    </a:moveTo>
                    <a:cubicBezTo>
                      <a:pt x="2274" y="4358"/>
                      <a:pt x="2191" y="9645"/>
                      <a:pt x="0" y="13943"/>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4"/>
              <p:cNvSpPr/>
              <p:nvPr/>
            </p:nvSpPr>
            <p:spPr>
              <a:xfrm>
                <a:off x="6645450" y="4150650"/>
                <a:ext cx="17600" cy="23225"/>
              </a:xfrm>
              <a:custGeom>
                <a:avLst/>
                <a:gdLst/>
                <a:ahLst/>
                <a:cxnLst/>
                <a:rect l="l" t="t" r="r" b="b"/>
                <a:pathLst>
                  <a:path w="704" h="929" fill="none" extrusionOk="0">
                    <a:moveTo>
                      <a:pt x="703" y="0"/>
                    </a:moveTo>
                    <a:cubicBezTo>
                      <a:pt x="465" y="310"/>
                      <a:pt x="239" y="607"/>
                      <a:pt x="1" y="929"/>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4"/>
              <p:cNvSpPr/>
              <p:nvPr/>
            </p:nvSpPr>
            <p:spPr>
              <a:xfrm>
                <a:off x="6237675" y="4329225"/>
                <a:ext cx="293225" cy="5400"/>
              </a:xfrm>
              <a:custGeom>
                <a:avLst/>
                <a:gdLst/>
                <a:ahLst/>
                <a:cxnLst/>
                <a:rect l="l" t="t" r="r" b="b"/>
                <a:pathLst>
                  <a:path w="11729" h="216" fill="none" extrusionOk="0">
                    <a:moveTo>
                      <a:pt x="0" y="215"/>
                    </a:moveTo>
                    <a:cubicBezTo>
                      <a:pt x="3918" y="37"/>
                      <a:pt x="7835" y="1"/>
                      <a:pt x="11728" y="96"/>
                    </a:cubicBezTo>
                  </a:path>
                </a:pathLst>
              </a:custGeom>
              <a:noFill/>
              <a:ln w="8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4"/>
              <p:cNvSpPr/>
              <p:nvPr/>
            </p:nvSpPr>
            <p:spPr>
              <a:xfrm>
                <a:off x="6012350" y="3817950"/>
                <a:ext cx="127125" cy="327400"/>
              </a:xfrm>
              <a:custGeom>
                <a:avLst/>
                <a:gdLst/>
                <a:ahLst/>
                <a:cxnLst/>
                <a:rect l="l" t="t" r="r" b="b"/>
                <a:pathLst>
                  <a:path w="5085" h="13096" extrusionOk="0">
                    <a:moveTo>
                      <a:pt x="1778" y="0"/>
                    </a:moveTo>
                    <a:cubicBezTo>
                      <a:pt x="1370" y="0"/>
                      <a:pt x="1084" y="454"/>
                      <a:pt x="893" y="914"/>
                    </a:cubicBezTo>
                    <a:cubicBezTo>
                      <a:pt x="143" y="2747"/>
                      <a:pt x="0" y="4855"/>
                      <a:pt x="322" y="6760"/>
                    </a:cubicBezTo>
                    <a:cubicBezTo>
                      <a:pt x="703" y="8891"/>
                      <a:pt x="1691" y="10903"/>
                      <a:pt x="3179" y="12475"/>
                    </a:cubicBezTo>
                    <a:cubicBezTo>
                      <a:pt x="3479" y="12793"/>
                      <a:pt x="3881" y="13096"/>
                      <a:pt x="4276" y="13096"/>
                    </a:cubicBezTo>
                    <a:cubicBezTo>
                      <a:pt x="4384" y="13096"/>
                      <a:pt x="4491" y="13073"/>
                      <a:pt x="4596" y="13022"/>
                    </a:cubicBezTo>
                    <a:cubicBezTo>
                      <a:pt x="4941" y="12868"/>
                      <a:pt x="5084" y="12427"/>
                      <a:pt x="5025" y="12046"/>
                    </a:cubicBezTo>
                    <a:cubicBezTo>
                      <a:pt x="4989" y="11677"/>
                      <a:pt x="4787" y="11332"/>
                      <a:pt x="4608" y="10986"/>
                    </a:cubicBezTo>
                    <a:cubicBezTo>
                      <a:pt x="3275" y="8462"/>
                      <a:pt x="2667" y="5569"/>
                      <a:pt x="2846" y="2712"/>
                    </a:cubicBezTo>
                    <a:cubicBezTo>
                      <a:pt x="2905" y="1878"/>
                      <a:pt x="3036" y="807"/>
                      <a:pt x="2286" y="211"/>
                    </a:cubicBezTo>
                    <a:cubicBezTo>
                      <a:pt x="2099" y="63"/>
                      <a:pt x="1930" y="0"/>
                      <a:pt x="1778"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4"/>
              <p:cNvSpPr/>
              <p:nvPr/>
            </p:nvSpPr>
            <p:spPr>
              <a:xfrm>
                <a:off x="6054450" y="3739425"/>
                <a:ext cx="74950" cy="62750"/>
              </a:xfrm>
              <a:custGeom>
                <a:avLst/>
                <a:gdLst/>
                <a:ahLst/>
                <a:cxnLst/>
                <a:rect l="l" t="t" r="r" b="b"/>
                <a:pathLst>
                  <a:path w="2998" h="2510" extrusionOk="0">
                    <a:moveTo>
                      <a:pt x="1549" y="0"/>
                    </a:moveTo>
                    <a:cubicBezTo>
                      <a:pt x="412" y="0"/>
                      <a:pt x="1" y="2166"/>
                      <a:pt x="1245" y="2471"/>
                    </a:cubicBezTo>
                    <a:cubicBezTo>
                      <a:pt x="1345" y="2497"/>
                      <a:pt x="1439" y="2510"/>
                      <a:pt x="1529" y="2510"/>
                    </a:cubicBezTo>
                    <a:cubicBezTo>
                      <a:pt x="2733" y="2510"/>
                      <a:pt x="2997" y="273"/>
                      <a:pt x="1733" y="19"/>
                    </a:cubicBezTo>
                    <a:cubicBezTo>
                      <a:pt x="1670" y="6"/>
                      <a:pt x="1609" y="0"/>
                      <a:pt x="1549"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4"/>
              <p:cNvSpPr/>
              <p:nvPr/>
            </p:nvSpPr>
            <p:spPr>
              <a:xfrm>
                <a:off x="4265100" y="3678550"/>
                <a:ext cx="1186775" cy="572025"/>
              </a:xfrm>
              <a:custGeom>
                <a:avLst/>
                <a:gdLst/>
                <a:ahLst/>
                <a:cxnLst/>
                <a:rect l="l" t="t" r="r" b="b"/>
                <a:pathLst>
                  <a:path w="47471" h="22881" extrusionOk="0">
                    <a:moveTo>
                      <a:pt x="47471" y="1"/>
                    </a:moveTo>
                    <a:cubicBezTo>
                      <a:pt x="37218" y="776"/>
                      <a:pt x="26692" y="1175"/>
                      <a:pt x="16239" y="1175"/>
                    </a:cubicBezTo>
                    <a:cubicBezTo>
                      <a:pt x="10790" y="1175"/>
                      <a:pt x="5361" y="1066"/>
                      <a:pt x="1" y="846"/>
                    </a:cubicBezTo>
                    <a:lnTo>
                      <a:pt x="1" y="846"/>
                    </a:lnTo>
                    <a:cubicBezTo>
                      <a:pt x="1346" y="7228"/>
                      <a:pt x="3418" y="11978"/>
                      <a:pt x="6740" y="15955"/>
                    </a:cubicBezTo>
                    <a:cubicBezTo>
                      <a:pt x="10692" y="20680"/>
                      <a:pt x="16754" y="22881"/>
                      <a:pt x="22902" y="22881"/>
                    </a:cubicBezTo>
                    <a:cubicBezTo>
                      <a:pt x="29442" y="22881"/>
                      <a:pt x="36079" y="20391"/>
                      <a:pt x="40375" y="15800"/>
                    </a:cubicBezTo>
                    <a:cubicBezTo>
                      <a:pt x="44399" y="11502"/>
                      <a:pt x="45947" y="5525"/>
                      <a:pt x="474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4"/>
              <p:cNvSpPr/>
              <p:nvPr/>
            </p:nvSpPr>
            <p:spPr>
              <a:xfrm>
                <a:off x="4747600" y="3975850"/>
                <a:ext cx="89400" cy="274225"/>
              </a:xfrm>
              <a:custGeom>
                <a:avLst/>
                <a:gdLst/>
                <a:ahLst/>
                <a:cxnLst/>
                <a:rect l="l" t="t" r="r" b="b"/>
                <a:pathLst>
                  <a:path w="3576" h="10969" extrusionOk="0">
                    <a:moveTo>
                      <a:pt x="2168" y="1"/>
                    </a:moveTo>
                    <a:cubicBezTo>
                      <a:pt x="1359" y="1"/>
                      <a:pt x="479" y="550"/>
                      <a:pt x="429" y="1587"/>
                    </a:cubicBezTo>
                    <a:cubicBezTo>
                      <a:pt x="286" y="4623"/>
                      <a:pt x="155" y="7659"/>
                      <a:pt x="1" y="10719"/>
                    </a:cubicBezTo>
                    <a:cubicBezTo>
                      <a:pt x="1013" y="10862"/>
                      <a:pt x="2060" y="10957"/>
                      <a:pt x="3084" y="10969"/>
                    </a:cubicBezTo>
                    <a:cubicBezTo>
                      <a:pt x="3227" y="7778"/>
                      <a:pt x="3382" y="4587"/>
                      <a:pt x="3525" y="1396"/>
                    </a:cubicBezTo>
                    <a:cubicBezTo>
                      <a:pt x="3576" y="451"/>
                      <a:pt x="2901" y="1"/>
                      <a:pt x="21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4"/>
              <p:cNvSpPr/>
              <p:nvPr/>
            </p:nvSpPr>
            <p:spPr>
              <a:xfrm>
                <a:off x="4366300" y="3835650"/>
                <a:ext cx="238600" cy="210250"/>
              </a:xfrm>
              <a:custGeom>
                <a:avLst/>
                <a:gdLst/>
                <a:ahLst/>
                <a:cxnLst/>
                <a:rect l="l" t="t" r="r" b="b"/>
                <a:pathLst>
                  <a:path w="9544" h="8410" extrusionOk="0">
                    <a:moveTo>
                      <a:pt x="7157" y="0"/>
                    </a:moveTo>
                    <a:cubicBezTo>
                      <a:pt x="6784" y="0"/>
                      <a:pt x="6401" y="128"/>
                      <a:pt x="6061" y="432"/>
                    </a:cubicBezTo>
                    <a:cubicBezTo>
                      <a:pt x="4037" y="2218"/>
                      <a:pt x="2025" y="4016"/>
                      <a:pt x="1" y="5802"/>
                    </a:cubicBezTo>
                    <a:cubicBezTo>
                      <a:pt x="525" y="6707"/>
                      <a:pt x="1096" y="7576"/>
                      <a:pt x="1715" y="8409"/>
                    </a:cubicBezTo>
                    <a:cubicBezTo>
                      <a:pt x="3942" y="6421"/>
                      <a:pt x="6156" y="4444"/>
                      <a:pt x="8395" y="2480"/>
                    </a:cubicBezTo>
                    <a:cubicBezTo>
                      <a:pt x="9543" y="1460"/>
                      <a:pt x="8415" y="0"/>
                      <a:pt x="7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4"/>
              <p:cNvSpPr/>
              <p:nvPr/>
            </p:nvSpPr>
            <p:spPr>
              <a:xfrm>
                <a:off x="4878050" y="3961875"/>
                <a:ext cx="131825" cy="281075"/>
              </a:xfrm>
              <a:custGeom>
                <a:avLst/>
                <a:gdLst/>
                <a:ahLst/>
                <a:cxnLst/>
                <a:rect l="l" t="t" r="r" b="b"/>
                <a:pathLst>
                  <a:path w="5273" h="11243" extrusionOk="0">
                    <a:moveTo>
                      <a:pt x="1972" y="1"/>
                    </a:moveTo>
                    <a:cubicBezTo>
                      <a:pt x="1047" y="1"/>
                      <a:pt x="0" y="854"/>
                      <a:pt x="260" y="2062"/>
                    </a:cubicBezTo>
                    <a:cubicBezTo>
                      <a:pt x="926" y="5122"/>
                      <a:pt x="1581" y="8194"/>
                      <a:pt x="2260" y="11242"/>
                    </a:cubicBezTo>
                    <a:cubicBezTo>
                      <a:pt x="3284" y="11099"/>
                      <a:pt x="4296" y="10873"/>
                      <a:pt x="5272" y="10599"/>
                    </a:cubicBezTo>
                    <a:cubicBezTo>
                      <a:pt x="4593" y="7420"/>
                      <a:pt x="3891" y="4229"/>
                      <a:pt x="3200" y="1050"/>
                    </a:cubicBezTo>
                    <a:cubicBezTo>
                      <a:pt x="3048" y="314"/>
                      <a:pt x="2532" y="1"/>
                      <a:pt x="19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4"/>
              <p:cNvSpPr/>
              <p:nvPr/>
            </p:nvSpPr>
            <p:spPr>
              <a:xfrm>
                <a:off x="4299025" y="3769650"/>
                <a:ext cx="183425" cy="130400"/>
              </a:xfrm>
              <a:custGeom>
                <a:avLst/>
                <a:gdLst/>
                <a:ahLst/>
                <a:cxnLst/>
                <a:rect l="l" t="t" r="r" b="b"/>
                <a:pathLst>
                  <a:path w="7337" h="5216" extrusionOk="0">
                    <a:moveTo>
                      <a:pt x="4848" y="1"/>
                    </a:moveTo>
                    <a:cubicBezTo>
                      <a:pt x="4601" y="1"/>
                      <a:pt x="4343" y="59"/>
                      <a:pt x="4085" y="191"/>
                    </a:cubicBezTo>
                    <a:cubicBezTo>
                      <a:pt x="2716" y="893"/>
                      <a:pt x="1370" y="1596"/>
                      <a:pt x="1" y="2298"/>
                    </a:cubicBezTo>
                    <a:cubicBezTo>
                      <a:pt x="322" y="3310"/>
                      <a:pt x="692" y="4274"/>
                      <a:pt x="1084" y="5215"/>
                    </a:cubicBezTo>
                    <a:cubicBezTo>
                      <a:pt x="2656" y="4405"/>
                      <a:pt x="4240" y="3584"/>
                      <a:pt x="5811" y="2786"/>
                    </a:cubicBezTo>
                    <a:cubicBezTo>
                      <a:pt x="7337" y="1993"/>
                      <a:pt x="6291" y="1"/>
                      <a:pt x="4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4"/>
              <p:cNvSpPr/>
              <p:nvPr/>
            </p:nvSpPr>
            <p:spPr>
              <a:xfrm>
                <a:off x="4512150" y="3939525"/>
                <a:ext cx="200750" cy="251625"/>
              </a:xfrm>
              <a:custGeom>
                <a:avLst/>
                <a:gdLst/>
                <a:ahLst/>
                <a:cxnLst/>
                <a:rect l="l" t="t" r="r" b="b"/>
                <a:pathLst>
                  <a:path w="8030" h="10065" extrusionOk="0">
                    <a:moveTo>
                      <a:pt x="5906" y="1"/>
                    </a:moveTo>
                    <a:cubicBezTo>
                      <a:pt x="5397" y="1"/>
                      <a:pt x="4883" y="229"/>
                      <a:pt x="4549" y="777"/>
                    </a:cubicBezTo>
                    <a:cubicBezTo>
                      <a:pt x="3037" y="3337"/>
                      <a:pt x="1513" y="5885"/>
                      <a:pt x="1" y="8445"/>
                    </a:cubicBezTo>
                    <a:cubicBezTo>
                      <a:pt x="834" y="9052"/>
                      <a:pt x="1727" y="9612"/>
                      <a:pt x="2644" y="10064"/>
                    </a:cubicBezTo>
                    <a:cubicBezTo>
                      <a:pt x="4216" y="7433"/>
                      <a:pt x="5775" y="4802"/>
                      <a:pt x="7335" y="2182"/>
                    </a:cubicBezTo>
                    <a:cubicBezTo>
                      <a:pt x="8029" y="1012"/>
                      <a:pt x="6978" y="1"/>
                      <a:pt x="59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4"/>
              <p:cNvSpPr/>
              <p:nvPr/>
            </p:nvSpPr>
            <p:spPr>
              <a:xfrm>
                <a:off x="5179350" y="3740400"/>
                <a:ext cx="243650" cy="113800"/>
              </a:xfrm>
              <a:custGeom>
                <a:avLst/>
                <a:gdLst/>
                <a:ahLst/>
                <a:cxnLst/>
                <a:rect l="l" t="t" r="r" b="b"/>
                <a:pathLst>
                  <a:path w="9746" h="4552" extrusionOk="0">
                    <a:moveTo>
                      <a:pt x="2124" y="0"/>
                    </a:moveTo>
                    <a:cubicBezTo>
                      <a:pt x="447" y="0"/>
                      <a:pt x="1" y="2697"/>
                      <a:pt x="1840" y="3087"/>
                    </a:cubicBezTo>
                    <a:cubicBezTo>
                      <a:pt x="4150" y="3587"/>
                      <a:pt x="6472" y="4075"/>
                      <a:pt x="8782" y="4552"/>
                    </a:cubicBezTo>
                    <a:cubicBezTo>
                      <a:pt x="9139" y="3563"/>
                      <a:pt x="9448" y="2575"/>
                      <a:pt x="9746" y="1575"/>
                    </a:cubicBezTo>
                    <a:cubicBezTo>
                      <a:pt x="7329" y="1063"/>
                      <a:pt x="4912" y="563"/>
                      <a:pt x="2483" y="39"/>
                    </a:cubicBezTo>
                    <a:cubicBezTo>
                      <a:pt x="2358" y="12"/>
                      <a:pt x="2238" y="0"/>
                      <a:pt x="21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4"/>
              <p:cNvSpPr/>
              <p:nvPr/>
            </p:nvSpPr>
            <p:spPr>
              <a:xfrm>
                <a:off x="5109175" y="3858400"/>
                <a:ext cx="223350" cy="200300"/>
              </a:xfrm>
              <a:custGeom>
                <a:avLst/>
                <a:gdLst/>
                <a:ahLst/>
                <a:cxnLst/>
                <a:rect l="l" t="t" r="r" b="b"/>
                <a:pathLst>
                  <a:path w="8934" h="8012" extrusionOk="0">
                    <a:moveTo>
                      <a:pt x="2171" y="1"/>
                    </a:moveTo>
                    <a:cubicBezTo>
                      <a:pt x="1008" y="1"/>
                      <a:pt x="0" y="1681"/>
                      <a:pt x="1087" y="2796"/>
                    </a:cubicBezTo>
                    <a:cubicBezTo>
                      <a:pt x="2957" y="4713"/>
                      <a:pt x="4981" y="6439"/>
                      <a:pt x="7124" y="8011"/>
                    </a:cubicBezTo>
                    <a:cubicBezTo>
                      <a:pt x="7802" y="7225"/>
                      <a:pt x="8398" y="6380"/>
                      <a:pt x="8933" y="5511"/>
                    </a:cubicBezTo>
                    <a:cubicBezTo>
                      <a:pt x="6862" y="3999"/>
                      <a:pt x="4945" y="2296"/>
                      <a:pt x="3147" y="451"/>
                    </a:cubicBezTo>
                    <a:cubicBezTo>
                      <a:pt x="2838" y="134"/>
                      <a:pt x="2499" y="1"/>
                      <a:pt x="21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4"/>
              <p:cNvSpPr/>
              <p:nvPr/>
            </p:nvSpPr>
            <p:spPr>
              <a:xfrm>
                <a:off x="5004950" y="3925675"/>
                <a:ext cx="173975" cy="264875"/>
              </a:xfrm>
              <a:custGeom>
                <a:avLst/>
                <a:gdLst/>
                <a:ahLst/>
                <a:cxnLst/>
                <a:rect l="l" t="t" r="r" b="b"/>
                <a:pathLst>
                  <a:path w="6959" h="10595" extrusionOk="0">
                    <a:moveTo>
                      <a:pt x="1971" y="1"/>
                    </a:moveTo>
                    <a:cubicBezTo>
                      <a:pt x="980" y="1"/>
                      <a:pt x="1" y="816"/>
                      <a:pt x="494" y="1974"/>
                    </a:cubicBezTo>
                    <a:cubicBezTo>
                      <a:pt x="1744" y="4844"/>
                      <a:pt x="2982" y="7725"/>
                      <a:pt x="4232" y="10595"/>
                    </a:cubicBezTo>
                    <a:cubicBezTo>
                      <a:pt x="5185" y="10142"/>
                      <a:pt x="6090" y="9642"/>
                      <a:pt x="6959" y="9071"/>
                    </a:cubicBezTo>
                    <a:cubicBezTo>
                      <a:pt x="5792" y="6368"/>
                      <a:pt x="4625" y="3653"/>
                      <a:pt x="3447" y="962"/>
                    </a:cubicBezTo>
                    <a:cubicBezTo>
                      <a:pt x="3154" y="288"/>
                      <a:pt x="2560" y="1"/>
                      <a:pt x="19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4"/>
              <p:cNvSpPr/>
              <p:nvPr/>
            </p:nvSpPr>
            <p:spPr>
              <a:xfrm>
                <a:off x="4326725" y="3683025"/>
                <a:ext cx="1054625" cy="461625"/>
              </a:xfrm>
              <a:custGeom>
                <a:avLst/>
                <a:gdLst/>
                <a:ahLst/>
                <a:cxnLst/>
                <a:rect l="l" t="t" r="r" b="b"/>
                <a:pathLst>
                  <a:path w="42185" h="18465" extrusionOk="0">
                    <a:moveTo>
                      <a:pt x="42184" y="0"/>
                    </a:moveTo>
                    <a:lnTo>
                      <a:pt x="42184" y="0"/>
                    </a:lnTo>
                    <a:cubicBezTo>
                      <a:pt x="32739" y="655"/>
                      <a:pt x="23101" y="986"/>
                      <a:pt x="13529" y="986"/>
                    </a:cubicBezTo>
                    <a:cubicBezTo>
                      <a:pt x="8995" y="986"/>
                      <a:pt x="4477" y="912"/>
                      <a:pt x="0" y="762"/>
                    </a:cubicBezTo>
                    <a:lnTo>
                      <a:pt x="0" y="762"/>
                    </a:lnTo>
                    <a:cubicBezTo>
                      <a:pt x="1453" y="6977"/>
                      <a:pt x="5406" y="12645"/>
                      <a:pt x="10954" y="15788"/>
                    </a:cubicBezTo>
                    <a:cubicBezTo>
                      <a:pt x="14100" y="17566"/>
                      <a:pt x="17720" y="18464"/>
                      <a:pt x="21331" y="18464"/>
                    </a:cubicBezTo>
                    <a:cubicBezTo>
                      <a:pt x="25578" y="18464"/>
                      <a:pt x="29812" y="17221"/>
                      <a:pt x="33243" y="14705"/>
                    </a:cubicBezTo>
                    <a:cubicBezTo>
                      <a:pt x="36838" y="12050"/>
                      <a:pt x="39446" y="8204"/>
                      <a:pt x="41005" y="4013"/>
                    </a:cubicBezTo>
                    <a:cubicBezTo>
                      <a:pt x="41494" y="2691"/>
                      <a:pt x="41875" y="1358"/>
                      <a:pt x="42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4"/>
              <p:cNvSpPr/>
              <p:nvPr/>
            </p:nvSpPr>
            <p:spPr>
              <a:xfrm>
                <a:off x="4341300" y="3684225"/>
                <a:ext cx="1014450" cy="437600"/>
              </a:xfrm>
              <a:custGeom>
                <a:avLst/>
                <a:gdLst/>
                <a:ahLst/>
                <a:cxnLst/>
                <a:rect l="l" t="t" r="r" b="b"/>
                <a:pathLst>
                  <a:path w="40578" h="17504" extrusionOk="0">
                    <a:moveTo>
                      <a:pt x="40577" y="0"/>
                    </a:moveTo>
                    <a:lnTo>
                      <a:pt x="40577" y="0"/>
                    </a:lnTo>
                    <a:cubicBezTo>
                      <a:pt x="31491" y="614"/>
                      <a:pt x="22229" y="926"/>
                      <a:pt x="13026" y="926"/>
                    </a:cubicBezTo>
                    <a:cubicBezTo>
                      <a:pt x="8663" y="926"/>
                      <a:pt x="4313" y="856"/>
                      <a:pt x="1" y="714"/>
                    </a:cubicBezTo>
                    <a:lnTo>
                      <a:pt x="1" y="714"/>
                    </a:lnTo>
                    <a:cubicBezTo>
                      <a:pt x="1060" y="4834"/>
                      <a:pt x="3227" y="8668"/>
                      <a:pt x="6299" y="11609"/>
                    </a:cubicBezTo>
                    <a:cubicBezTo>
                      <a:pt x="9657" y="14835"/>
                      <a:pt x="14074" y="16943"/>
                      <a:pt x="18705" y="17407"/>
                    </a:cubicBezTo>
                    <a:cubicBezTo>
                      <a:pt x="19346" y="17471"/>
                      <a:pt x="19990" y="17503"/>
                      <a:pt x="20633" y="17503"/>
                    </a:cubicBezTo>
                    <a:cubicBezTo>
                      <a:pt x="25806" y="17503"/>
                      <a:pt x="30956" y="15447"/>
                      <a:pt x="34684" y="11847"/>
                    </a:cubicBezTo>
                    <a:cubicBezTo>
                      <a:pt x="37910" y="8715"/>
                      <a:pt x="39982" y="4441"/>
                      <a:pt x="405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4"/>
              <p:cNvSpPr/>
              <p:nvPr/>
            </p:nvSpPr>
            <p:spPr>
              <a:xfrm>
                <a:off x="4765475" y="3748475"/>
                <a:ext cx="25025" cy="40525"/>
              </a:xfrm>
              <a:custGeom>
                <a:avLst/>
                <a:gdLst/>
                <a:ahLst/>
                <a:cxnLst/>
                <a:rect l="l" t="t" r="r" b="b"/>
                <a:pathLst>
                  <a:path w="1001" h="1621" extrusionOk="0">
                    <a:moveTo>
                      <a:pt x="532" y="1"/>
                    </a:moveTo>
                    <a:cubicBezTo>
                      <a:pt x="163" y="1"/>
                      <a:pt x="46" y="981"/>
                      <a:pt x="12" y="1204"/>
                    </a:cubicBezTo>
                    <a:cubicBezTo>
                      <a:pt x="0" y="1359"/>
                      <a:pt x="12" y="1550"/>
                      <a:pt x="155" y="1609"/>
                    </a:cubicBezTo>
                    <a:cubicBezTo>
                      <a:pt x="177" y="1617"/>
                      <a:pt x="204" y="1621"/>
                      <a:pt x="231" y="1621"/>
                    </a:cubicBezTo>
                    <a:cubicBezTo>
                      <a:pt x="291" y="1621"/>
                      <a:pt x="356" y="1602"/>
                      <a:pt x="405" y="1562"/>
                    </a:cubicBezTo>
                    <a:cubicBezTo>
                      <a:pt x="476" y="1502"/>
                      <a:pt x="524" y="1431"/>
                      <a:pt x="548" y="1359"/>
                    </a:cubicBezTo>
                    <a:cubicBezTo>
                      <a:pt x="667" y="1121"/>
                      <a:pt x="1000" y="145"/>
                      <a:pt x="607" y="14"/>
                    </a:cubicBezTo>
                    <a:cubicBezTo>
                      <a:pt x="581" y="5"/>
                      <a:pt x="556" y="1"/>
                      <a:pt x="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4"/>
              <p:cNvSpPr/>
              <p:nvPr/>
            </p:nvSpPr>
            <p:spPr>
              <a:xfrm>
                <a:off x="4569000" y="3767075"/>
                <a:ext cx="36300" cy="33900"/>
              </a:xfrm>
              <a:custGeom>
                <a:avLst/>
                <a:gdLst/>
                <a:ahLst/>
                <a:cxnLst/>
                <a:rect l="l" t="t" r="r" b="b"/>
                <a:pathLst>
                  <a:path w="1452" h="1356" extrusionOk="0">
                    <a:moveTo>
                      <a:pt x="1216" y="1"/>
                    </a:moveTo>
                    <a:cubicBezTo>
                      <a:pt x="1173" y="1"/>
                      <a:pt x="1117" y="14"/>
                      <a:pt x="1049" y="44"/>
                    </a:cubicBezTo>
                    <a:cubicBezTo>
                      <a:pt x="680" y="175"/>
                      <a:pt x="382" y="508"/>
                      <a:pt x="180" y="794"/>
                    </a:cubicBezTo>
                    <a:cubicBezTo>
                      <a:pt x="96" y="925"/>
                      <a:pt x="1" y="1091"/>
                      <a:pt x="96" y="1234"/>
                    </a:cubicBezTo>
                    <a:cubicBezTo>
                      <a:pt x="148" y="1318"/>
                      <a:pt x="246" y="1355"/>
                      <a:pt x="334" y="1355"/>
                    </a:cubicBezTo>
                    <a:cubicBezTo>
                      <a:pt x="346" y="1355"/>
                      <a:pt x="358" y="1355"/>
                      <a:pt x="370" y="1353"/>
                    </a:cubicBezTo>
                    <a:cubicBezTo>
                      <a:pt x="477" y="1341"/>
                      <a:pt x="584" y="1294"/>
                      <a:pt x="668" y="1234"/>
                    </a:cubicBezTo>
                    <a:cubicBezTo>
                      <a:pt x="894" y="1091"/>
                      <a:pt x="1084" y="877"/>
                      <a:pt x="1227" y="627"/>
                    </a:cubicBezTo>
                    <a:cubicBezTo>
                      <a:pt x="1348" y="386"/>
                      <a:pt x="1451"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4"/>
              <p:cNvSpPr/>
              <p:nvPr/>
            </p:nvSpPr>
            <p:spPr>
              <a:xfrm>
                <a:off x="4640750" y="3857850"/>
                <a:ext cx="38425" cy="49375"/>
              </a:xfrm>
              <a:custGeom>
                <a:avLst/>
                <a:gdLst/>
                <a:ahLst/>
                <a:cxnLst/>
                <a:rect l="l" t="t" r="r" b="b"/>
                <a:pathLst>
                  <a:path w="1537" h="1975" extrusionOk="0">
                    <a:moveTo>
                      <a:pt x="1003" y="1"/>
                    </a:moveTo>
                    <a:cubicBezTo>
                      <a:pt x="625" y="1"/>
                      <a:pt x="223" y="780"/>
                      <a:pt x="119" y="1008"/>
                    </a:cubicBezTo>
                    <a:cubicBezTo>
                      <a:pt x="48" y="1187"/>
                      <a:pt x="0" y="1366"/>
                      <a:pt x="12" y="1544"/>
                    </a:cubicBezTo>
                    <a:cubicBezTo>
                      <a:pt x="48" y="1723"/>
                      <a:pt x="167" y="1901"/>
                      <a:pt x="346" y="1961"/>
                    </a:cubicBezTo>
                    <a:cubicBezTo>
                      <a:pt x="381" y="1970"/>
                      <a:pt x="418" y="1975"/>
                      <a:pt x="454" y="1975"/>
                    </a:cubicBezTo>
                    <a:cubicBezTo>
                      <a:pt x="555" y="1975"/>
                      <a:pt x="657" y="1942"/>
                      <a:pt x="727" y="1889"/>
                    </a:cubicBezTo>
                    <a:cubicBezTo>
                      <a:pt x="846" y="1818"/>
                      <a:pt x="929" y="1699"/>
                      <a:pt x="1000" y="1592"/>
                    </a:cubicBezTo>
                    <a:cubicBezTo>
                      <a:pt x="1179" y="1294"/>
                      <a:pt x="1536" y="330"/>
                      <a:pt x="1167" y="56"/>
                    </a:cubicBezTo>
                    <a:cubicBezTo>
                      <a:pt x="1114" y="18"/>
                      <a:pt x="1058" y="1"/>
                      <a:pt x="1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4"/>
              <p:cNvSpPr/>
              <p:nvPr/>
            </p:nvSpPr>
            <p:spPr>
              <a:xfrm>
                <a:off x="4853875" y="3868100"/>
                <a:ext cx="33050" cy="50425"/>
              </a:xfrm>
              <a:custGeom>
                <a:avLst/>
                <a:gdLst/>
                <a:ahLst/>
                <a:cxnLst/>
                <a:rect l="l" t="t" r="r" b="b"/>
                <a:pathLst>
                  <a:path w="1322" h="2017" extrusionOk="0">
                    <a:moveTo>
                      <a:pt x="727" y="1"/>
                    </a:moveTo>
                    <a:cubicBezTo>
                      <a:pt x="711" y="1"/>
                      <a:pt x="695" y="2"/>
                      <a:pt x="679" y="3"/>
                    </a:cubicBezTo>
                    <a:cubicBezTo>
                      <a:pt x="0" y="63"/>
                      <a:pt x="215" y="1110"/>
                      <a:pt x="322" y="1527"/>
                    </a:cubicBezTo>
                    <a:cubicBezTo>
                      <a:pt x="346" y="1646"/>
                      <a:pt x="381" y="1765"/>
                      <a:pt x="453" y="1860"/>
                    </a:cubicBezTo>
                    <a:cubicBezTo>
                      <a:pt x="518" y="1959"/>
                      <a:pt x="623" y="2017"/>
                      <a:pt x="732" y="2017"/>
                    </a:cubicBezTo>
                    <a:cubicBezTo>
                      <a:pt x="742" y="2017"/>
                      <a:pt x="752" y="2016"/>
                      <a:pt x="762" y="2015"/>
                    </a:cubicBezTo>
                    <a:cubicBezTo>
                      <a:pt x="869" y="2003"/>
                      <a:pt x="965" y="1896"/>
                      <a:pt x="1000" y="1789"/>
                    </a:cubicBezTo>
                    <a:cubicBezTo>
                      <a:pt x="1048" y="1682"/>
                      <a:pt x="1048" y="1563"/>
                      <a:pt x="1060" y="1468"/>
                    </a:cubicBezTo>
                    <a:cubicBezTo>
                      <a:pt x="1095" y="1096"/>
                      <a:pt x="132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4"/>
              <p:cNvSpPr/>
              <p:nvPr/>
            </p:nvSpPr>
            <p:spPr>
              <a:xfrm>
                <a:off x="5018175" y="3757600"/>
                <a:ext cx="37525" cy="41025"/>
              </a:xfrm>
              <a:custGeom>
                <a:avLst/>
                <a:gdLst/>
                <a:ahLst/>
                <a:cxnLst/>
                <a:rect l="l" t="t" r="r" b="b"/>
                <a:pathLst>
                  <a:path w="1501" h="1641" extrusionOk="0">
                    <a:moveTo>
                      <a:pt x="881" y="1"/>
                    </a:moveTo>
                    <a:cubicBezTo>
                      <a:pt x="801" y="1"/>
                      <a:pt x="711" y="24"/>
                      <a:pt x="608" y="77"/>
                    </a:cubicBezTo>
                    <a:cubicBezTo>
                      <a:pt x="0" y="411"/>
                      <a:pt x="679" y="1244"/>
                      <a:pt x="1013" y="1530"/>
                    </a:cubicBezTo>
                    <a:cubicBezTo>
                      <a:pt x="1077" y="1585"/>
                      <a:pt x="1163" y="1641"/>
                      <a:pt x="1254" y="1641"/>
                    </a:cubicBezTo>
                    <a:cubicBezTo>
                      <a:pt x="1280" y="1641"/>
                      <a:pt x="1307" y="1636"/>
                      <a:pt x="1334" y="1625"/>
                    </a:cubicBezTo>
                    <a:cubicBezTo>
                      <a:pt x="1489" y="1566"/>
                      <a:pt x="1501" y="1363"/>
                      <a:pt x="1489" y="1208"/>
                    </a:cubicBezTo>
                    <a:cubicBezTo>
                      <a:pt x="1448" y="831"/>
                      <a:pt x="1355"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4"/>
              <p:cNvSpPr/>
              <p:nvPr/>
            </p:nvSpPr>
            <p:spPr>
              <a:xfrm>
                <a:off x="5009250" y="3829175"/>
                <a:ext cx="19675" cy="56225"/>
              </a:xfrm>
              <a:custGeom>
                <a:avLst/>
                <a:gdLst/>
                <a:ahLst/>
                <a:cxnLst/>
                <a:rect l="l" t="t" r="r" b="b"/>
                <a:pathLst>
                  <a:path w="787" h="2249" extrusionOk="0">
                    <a:moveTo>
                      <a:pt x="215" y="1"/>
                    </a:moveTo>
                    <a:cubicBezTo>
                      <a:pt x="38" y="1"/>
                      <a:pt x="0" y="389"/>
                      <a:pt x="0" y="631"/>
                    </a:cubicBezTo>
                    <a:cubicBezTo>
                      <a:pt x="12" y="1108"/>
                      <a:pt x="84" y="1584"/>
                      <a:pt x="250" y="2024"/>
                    </a:cubicBezTo>
                    <a:cubicBezTo>
                      <a:pt x="262" y="2084"/>
                      <a:pt x="298" y="2143"/>
                      <a:pt x="334" y="2191"/>
                    </a:cubicBezTo>
                    <a:cubicBezTo>
                      <a:pt x="369" y="2226"/>
                      <a:pt x="416" y="2248"/>
                      <a:pt x="467" y="2248"/>
                    </a:cubicBezTo>
                    <a:cubicBezTo>
                      <a:pt x="486" y="2248"/>
                      <a:pt x="505" y="2245"/>
                      <a:pt x="524" y="2239"/>
                    </a:cubicBezTo>
                    <a:cubicBezTo>
                      <a:pt x="596" y="2203"/>
                      <a:pt x="619" y="2132"/>
                      <a:pt x="631" y="2060"/>
                    </a:cubicBezTo>
                    <a:cubicBezTo>
                      <a:pt x="774" y="1608"/>
                      <a:pt x="786" y="1131"/>
                      <a:pt x="679" y="691"/>
                    </a:cubicBezTo>
                    <a:cubicBezTo>
                      <a:pt x="631" y="500"/>
                      <a:pt x="572" y="334"/>
                      <a:pt x="477" y="191"/>
                    </a:cubicBezTo>
                    <a:cubicBezTo>
                      <a:pt x="366" y="55"/>
                      <a:pt x="281"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4"/>
              <p:cNvSpPr/>
              <p:nvPr/>
            </p:nvSpPr>
            <p:spPr>
              <a:xfrm>
                <a:off x="5153300" y="3764725"/>
                <a:ext cx="43500" cy="33175"/>
              </a:xfrm>
              <a:custGeom>
                <a:avLst/>
                <a:gdLst/>
                <a:ahLst/>
                <a:cxnLst/>
                <a:rect l="l" t="t" r="r" b="b"/>
                <a:pathLst>
                  <a:path w="1740" h="1327" extrusionOk="0">
                    <a:moveTo>
                      <a:pt x="484" y="0"/>
                    </a:moveTo>
                    <a:cubicBezTo>
                      <a:pt x="320" y="0"/>
                      <a:pt x="177" y="57"/>
                      <a:pt x="120" y="233"/>
                    </a:cubicBezTo>
                    <a:cubicBezTo>
                      <a:pt x="1" y="566"/>
                      <a:pt x="596" y="923"/>
                      <a:pt x="834" y="1102"/>
                    </a:cubicBezTo>
                    <a:cubicBezTo>
                      <a:pt x="965" y="1223"/>
                      <a:pt x="1139" y="1327"/>
                      <a:pt x="1312" y="1327"/>
                    </a:cubicBezTo>
                    <a:cubicBezTo>
                      <a:pt x="1344" y="1327"/>
                      <a:pt x="1375" y="1324"/>
                      <a:pt x="1406" y="1316"/>
                    </a:cubicBezTo>
                    <a:cubicBezTo>
                      <a:pt x="1584" y="1269"/>
                      <a:pt x="1704" y="1102"/>
                      <a:pt x="1727" y="923"/>
                    </a:cubicBezTo>
                    <a:cubicBezTo>
                      <a:pt x="1739" y="745"/>
                      <a:pt x="1656" y="566"/>
                      <a:pt x="1549" y="435"/>
                    </a:cubicBezTo>
                    <a:cubicBezTo>
                      <a:pt x="1430" y="304"/>
                      <a:pt x="1263" y="209"/>
                      <a:pt x="1096" y="150"/>
                    </a:cubicBezTo>
                    <a:cubicBezTo>
                      <a:pt x="948" y="96"/>
                      <a:pt x="698"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4"/>
              <p:cNvSpPr/>
              <p:nvPr/>
            </p:nvSpPr>
            <p:spPr>
              <a:xfrm>
                <a:off x="5152350" y="3870550"/>
                <a:ext cx="45925" cy="34600"/>
              </a:xfrm>
              <a:custGeom>
                <a:avLst/>
                <a:gdLst/>
                <a:ahLst/>
                <a:cxnLst/>
                <a:rect l="l" t="t" r="r" b="b"/>
                <a:pathLst>
                  <a:path w="1837" h="1384" extrusionOk="0">
                    <a:moveTo>
                      <a:pt x="834" y="0"/>
                    </a:moveTo>
                    <a:cubicBezTo>
                      <a:pt x="1" y="0"/>
                      <a:pt x="850" y="1037"/>
                      <a:pt x="1110" y="1239"/>
                    </a:cubicBezTo>
                    <a:cubicBezTo>
                      <a:pt x="1207" y="1319"/>
                      <a:pt x="1325" y="1383"/>
                      <a:pt x="1444" y="1383"/>
                    </a:cubicBezTo>
                    <a:cubicBezTo>
                      <a:pt x="1500" y="1383"/>
                      <a:pt x="1557" y="1369"/>
                      <a:pt x="1611" y="1334"/>
                    </a:cubicBezTo>
                    <a:cubicBezTo>
                      <a:pt x="1730" y="1262"/>
                      <a:pt x="1777" y="1096"/>
                      <a:pt x="1789" y="953"/>
                    </a:cubicBezTo>
                    <a:cubicBezTo>
                      <a:pt x="1801" y="798"/>
                      <a:pt x="1837" y="655"/>
                      <a:pt x="1789" y="524"/>
                    </a:cubicBezTo>
                    <a:cubicBezTo>
                      <a:pt x="1706" y="286"/>
                      <a:pt x="1444" y="179"/>
                      <a:pt x="1206" y="84"/>
                    </a:cubicBezTo>
                    <a:cubicBezTo>
                      <a:pt x="1087" y="48"/>
                      <a:pt x="991" y="12"/>
                      <a:pt x="849" y="0"/>
                    </a:cubicBezTo>
                    <a:cubicBezTo>
                      <a:pt x="844" y="0"/>
                      <a:pt x="839"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4"/>
              <p:cNvSpPr/>
              <p:nvPr/>
            </p:nvSpPr>
            <p:spPr>
              <a:xfrm>
                <a:off x="4949825" y="3976400"/>
                <a:ext cx="26100" cy="56450"/>
              </a:xfrm>
              <a:custGeom>
                <a:avLst/>
                <a:gdLst/>
                <a:ahLst/>
                <a:cxnLst/>
                <a:rect l="l" t="t" r="r" b="b"/>
                <a:pathLst>
                  <a:path w="1044" h="2258" extrusionOk="0">
                    <a:moveTo>
                      <a:pt x="437" y="1"/>
                    </a:moveTo>
                    <a:cubicBezTo>
                      <a:pt x="0" y="1"/>
                      <a:pt x="99" y="1525"/>
                      <a:pt x="198" y="1803"/>
                    </a:cubicBezTo>
                    <a:cubicBezTo>
                      <a:pt x="246" y="1946"/>
                      <a:pt x="306" y="2077"/>
                      <a:pt x="413" y="2160"/>
                    </a:cubicBezTo>
                    <a:cubicBezTo>
                      <a:pt x="481" y="2221"/>
                      <a:pt x="569" y="2257"/>
                      <a:pt x="654" y="2257"/>
                    </a:cubicBezTo>
                    <a:cubicBezTo>
                      <a:pt x="703" y="2257"/>
                      <a:pt x="751" y="2245"/>
                      <a:pt x="794" y="2220"/>
                    </a:cubicBezTo>
                    <a:cubicBezTo>
                      <a:pt x="901" y="2160"/>
                      <a:pt x="937" y="2029"/>
                      <a:pt x="960" y="1910"/>
                    </a:cubicBezTo>
                    <a:cubicBezTo>
                      <a:pt x="1032" y="1565"/>
                      <a:pt x="1044" y="1196"/>
                      <a:pt x="1008" y="850"/>
                    </a:cubicBezTo>
                    <a:cubicBezTo>
                      <a:pt x="972" y="624"/>
                      <a:pt x="913" y="386"/>
                      <a:pt x="770" y="207"/>
                    </a:cubicBezTo>
                    <a:cubicBezTo>
                      <a:pt x="635" y="62"/>
                      <a:pt x="525"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4"/>
              <p:cNvSpPr/>
              <p:nvPr/>
            </p:nvSpPr>
            <p:spPr>
              <a:xfrm>
                <a:off x="4737175" y="3973625"/>
                <a:ext cx="31300" cy="52500"/>
              </a:xfrm>
              <a:custGeom>
                <a:avLst/>
                <a:gdLst/>
                <a:ahLst/>
                <a:cxnLst/>
                <a:rect l="l" t="t" r="r" b="b"/>
                <a:pathLst>
                  <a:path w="1252" h="2100" extrusionOk="0">
                    <a:moveTo>
                      <a:pt x="872" y="1"/>
                    </a:moveTo>
                    <a:cubicBezTo>
                      <a:pt x="727" y="1"/>
                      <a:pt x="611" y="143"/>
                      <a:pt x="501" y="271"/>
                    </a:cubicBezTo>
                    <a:cubicBezTo>
                      <a:pt x="191" y="604"/>
                      <a:pt x="13" y="1080"/>
                      <a:pt x="1" y="1557"/>
                    </a:cubicBezTo>
                    <a:cubicBezTo>
                      <a:pt x="1" y="1771"/>
                      <a:pt x="49" y="2009"/>
                      <a:pt x="239" y="2080"/>
                    </a:cubicBezTo>
                    <a:cubicBezTo>
                      <a:pt x="272" y="2094"/>
                      <a:pt x="307" y="2100"/>
                      <a:pt x="341" y="2100"/>
                    </a:cubicBezTo>
                    <a:cubicBezTo>
                      <a:pt x="429" y="2100"/>
                      <a:pt x="519" y="2061"/>
                      <a:pt x="596" y="2009"/>
                    </a:cubicBezTo>
                    <a:cubicBezTo>
                      <a:pt x="703" y="1938"/>
                      <a:pt x="763" y="1819"/>
                      <a:pt x="834" y="1711"/>
                    </a:cubicBezTo>
                    <a:cubicBezTo>
                      <a:pt x="1013" y="1414"/>
                      <a:pt x="1204" y="1080"/>
                      <a:pt x="1239" y="747"/>
                    </a:cubicBezTo>
                    <a:cubicBezTo>
                      <a:pt x="1251" y="545"/>
                      <a:pt x="1204" y="164"/>
                      <a:pt x="1013" y="45"/>
                    </a:cubicBezTo>
                    <a:cubicBezTo>
                      <a:pt x="963" y="14"/>
                      <a:pt x="916" y="1"/>
                      <a:pt x="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4"/>
              <p:cNvSpPr/>
              <p:nvPr/>
            </p:nvSpPr>
            <p:spPr>
              <a:xfrm>
                <a:off x="4429700" y="3764550"/>
                <a:ext cx="57075" cy="35100"/>
              </a:xfrm>
              <a:custGeom>
                <a:avLst/>
                <a:gdLst/>
                <a:ahLst/>
                <a:cxnLst/>
                <a:rect l="l" t="t" r="r" b="b"/>
                <a:pathLst>
                  <a:path w="2283" h="1404" extrusionOk="0">
                    <a:moveTo>
                      <a:pt x="1665" y="0"/>
                    </a:moveTo>
                    <a:cubicBezTo>
                      <a:pt x="1292" y="0"/>
                      <a:pt x="808" y="132"/>
                      <a:pt x="632" y="192"/>
                    </a:cubicBezTo>
                    <a:cubicBezTo>
                      <a:pt x="489" y="252"/>
                      <a:pt x="334" y="311"/>
                      <a:pt x="215" y="430"/>
                    </a:cubicBezTo>
                    <a:cubicBezTo>
                      <a:pt x="96" y="538"/>
                      <a:pt x="1" y="680"/>
                      <a:pt x="1" y="847"/>
                    </a:cubicBezTo>
                    <a:cubicBezTo>
                      <a:pt x="1" y="1073"/>
                      <a:pt x="168" y="1264"/>
                      <a:pt x="382" y="1347"/>
                    </a:cubicBezTo>
                    <a:cubicBezTo>
                      <a:pt x="467" y="1387"/>
                      <a:pt x="558" y="1404"/>
                      <a:pt x="651" y="1404"/>
                    </a:cubicBezTo>
                    <a:cubicBezTo>
                      <a:pt x="780" y="1404"/>
                      <a:pt x="912" y="1372"/>
                      <a:pt x="1037" y="1323"/>
                    </a:cubicBezTo>
                    <a:cubicBezTo>
                      <a:pt x="1239" y="1240"/>
                      <a:pt x="1418" y="1109"/>
                      <a:pt x="1596" y="990"/>
                    </a:cubicBezTo>
                    <a:cubicBezTo>
                      <a:pt x="1775" y="871"/>
                      <a:pt x="1953" y="740"/>
                      <a:pt x="2061" y="549"/>
                    </a:cubicBezTo>
                    <a:cubicBezTo>
                      <a:pt x="2283" y="123"/>
                      <a:pt x="2025" y="0"/>
                      <a:pt x="1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4"/>
              <p:cNvSpPr/>
              <p:nvPr/>
            </p:nvSpPr>
            <p:spPr>
              <a:xfrm>
                <a:off x="4537750" y="3894150"/>
                <a:ext cx="29800" cy="28450"/>
              </a:xfrm>
              <a:custGeom>
                <a:avLst/>
                <a:gdLst/>
                <a:ahLst/>
                <a:cxnLst/>
                <a:rect l="l" t="t" r="r" b="b"/>
                <a:pathLst>
                  <a:path w="1192" h="1138" extrusionOk="0">
                    <a:moveTo>
                      <a:pt x="710" y="1"/>
                    </a:moveTo>
                    <a:cubicBezTo>
                      <a:pt x="399" y="1"/>
                      <a:pt x="63" y="576"/>
                      <a:pt x="13" y="807"/>
                    </a:cubicBezTo>
                    <a:cubicBezTo>
                      <a:pt x="1" y="902"/>
                      <a:pt x="13" y="1009"/>
                      <a:pt x="96" y="1080"/>
                    </a:cubicBezTo>
                    <a:cubicBezTo>
                      <a:pt x="142" y="1120"/>
                      <a:pt x="199" y="1137"/>
                      <a:pt x="258" y="1137"/>
                    </a:cubicBezTo>
                    <a:cubicBezTo>
                      <a:pt x="307" y="1137"/>
                      <a:pt x="357" y="1126"/>
                      <a:pt x="406" y="1104"/>
                    </a:cubicBezTo>
                    <a:cubicBezTo>
                      <a:pt x="691" y="985"/>
                      <a:pt x="1191" y="354"/>
                      <a:pt x="882" y="68"/>
                    </a:cubicBezTo>
                    <a:cubicBezTo>
                      <a:pt x="827" y="21"/>
                      <a:pt x="769"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4"/>
              <p:cNvSpPr/>
              <p:nvPr/>
            </p:nvSpPr>
            <p:spPr>
              <a:xfrm>
                <a:off x="4444600" y="3737050"/>
                <a:ext cx="255100" cy="267800"/>
              </a:xfrm>
              <a:custGeom>
                <a:avLst/>
                <a:gdLst/>
                <a:ahLst/>
                <a:cxnLst/>
                <a:rect l="l" t="t" r="r" b="b"/>
                <a:pathLst>
                  <a:path w="10204" h="10712" extrusionOk="0">
                    <a:moveTo>
                      <a:pt x="1750" y="0"/>
                    </a:moveTo>
                    <a:cubicBezTo>
                      <a:pt x="1125" y="0"/>
                      <a:pt x="572" y="199"/>
                      <a:pt x="214" y="721"/>
                    </a:cubicBezTo>
                    <a:cubicBezTo>
                      <a:pt x="0" y="1042"/>
                      <a:pt x="0" y="1435"/>
                      <a:pt x="83" y="1804"/>
                    </a:cubicBezTo>
                    <a:cubicBezTo>
                      <a:pt x="345" y="3328"/>
                      <a:pt x="1357" y="4781"/>
                      <a:pt x="2227" y="6019"/>
                    </a:cubicBezTo>
                    <a:cubicBezTo>
                      <a:pt x="2822" y="6900"/>
                      <a:pt x="3489" y="7686"/>
                      <a:pt x="4239" y="8424"/>
                    </a:cubicBezTo>
                    <a:cubicBezTo>
                      <a:pt x="5263" y="9448"/>
                      <a:pt x="6477" y="10389"/>
                      <a:pt x="7906" y="10651"/>
                    </a:cubicBezTo>
                    <a:cubicBezTo>
                      <a:pt x="8107" y="10689"/>
                      <a:pt x="8316" y="10712"/>
                      <a:pt x="8521" y="10712"/>
                    </a:cubicBezTo>
                    <a:cubicBezTo>
                      <a:pt x="8960" y="10712"/>
                      <a:pt x="9384" y="10605"/>
                      <a:pt x="9692" y="10305"/>
                    </a:cubicBezTo>
                    <a:cubicBezTo>
                      <a:pt x="10073" y="9948"/>
                      <a:pt x="10204" y="9388"/>
                      <a:pt x="10168" y="8865"/>
                    </a:cubicBezTo>
                    <a:cubicBezTo>
                      <a:pt x="10132" y="7912"/>
                      <a:pt x="9680" y="7019"/>
                      <a:pt x="9239" y="6186"/>
                    </a:cubicBezTo>
                    <a:cubicBezTo>
                      <a:pt x="8299" y="4471"/>
                      <a:pt x="7192" y="2769"/>
                      <a:pt x="5632" y="1554"/>
                    </a:cubicBezTo>
                    <a:cubicBezTo>
                      <a:pt x="4847" y="957"/>
                      <a:pt x="3123" y="0"/>
                      <a:pt x="1750"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4"/>
              <p:cNvSpPr/>
              <p:nvPr/>
            </p:nvSpPr>
            <p:spPr>
              <a:xfrm>
                <a:off x="5230100" y="3850825"/>
                <a:ext cx="140525" cy="200075"/>
              </a:xfrm>
              <a:custGeom>
                <a:avLst/>
                <a:gdLst/>
                <a:ahLst/>
                <a:cxnLst/>
                <a:rect l="l" t="t" r="r" b="b"/>
                <a:pathLst>
                  <a:path w="5621" h="8003" extrusionOk="0">
                    <a:moveTo>
                      <a:pt x="5152" y="1"/>
                    </a:moveTo>
                    <a:cubicBezTo>
                      <a:pt x="4934" y="1"/>
                      <a:pt x="4905" y="311"/>
                      <a:pt x="4823" y="515"/>
                    </a:cubicBezTo>
                    <a:cubicBezTo>
                      <a:pt x="4287" y="1980"/>
                      <a:pt x="3501" y="3337"/>
                      <a:pt x="2537" y="4552"/>
                    </a:cubicBezTo>
                    <a:cubicBezTo>
                      <a:pt x="2001" y="5242"/>
                      <a:pt x="1406" y="5861"/>
                      <a:pt x="751" y="6409"/>
                    </a:cubicBezTo>
                    <a:cubicBezTo>
                      <a:pt x="513" y="6623"/>
                      <a:pt x="263" y="6814"/>
                      <a:pt x="144" y="7100"/>
                    </a:cubicBezTo>
                    <a:cubicBezTo>
                      <a:pt x="1" y="7385"/>
                      <a:pt x="60" y="7766"/>
                      <a:pt x="322" y="7933"/>
                    </a:cubicBezTo>
                    <a:cubicBezTo>
                      <a:pt x="401" y="7982"/>
                      <a:pt x="487" y="8003"/>
                      <a:pt x="575" y="8003"/>
                    </a:cubicBezTo>
                    <a:cubicBezTo>
                      <a:pt x="701" y="8003"/>
                      <a:pt x="829" y="7960"/>
                      <a:pt x="941" y="7897"/>
                    </a:cubicBezTo>
                    <a:cubicBezTo>
                      <a:pt x="1132" y="7802"/>
                      <a:pt x="1287" y="7624"/>
                      <a:pt x="1429" y="7457"/>
                    </a:cubicBezTo>
                    <a:lnTo>
                      <a:pt x="2322" y="6433"/>
                    </a:lnTo>
                    <a:cubicBezTo>
                      <a:pt x="3239" y="5385"/>
                      <a:pt x="4156" y="4325"/>
                      <a:pt x="4811" y="3111"/>
                    </a:cubicBezTo>
                    <a:cubicBezTo>
                      <a:pt x="5180" y="2409"/>
                      <a:pt x="5597" y="1504"/>
                      <a:pt x="5620" y="682"/>
                    </a:cubicBezTo>
                    <a:cubicBezTo>
                      <a:pt x="5620" y="444"/>
                      <a:pt x="5525" y="123"/>
                      <a:pt x="5275" y="27"/>
                    </a:cubicBezTo>
                    <a:cubicBezTo>
                      <a:pt x="5228" y="9"/>
                      <a:pt x="5188" y="1"/>
                      <a:pt x="5152"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 name="Google Shape;1440;p44"/>
            <p:cNvSpPr/>
            <p:nvPr/>
          </p:nvSpPr>
          <p:spPr>
            <a:xfrm flipH="1">
              <a:off x="7774625" y="210582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4"/>
            <p:cNvSpPr/>
            <p:nvPr/>
          </p:nvSpPr>
          <p:spPr>
            <a:xfrm flipH="1">
              <a:off x="7922550" y="399127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pic>
        <p:nvPicPr>
          <p:cNvPr id="1446" name="Google Shape;1446;p45" title="Chart">
            <a:hlinkClick r:id="rId3"/>
          </p:cNvPr>
          <p:cNvPicPr preferRelativeResize="0"/>
          <p:nvPr/>
        </p:nvPicPr>
        <p:blipFill>
          <a:blip r:embed="rId4">
            <a:alphaModFix/>
          </a:blip>
          <a:stretch>
            <a:fillRect/>
          </a:stretch>
        </p:blipFill>
        <p:spPr>
          <a:xfrm>
            <a:off x="720000" y="1261221"/>
            <a:ext cx="4638501" cy="2868129"/>
          </a:xfrm>
          <a:prstGeom prst="rect">
            <a:avLst/>
          </a:prstGeom>
          <a:noFill/>
          <a:ln>
            <a:noFill/>
          </a:ln>
        </p:spPr>
      </p:pic>
      <p:sp>
        <p:nvSpPr>
          <p:cNvPr id="1447" name="Google Shape;144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chart of the areas I work in</a:t>
            </a:r>
            <a:endParaRPr/>
          </a:p>
        </p:txBody>
      </p:sp>
      <p:sp>
        <p:nvSpPr>
          <p:cNvPr id="1448" name="Google Shape;1448;p45"/>
          <p:cNvSpPr/>
          <p:nvPr/>
        </p:nvSpPr>
        <p:spPr>
          <a:xfrm>
            <a:off x="6093863" y="1391966"/>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6093863" y="2146891"/>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6093863" y="2901816"/>
            <a:ext cx="183300" cy="183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6093863" y="3656741"/>
            <a:ext cx="183300" cy="1833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Mulish"/>
                <a:ea typeface="Mulish"/>
                <a:cs typeface="Mulish"/>
                <a:sym typeface="Mulish"/>
              </a:rPr>
              <a:t>Follow the link in the graph to modify its data and then paste the new one here. </a:t>
            </a:r>
            <a:r>
              <a:rPr lang="en" sz="1000" u="sng">
                <a:solidFill>
                  <a:schemeClr val="dk1"/>
                </a:solidFill>
                <a:latin typeface="Mulish"/>
                <a:ea typeface="Mulish"/>
                <a:cs typeface="Mulish"/>
                <a:sym typeface="Mulish"/>
                <a:hlinkClick r:id="rId5">
                  <a:extLst>
                    <a:ext uri="{A12FA001-AC4F-418D-AE19-62706E023703}">
                      <ahyp:hlinkClr xmlns:ahyp="http://schemas.microsoft.com/office/drawing/2018/hyperlinkcolor" val="tx"/>
                    </a:ext>
                  </a:extLst>
                </a:hlinkClick>
              </a:rPr>
              <a:t>For more info, click here</a:t>
            </a:r>
            <a:endParaRPr sz="1000">
              <a:solidFill>
                <a:schemeClr val="dk1"/>
              </a:solidFill>
              <a:latin typeface="Mulish"/>
              <a:ea typeface="Mulish"/>
              <a:cs typeface="Mulish"/>
              <a:sym typeface="Mulish"/>
            </a:endParaRPr>
          </a:p>
        </p:txBody>
      </p:sp>
      <p:sp>
        <p:nvSpPr>
          <p:cNvPr id="1453" name="Google Shape;1453;p45"/>
          <p:cNvSpPr txBox="1"/>
          <p:nvPr/>
        </p:nvSpPr>
        <p:spPr>
          <a:xfrm>
            <a:off x="6371300" y="3610636"/>
            <a:ext cx="20526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Marcellus"/>
                <a:ea typeface="Marcellus"/>
                <a:cs typeface="Marcellus"/>
                <a:sym typeface="Marcellus"/>
              </a:rPr>
              <a:t>Wellness coach</a:t>
            </a:r>
            <a:endParaRPr sz="2000">
              <a:solidFill>
                <a:schemeClr val="dk1"/>
              </a:solidFill>
              <a:latin typeface="Marcellus"/>
              <a:ea typeface="Marcellus"/>
              <a:cs typeface="Marcellus"/>
              <a:sym typeface="Marcellus"/>
            </a:endParaRPr>
          </a:p>
        </p:txBody>
      </p:sp>
      <p:sp>
        <p:nvSpPr>
          <p:cNvPr id="1454" name="Google Shape;1454;p45"/>
          <p:cNvSpPr txBox="1"/>
          <p:nvPr/>
        </p:nvSpPr>
        <p:spPr>
          <a:xfrm>
            <a:off x="6371300" y="3911600"/>
            <a:ext cx="20526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Lifestyle programs</a:t>
            </a:r>
            <a:endParaRPr sz="1200">
              <a:solidFill>
                <a:schemeClr val="dk1"/>
              </a:solidFill>
              <a:latin typeface="Mulish"/>
              <a:ea typeface="Mulish"/>
              <a:cs typeface="Mulish"/>
              <a:sym typeface="Mulish"/>
            </a:endParaRPr>
          </a:p>
        </p:txBody>
      </p:sp>
      <p:sp>
        <p:nvSpPr>
          <p:cNvPr id="1455" name="Google Shape;1455;p45"/>
          <p:cNvSpPr txBox="1"/>
          <p:nvPr/>
        </p:nvSpPr>
        <p:spPr>
          <a:xfrm>
            <a:off x="6371315" y="2856300"/>
            <a:ext cx="20526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Marcellus"/>
                <a:ea typeface="Marcellus"/>
                <a:cs typeface="Marcellus"/>
                <a:sym typeface="Marcellus"/>
              </a:rPr>
              <a:t>Nutrition coach</a:t>
            </a:r>
            <a:endParaRPr sz="2000">
              <a:solidFill>
                <a:schemeClr val="dk1"/>
              </a:solidFill>
              <a:latin typeface="Marcellus"/>
              <a:ea typeface="Marcellus"/>
              <a:cs typeface="Marcellus"/>
              <a:sym typeface="Marcellus"/>
            </a:endParaRPr>
          </a:p>
        </p:txBody>
      </p:sp>
      <p:sp>
        <p:nvSpPr>
          <p:cNvPr id="1456" name="Google Shape;1456;p45"/>
          <p:cNvSpPr txBox="1"/>
          <p:nvPr/>
        </p:nvSpPr>
        <p:spPr>
          <a:xfrm>
            <a:off x="6371300" y="3157271"/>
            <a:ext cx="20526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Education programs</a:t>
            </a:r>
            <a:endParaRPr sz="1200">
              <a:solidFill>
                <a:schemeClr val="dk1"/>
              </a:solidFill>
              <a:latin typeface="Mulish"/>
              <a:ea typeface="Mulish"/>
              <a:cs typeface="Mulish"/>
              <a:sym typeface="Mulish"/>
            </a:endParaRPr>
          </a:p>
        </p:txBody>
      </p:sp>
      <p:sp>
        <p:nvSpPr>
          <p:cNvPr id="1457" name="Google Shape;1457;p45"/>
          <p:cNvSpPr txBox="1"/>
          <p:nvPr/>
        </p:nvSpPr>
        <p:spPr>
          <a:xfrm>
            <a:off x="6371300" y="2101979"/>
            <a:ext cx="20526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Marcellus"/>
                <a:ea typeface="Marcellus"/>
                <a:cs typeface="Marcellus"/>
                <a:sym typeface="Marcellus"/>
              </a:rPr>
              <a:t>Health coach</a:t>
            </a:r>
            <a:endParaRPr sz="2000">
              <a:solidFill>
                <a:schemeClr val="dk1"/>
              </a:solidFill>
              <a:latin typeface="Marcellus"/>
              <a:ea typeface="Marcellus"/>
              <a:cs typeface="Marcellus"/>
              <a:sym typeface="Marcellus"/>
            </a:endParaRPr>
          </a:p>
        </p:txBody>
      </p:sp>
      <p:sp>
        <p:nvSpPr>
          <p:cNvPr id="1458" name="Google Shape;1458;p45"/>
          <p:cNvSpPr txBox="1"/>
          <p:nvPr/>
        </p:nvSpPr>
        <p:spPr>
          <a:xfrm>
            <a:off x="6371300" y="2402943"/>
            <a:ext cx="20526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Lifestyle and nutrition</a:t>
            </a:r>
            <a:endParaRPr sz="1200">
              <a:solidFill>
                <a:schemeClr val="dk1"/>
              </a:solidFill>
              <a:latin typeface="Mulish"/>
              <a:ea typeface="Mulish"/>
              <a:cs typeface="Mulish"/>
              <a:sym typeface="Mulish"/>
            </a:endParaRPr>
          </a:p>
        </p:txBody>
      </p:sp>
      <p:sp>
        <p:nvSpPr>
          <p:cNvPr id="1459" name="Google Shape;1459;p45"/>
          <p:cNvSpPr txBox="1"/>
          <p:nvPr/>
        </p:nvSpPr>
        <p:spPr>
          <a:xfrm>
            <a:off x="6371300" y="1347650"/>
            <a:ext cx="20526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Marcellus"/>
                <a:ea typeface="Marcellus"/>
                <a:cs typeface="Marcellus"/>
                <a:sym typeface="Marcellus"/>
              </a:rPr>
              <a:t>Health coach</a:t>
            </a:r>
            <a:endParaRPr sz="2000">
              <a:solidFill>
                <a:schemeClr val="dk1"/>
              </a:solidFill>
              <a:latin typeface="Marcellus"/>
              <a:ea typeface="Marcellus"/>
              <a:cs typeface="Marcellus"/>
              <a:sym typeface="Marcellus"/>
            </a:endParaRPr>
          </a:p>
        </p:txBody>
      </p:sp>
      <p:sp>
        <p:nvSpPr>
          <p:cNvPr id="1460" name="Google Shape;1460;p45"/>
          <p:cNvSpPr txBox="1"/>
          <p:nvPr/>
        </p:nvSpPr>
        <p:spPr>
          <a:xfrm>
            <a:off x="6371300" y="1648614"/>
            <a:ext cx="20526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Diet planning</a:t>
            </a:r>
            <a:endParaRPr sz="1200">
              <a:solidFill>
                <a:schemeClr val="dk1"/>
              </a:solidFill>
              <a:latin typeface="Mulish"/>
              <a:ea typeface="Mulish"/>
              <a:cs typeface="Mulish"/>
              <a:sym typeface="Mulish"/>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64"/>
        <p:cNvGrpSpPr/>
        <p:nvPr/>
      </p:nvGrpSpPr>
      <p:grpSpPr>
        <a:xfrm>
          <a:off x="0" y="0"/>
          <a:ext cx="0" cy="0"/>
          <a:chOff x="0" y="0"/>
          <a:chExt cx="0" cy="0"/>
        </a:xfrm>
      </p:grpSpPr>
      <p:sp>
        <p:nvSpPr>
          <p:cNvPr id="1465" name="Google Shape;1465;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a:t>
            </a:r>
            <a:endParaRPr/>
          </a:p>
        </p:txBody>
      </p:sp>
      <p:graphicFrame>
        <p:nvGraphicFramePr>
          <p:cNvPr id="1466" name="Google Shape;1466;p46"/>
          <p:cNvGraphicFramePr/>
          <p:nvPr/>
        </p:nvGraphicFramePr>
        <p:xfrm>
          <a:off x="719963" y="1314010"/>
          <a:ext cx="7704025" cy="3289975"/>
        </p:xfrm>
        <a:graphic>
          <a:graphicData uri="http://schemas.openxmlformats.org/drawingml/2006/table">
            <a:tbl>
              <a:tblPr>
                <a:noFill/>
                <a:tableStyleId>{E50947D8-66AA-435A-8540-7BBEA510BF38}</a:tableStyleId>
              </a:tblPr>
              <a:tblGrid>
                <a:gridCol w="1431125">
                  <a:extLst>
                    <a:ext uri="{9D8B030D-6E8A-4147-A177-3AD203B41FA5}">
                      <a16:colId xmlns:a16="http://schemas.microsoft.com/office/drawing/2014/main" val="20000"/>
                    </a:ext>
                  </a:extLst>
                </a:gridCol>
                <a:gridCol w="1568225">
                  <a:extLst>
                    <a:ext uri="{9D8B030D-6E8A-4147-A177-3AD203B41FA5}">
                      <a16:colId xmlns:a16="http://schemas.microsoft.com/office/drawing/2014/main" val="20001"/>
                    </a:ext>
                  </a:extLst>
                </a:gridCol>
                <a:gridCol w="1568225">
                  <a:extLst>
                    <a:ext uri="{9D8B030D-6E8A-4147-A177-3AD203B41FA5}">
                      <a16:colId xmlns:a16="http://schemas.microsoft.com/office/drawing/2014/main" val="20002"/>
                    </a:ext>
                  </a:extLst>
                </a:gridCol>
                <a:gridCol w="1568225">
                  <a:extLst>
                    <a:ext uri="{9D8B030D-6E8A-4147-A177-3AD203B41FA5}">
                      <a16:colId xmlns:a16="http://schemas.microsoft.com/office/drawing/2014/main" val="20003"/>
                    </a:ext>
                  </a:extLst>
                </a:gridCol>
                <a:gridCol w="1568225">
                  <a:extLst>
                    <a:ext uri="{9D8B030D-6E8A-4147-A177-3AD203B41FA5}">
                      <a16:colId xmlns:a16="http://schemas.microsoft.com/office/drawing/2014/main" val="20004"/>
                    </a:ext>
                  </a:extLst>
                </a:gridCol>
              </a:tblGrid>
              <a:tr h="464125">
                <a:tc>
                  <a:txBody>
                    <a:bodyPr/>
                    <a:lstStyle/>
                    <a:p>
                      <a:pPr marL="0" lvl="0" indent="0" algn="l" rtl="0">
                        <a:lnSpc>
                          <a:spcPct val="100000"/>
                        </a:lnSpc>
                        <a:spcBef>
                          <a:spcPts val="0"/>
                        </a:spcBef>
                        <a:spcAft>
                          <a:spcPts val="0"/>
                        </a:spcAft>
                        <a:buNone/>
                      </a:pPr>
                      <a:r>
                        <a:rPr lang="en">
                          <a:solidFill>
                            <a:schemeClr val="dk1"/>
                          </a:solidFill>
                          <a:latin typeface="Marcellus"/>
                          <a:ea typeface="Marcellus"/>
                          <a:cs typeface="Marcellus"/>
                          <a:sym typeface="Marcellus"/>
                        </a:rPr>
                        <a:t>Project title</a:t>
                      </a:r>
                      <a:endParaRPr>
                        <a:solidFill>
                          <a:schemeClr val="dk1"/>
                        </a:solidFill>
                        <a:latin typeface="Marcellus"/>
                        <a:ea typeface="Marcellus"/>
                        <a:cs typeface="Marcellus"/>
                        <a:sym typeface="Marcellus"/>
                      </a:endParaRPr>
                    </a:p>
                  </a:txBody>
                  <a:tcPr marL="91425" marR="91425" marT="91425" marB="91425" anchor="b">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Marcellus"/>
                          <a:ea typeface="Marcellus"/>
                          <a:cs typeface="Marcellus"/>
                          <a:sym typeface="Marcellus"/>
                        </a:rPr>
                        <a:t>Skills</a:t>
                      </a:r>
                      <a:endParaRPr>
                        <a:solidFill>
                          <a:schemeClr val="dk1"/>
                        </a:solidFill>
                        <a:latin typeface="Marcellus"/>
                        <a:ea typeface="Marcellus"/>
                        <a:cs typeface="Marcellus"/>
                        <a:sym typeface="Marcellus"/>
                      </a:endParaRPr>
                    </a:p>
                  </a:txBody>
                  <a:tcPr marL="91425" marR="91425" marT="91425" marB="91425" anchor="b">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Marcellus"/>
                          <a:ea typeface="Marcellus"/>
                          <a:cs typeface="Marcellus"/>
                          <a:sym typeface="Marcellus"/>
                        </a:rPr>
                        <a:t>Date</a:t>
                      </a:r>
                      <a:endParaRPr>
                        <a:solidFill>
                          <a:schemeClr val="dk1"/>
                        </a:solidFill>
                        <a:latin typeface="Marcellus"/>
                        <a:ea typeface="Marcellus"/>
                        <a:cs typeface="Marcellus"/>
                        <a:sym typeface="Marcellus"/>
                      </a:endParaRPr>
                    </a:p>
                  </a:txBody>
                  <a:tcPr marL="91425" marR="91425" marT="91425" marB="91425" anchor="b">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Marcellus"/>
                          <a:ea typeface="Marcellus"/>
                          <a:cs typeface="Marcellus"/>
                          <a:sym typeface="Marcellus"/>
                        </a:rPr>
                        <a:t>Ref</a:t>
                      </a:r>
                      <a:endParaRPr>
                        <a:solidFill>
                          <a:schemeClr val="dk1"/>
                        </a:solidFill>
                        <a:latin typeface="Marcellus"/>
                        <a:ea typeface="Marcellus"/>
                        <a:cs typeface="Marcellus"/>
                        <a:sym typeface="Marcellus"/>
                      </a:endParaRPr>
                    </a:p>
                  </a:txBody>
                  <a:tcPr marL="91425" marR="91425" marT="91425" marB="91425" anchor="b">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Marcellus"/>
                          <a:ea typeface="Marcellus"/>
                          <a:cs typeface="Marcellus"/>
                          <a:sym typeface="Marcellus"/>
                        </a:rPr>
                        <a:t>Category</a:t>
                      </a:r>
                      <a:endParaRPr>
                        <a:solidFill>
                          <a:schemeClr val="dk1"/>
                        </a:solidFill>
                        <a:latin typeface="Marcellus"/>
                        <a:ea typeface="Marcellus"/>
                        <a:cs typeface="Marcellus"/>
                        <a:sym typeface="Marcellus"/>
                      </a:endParaRPr>
                    </a:p>
                  </a:txBody>
                  <a:tcPr marL="91425" marR="91425" marT="91425" marB="91425" anchor="b">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70975">
                <a:tc>
                  <a:txBody>
                    <a:bodyPr/>
                    <a:lstStyle/>
                    <a:p>
                      <a:pPr marL="0" lvl="0" indent="0" algn="l" rtl="0">
                        <a:lnSpc>
                          <a:spcPct val="100000"/>
                        </a:lnSpc>
                        <a:spcBef>
                          <a:spcPts val="0"/>
                        </a:spcBef>
                        <a:spcAft>
                          <a:spcPts val="0"/>
                        </a:spcAft>
                        <a:buNone/>
                      </a:pPr>
                      <a:r>
                        <a:rPr lang="en" sz="1000" b="1">
                          <a:solidFill>
                            <a:schemeClr val="dk1"/>
                          </a:solidFill>
                          <a:latin typeface="Mulish"/>
                          <a:ea typeface="Mulish"/>
                          <a:cs typeface="Mulish"/>
                          <a:sym typeface="Mulish"/>
                        </a:rPr>
                        <a:t>Project 1</a:t>
                      </a:r>
                      <a:endParaRPr sz="1000" b="1">
                        <a:solidFill>
                          <a:schemeClr val="dk1"/>
                        </a:solidFill>
                        <a:latin typeface="Mulish"/>
                        <a:ea typeface="Mulish"/>
                        <a:cs typeface="Mulish"/>
                        <a:sym typeface="Mulish"/>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Diet planning</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Jan 2xxx</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[Link or reference]</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Health coach</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70975">
                <a:tc>
                  <a:txBody>
                    <a:bodyPr/>
                    <a:lstStyle/>
                    <a:p>
                      <a:pPr marL="0" lvl="0" indent="0" algn="l" rtl="0">
                        <a:lnSpc>
                          <a:spcPct val="100000"/>
                        </a:lnSpc>
                        <a:spcBef>
                          <a:spcPts val="0"/>
                        </a:spcBef>
                        <a:spcAft>
                          <a:spcPts val="0"/>
                        </a:spcAft>
                        <a:buNone/>
                      </a:pPr>
                      <a:r>
                        <a:rPr lang="en" sz="1000" b="1">
                          <a:solidFill>
                            <a:schemeClr val="dk1"/>
                          </a:solidFill>
                          <a:latin typeface="Mulish"/>
                          <a:ea typeface="Mulish"/>
                          <a:cs typeface="Mulish"/>
                          <a:sym typeface="Mulish"/>
                        </a:rPr>
                        <a:t>Project 2</a:t>
                      </a:r>
                      <a:endParaRPr sz="1000" b="1">
                        <a:solidFill>
                          <a:schemeClr val="dk1"/>
                        </a:solidFill>
                        <a:latin typeface="Mulish"/>
                        <a:ea typeface="Mulish"/>
                        <a:cs typeface="Mulish"/>
                        <a:sym typeface="Mulish"/>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Wellness program</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Feb 2xxx</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[Link or reference]</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Wellbeing coach</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70975">
                <a:tc>
                  <a:txBody>
                    <a:bodyPr/>
                    <a:lstStyle/>
                    <a:p>
                      <a:pPr marL="0" lvl="0" indent="0" algn="l" rtl="0">
                        <a:lnSpc>
                          <a:spcPct val="100000"/>
                        </a:lnSpc>
                        <a:spcBef>
                          <a:spcPts val="0"/>
                        </a:spcBef>
                        <a:spcAft>
                          <a:spcPts val="0"/>
                        </a:spcAft>
                        <a:buNone/>
                      </a:pPr>
                      <a:r>
                        <a:rPr lang="en" sz="1000" b="1">
                          <a:solidFill>
                            <a:schemeClr val="dk1"/>
                          </a:solidFill>
                          <a:latin typeface="Mulish"/>
                          <a:ea typeface="Mulish"/>
                          <a:cs typeface="Mulish"/>
                          <a:sym typeface="Mulish"/>
                        </a:rPr>
                        <a:t>Project 3</a:t>
                      </a:r>
                      <a:endParaRPr sz="1000" b="1">
                        <a:solidFill>
                          <a:schemeClr val="dk1"/>
                        </a:solidFill>
                        <a:latin typeface="Mulish"/>
                        <a:ea typeface="Mulish"/>
                        <a:cs typeface="Mulish"/>
                        <a:sym typeface="Mulish"/>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Wellness coaching</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Mar 2xxx</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[Link or reference]</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Health coach</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70975">
                <a:tc>
                  <a:txBody>
                    <a:bodyPr/>
                    <a:lstStyle/>
                    <a:p>
                      <a:pPr marL="0" lvl="0" indent="0" algn="l" rtl="0">
                        <a:lnSpc>
                          <a:spcPct val="100000"/>
                        </a:lnSpc>
                        <a:spcBef>
                          <a:spcPts val="0"/>
                        </a:spcBef>
                        <a:spcAft>
                          <a:spcPts val="0"/>
                        </a:spcAft>
                        <a:buNone/>
                      </a:pPr>
                      <a:r>
                        <a:rPr lang="en" sz="1000" b="1">
                          <a:solidFill>
                            <a:schemeClr val="dk1"/>
                          </a:solidFill>
                          <a:latin typeface="Mulish"/>
                          <a:ea typeface="Mulish"/>
                          <a:cs typeface="Mulish"/>
                          <a:sym typeface="Mulish"/>
                        </a:rPr>
                        <a:t>Project 4</a:t>
                      </a:r>
                      <a:endParaRPr sz="1000" b="1">
                        <a:solidFill>
                          <a:schemeClr val="dk1"/>
                        </a:solidFill>
                        <a:latin typeface="Mulish"/>
                        <a:ea typeface="Mulish"/>
                        <a:cs typeface="Mulish"/>
                        <a:sym typeface="Mulish"/>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Diet planning</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Apr 2xxx</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[Link or reference]</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Health coach</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70975">
                <a:tc>
                  <a:txBody>
                    <a:bodyPr/>
                    <a:lstStyle/>
                    <a:p>
                      <a:pPr marL="0" lvl="0" indent="0" algn="l" rtl="0">
                        <a:lnSpc>
                          <a:spcPct val="100000"/>
                        </a:lnSpc>
                        <a:spcBef>
                          <a:spcPts val="0"/>
                        </a:spcBef>
                        <a:spcAft>
                          <a:spcPts val="0"/>
                        </a:spcAft>
                        <a:buNone/>
                      </a:pPr>
                      <a:r>
                        <a:rPr lang="en" sz="1000" b="1">
                          <a:solidFill>
                            <a:schemeClr val="dk1"/>
                          </a:solidFill>
                          <a:latin typeface="Mulish"/>
                          <a:ea typeface="Mulish"/>
                          <a:cs typeface="Mulish"/>
                          <a:sym typeface="Mulish"/>
                        </a:rPr>
                        <a:t>Project 5</a:t>
                      </a:r>
                      <a:endParaRPr sz="1000" b="1">
                        <a:solidFill>
                          <a:schemeClr val="dk1"/>
                        </a:solidFill>
                        <a:latin typeface="Mulish"/>
                        <a:ea typeface="Mulish"/>
                        <a:cs typeface="Mulish"/>
                        <a:sym typeface="Mulish"/>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Wellness program</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May 2xxx</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[Link or reference]</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Wellbeing coach</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70975">
                <a:tc>
                  <a:txBody>
                    <a:bodyPr/>
                    <a:lstStyle/>
                    <a:p>
                      <a:pPr marL="0" lvl="0" indent="0" algn="l" rtl="0">
                        <a:lnSpc>
                          <a:spcPct val="100000"/>
                        </a:lnSpc>
                        <a:spcBef>
                          <a:spcPts val="0"/>
                        </a:spcBef>
                        <a:spcAft>
                          <a:spcPts val="0"/>
                        </a:spcAft>
                        <a:buNone/>
                      </a:pPr>
                      <a:r>
                        <a:rPr lang="en" sz="1000" b="1">
                          <a:solidFill>
                            <a:schemeClr val="dk1"/>
                          </a:solidFill>
                          <a:latin typeface="Mulish"/>
                          <a:ea typeface="Mulish"/>
                          <a:cs typeface="Mulish"/>
                          <a:sym typeface="Mulish"/>
                        </a:rPr>
                        <a:t>Project 6</a:t>
                      </a:r>
                      <a:endParaRPr sz="1000" b="1">
                        <a:solidFill>
                          <a:schemeClr val="dk1"/>
                        </a:solidFill>
                        <a:latin typeface="Mulish"/>
                        <a:ea typeface="Mulish"/>
                        <a:cs typeface="Mulish"/>
                        <a:sym typeface="Mulish"/>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Diet planning</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Jun 2xxx</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Mulish"/>
                          <a:ea typeface="Mulish"/>
                          <a:cs typeface="Mulish"/>
                          <a:sym typeface="Mulish"/>
                        </a:rPr>
                        <a:t>[Link or reference]</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Health coach</a:t>
                      </a:r>
                      <a:endParaRPr sz="10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sp>
        <p:nvSpPr>
          <p:cNvPr id="1471" name="Google Shape;147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KR" altLang="en-US" dirty="0"/>
              <a:t>개발단계</a:t>
            </a:r>
            <a:r>
              <a:rPr lang="en" dirty="0"/>
              <a:t>? </a:t>
            </a:r>
            <a:endParaRPr dirty="0"/>
          </a:p>
        </p:txBody>
      </p:sp>
      <p:sp>
        <p:nvSpPr>
          <p:cNvPr id="1472" name="Google Shape;1472;p47"/>
          <p:cNvSpPr/>
          <p:nvPr/>
        </p:nvSpPr>
        <p:spPr>
          <a:xfrm>
            <a:off x="1531125" y="136170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7"/>
          <p:cNvSpPr/>
          <p:nvPr/>
        </p:nvSpPr>
        <p:spPr>
          <a:xfrm>
            <a:off x="3495025" y="136170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7"/>
          <p:cNvSpPr/>
          <p:nvPr/>
        </p:nvSpPr>
        <p:spPr>
          <a:xfrm>
            <a:off x="5458925" y="136170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7"/>
          <p:cNvSpPr/>
          <p:nvPr/>
        </p:nvSpPr>
        <p:spPr>
          <a:xfrm>
            <a:off x="7422825" y="136170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7"/>
          <p:cNvSpPr txBox="1"/>
          <p:nvPr/>
        </p:nvSpPr>
        <p:spPr>
          <a:xfrm flipH="1">
            <a:off x="713125" y="1862575"/>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Marcellus"/>
                <a:ea typeface="Marcellus"/>
                <a:cs typeface="Marcellus"/>
                <a:sym typeface="Marcellus"/>
              </a:rPr>
              <a:t>Step 1</a:t>
            </a:r>
            <a:endParaRPr sz="2000">
              <a:solidFill>
                <a:schemeClr val="dk1"/>
              </a:solidFill>
              <a:latin typeface="Marcellus"/>
              <a:ea typeface="Marcellus"/>
              <a:cs typeface="Marcellus"/>
              <a:sym typeface="Marcellus"/>
            </a:endParaRPr>
          </a:p>
        </p:txBody>
      </p:sp>
      <p:sp>
        <p:nvSpPr>
          <p:cNvPr id="1477" name="Google Shape;1477;p47"/>
          <p:cNvSpPr txBox="1"/>
          <p:nvPr/>
        </p:nvSpPr>
        <p:spPr>
          <a:xfrm flipH="1">
            <a:off x="713175" y="2362926"/>
            <a:ext cx="1812300" cy="51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ulish"/>
                <a:ea typeface="Mulish"/>
                <a:cs typeface="Mulish"/>
                <a:sym typeface="Mulish"/>
              </a:rPr>
              <a:t>Identifying objectives</a:t>
            </a:r>
            <a:endParaRPr sz="1200">
              <a:solidFill>
                <a:schemeClr val="dk1"/>
              </a:solidFill>
              <a:latin typeface="Mulish"/>
              <a:ea typeface="Mulish"/>
              <a:cs typeface="Mulish"/>
              <a:sym typeface="Mulish"/>
            </a:endParaRPr>
          </a:p>
        </p:txBody>
      </p:sp>
      <p:sp>
        <p:nvSpPr>
          <p:cNvPr id="1478" name="Google Shape;1478;p47"/>
          <p:cNvSpPr txBox="1"/>
          <p:nvPr/>
        </p:nvSpPr>
        <p:spPr>
          <a:xfrm flipH="1">
            <a:off x="2677025" y="1862575"/>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Marcellus"/>
                <a:ea typeface="Marcellus"/>
                <a:cs typeface="Marcellus"/>
                <a:sym typeface="Marcellus"/>
              </a:rPr>
              <a:t>Step 2</a:t>
            </a:r>
            <a:endParaRPr sz="2000">
              <a:solidFill>
                <a:schemeClr val="dk1"/>
              </a:solidFill>
              <a:latin typeface="Marcellus"/>
              <a:ea typeface="Marcellus"/>
              <a:cs typeface="Marcellus"/>
              <a:sym typeface="Marcellus"/>
            </a:endParaRPr>
          </a:p>
        </p:txBody>
      </p:sp>
      <p:sp>
        <p:nvSpPr>
          <p:cNvPr id="1479" name="Google Shape;1479;p47"/>
          <p:cNvSpPr txBox="1"/>
          <p:nvPr/>
        </p:nvSpPr>
        <p:spPr>
          <a:xfrm flipH="1">
            <a:off x="2677133" y="2362930"/>
            <a:ext cx="1812300" cy="51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ulish"/>
                <a:ea typeface="Mulish"/>
                <a:cs typeface="Mulish"/>
                <a:sym typeface="Mulish"/>
              </a:rPr>
              <a:t>Research and preparation</a:t>
            </a:r>
            <a:endParaRPr sz="1200">
              <a:solidFill>
                <a:schemeClr val="dk1"/>
              </a:solidFill>
              <a:latin typeface="Mulish"/>
              <a:ea typeface="Mulish"/>
              <a:cs typeface="Mulish"/>
              <a:sym typeface="Mulish"/>
            </a:endParaRPr>
          </a:p>
        </p:txBody>
      </p:sp>
      <p:sp>
        <p:nvSpPr>
          <p:cNvPr id="1480" name="Google Shape;1480;p47"/>
          <p:cNvSpPr txBox="1"/>
          <p:nvPr/>
        </p:nvSpPr>
        <p:spPr>
          <a:xfrm flipH="1">
            <a:off x="4640925" y="1862575"/>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Marcellus"/>
                <a:ea typeface="Marcellus"/>
                <a:cs typeface="Marcellus"/>
                <a:sym typeface="Marcellus"/>
              </a:rPr>
              <a:t>Step 3</a:t>
            </a:r>
            <a:endParaRPr sz="2000">
              <a:solidFill>
                <a:schemeClr val="dk1"/>
              </a:solidFill>
              <a:latin typeface="Marcellus"/>
              <a:ea typeface="Marcellus"/>
              <a:cs typeface="Marcellus"/>
              <a:sym typeface="Marcellus"/>
            </a:endParaRPr>
          </a:p>
        </p:txBody>
      </p:sp>
      <p:sp>
        <p:nvSpPr>
          <p:cNvPr id="1481" name="Google Shape;1481;p47"/>
          <p:cNvSpPr txBox="1"/>
          <p:nvPr/>
        </p:nvSpPr>
        <p:spPr>
          <a:xfrm flipH="1">
            <a:off x="4640975" y="2362926"/>
            <a:ext cx="1812300" cy="51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ulish"/>
                <a:ea typeface="Mulish"/>
                <a:cs typeface="Mulish"/>
                <a:sym typeface="Mulish"/>
              </a:rPr>
              <a:t>Developing strategies</a:t>
            </a:r>
            <a:endParaRPr sz="1200">
              <a:solidFill>
                <a:schemeClr val="dk1"/>
              </a:solidFill>
              <a:latin typeface="Mulish"/>
              <a:ea typeface="Mulish"/>
              <a:cs typeface="Mulish"/>
              <a:sym typeface="Mulish"/>
            </a:endParaRPr>
          </a:p>
        </p:txBody>
      </p:sp>
      <p:sp>
        <p:nvSpPr>
          <p:cNvPr id="1482" name="Google Shape;1482;p47"/>
          <p:cNvSpPr txBox="1"/>
          <p:nvPr/>
        </p:nvSpPr>
        <p:spPr>
          <a:xfrm flipH="1">
            <a:off x="6604825" y="1862575"/>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Marcellus"/>
                <a:ea typeface="Marcellus"/>
                <a:cs typeface="Marcellus"/>
                <a:sym typeface="Marcellus"/>
              </a:rPr>
              <a:t>Step 4</a:t>
            </a:r>
            <a:endParaRPr sz="2000">
              <a:solidFill>
                <a:schemeClr val="dk1"/>
              </a:solidFill>
              <a:latin typeface="Marcellus"/>
              <a:ea typeface="Marcellus"/>
              <a:cs typeface="Marcellus"/>
              <a:sym typeface="Marcellus"/>
            </a:endParaRPr>
          </a:p>
        </p:txBody>
      </p:sp>
      <p:sp>
        <p:nvSpPr>
          <p:cNvPr id="1483" name="Google Shape;1483;p47"/>
          <p:cNvSpPr txBox="1"/>
          <p:nvPr/>
        </p:nvSpPr>
        <p:spPr>
          <a:xfrm flipH="1">
            <a:off x="6604875" y="2362926"/>
            <a:ext cx="1812300" cy="51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ulish"/>
                <a:ea typeface="Mulish"/>
                <a:cs typeface="Mulish"/>
                <a:sym typeface="Mulish"/>
              </a:rPr>
              <a:t>Plans of action</a:t>
            </a:r>
            <a:endParaRPr sz="1200">
              <a:solidFill>
                <a:schemeClr val="dk1"/>
              </a:solidFill>
              <a:latin typeface="Mulish"/>
              <a:ea typeface="Mulish"/>
              <a:cs typeface="Mulish"/>
              <a:sym typeface="Mulish"/>
            </a:endParaRPr>
          </a:p>
        </p:txBody>
      </p:sp>
      <p:cxnSp>
        <p:nvCxnSpPr>
          <p:cNvPr id="1484" name="Google Shape;1484;p47"/>
          <p:cNvCxnSpPr>
            <a:stCxn id="1472" idx="3"/>
            <a:endCxn id="1473" idx="1"/>
          </p:cNvCxnSpPr>
          <p:nvPr/>
        </p:nvCxnSpPr>
        <p:spPr>
          <a:xfrm>
            <a:off x="1707525" y="14499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485" name="Google Shape;1485;p47"/>
          <p:cNvCxnSpPr>
            <a:stCxn id="1473" idx="3"/>
            <a:endCxn id="1474" idx="1"/>
          </p:cNvCxnSpPr>
          <p:nvPr/>
        </p:nvCxnSpPr>
        <p:spPr>
          <a:xfrm>
            <a:off x="3671425" y="14499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486" name="Google Shape;1486;p47"/>
          <p:cNvCxnSpPr>
            <a:stCxn id="1474" idx="3"/>
            <a:endCxn id="1475" idx="1"/>
          </p:cNvCxnSpPr>
          <p:nvPr/>
        </p:nvCxnSpPr>
        <p:spPr>
          <a:xfrm>
            <a:off x="5635325" y="14499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487" name="Google Shape;1487;p47"/>
          <p:cNvCxnSpPr>
            <a:stCxn id="1472" idx="2"/>
            <a:endCxn id="1476" idx="0"/>
          </p:cNvCxnSpPr>
          <p:nvPr/>
        </p:nvCxnSpPr>
        <p:spPr>
          <a:xfrm>
            <a:off x="1619325" y="153810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488" name="Google Shape;1488;p47"/>
          <p:cNvCxnSpPr>
            <a:stCxn id="1473" idx="2"/>
            <a:endCxn id="1478" idx="0"/>
          </p:cNvCxnSpPr>
          <p:nvPr/>
        </p:nvCxnSpPr>
        <p:spPr>
          <a:xfrm>
            <a:off x="3583225" y="153810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489" name="Google Shape;1489;p47"/>
          <p:cNvCxnSpPr>
            <a:stCxn id="1474" idx="2"/>
            <a:endCxn id="1480" idx="0"/>
          </p:cNvCxnSpPr>
          <p:nvPr/>
        </p:nvCxnSpPr>
        <p:spPr>
          <a:xfrm>
            <a:off x="5547125" y="153810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490" name="Google Shape;1490;p47"/>
          <p:cNvCxnSpPr>
            <a:stCxn id="1475" idx="2"/>
            <a:endCxn id="1482" idx="0"/>
          </p:cNvCxnSpPr>
          <p:nvPr/>
        </p:nvCxnSpPr>
        <p:spPr>
          <a:xfrm>
            <a:off x="7511025" y="1538100"/>
            <a:ext cx="0" cy="324600"/>
          </a:xfrm>
          <a:prstGeom prst="straightConnector1">
            <a:avLst/>
          </a:prstGeom>
          <a:noFill/>
          <a:ln w="9525" cap="flat" cmpd="sng">
            <a:solidFill>
              <a:schemeClr val="dk1"/>
            </a:solidFill>
            <a:prstDash val="solid"/>
            <a:round/>
            <a:headEnd type="none" w="med" len="med"/>
            <a:tailEnd type="none" w="med" len="med"/>
          </a:ln>
        </p:spPr>
      </p:cxnSp>
      <p:sp>
        <p:nvSpPr>
          <p:cNvPr id="1491" name="Google Shape;1491;p47"/>
          <p:cNvSpPr/>
          <p:nvPr/>
        </p:nvSpPr>
        <p:spPr>
          <a:xfrm>
            <a:off x="1531125" y="319615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7"/>
          <p:cNvSpPr/>
          <p:nvPr/>
        </p:nvSpPr>
        <p:spPr>
          <a:xfrm>
            <a:off x="3495025" y="319615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7"/>
          <p:cNvSpPr/>
          <p:nvPr/>
        </p:nvSpPr>
        <p:spPr>
          <a:xfrm>
            <a:off x="5458925" y="319615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7"/>
          <p:cNvSpPr/>
          <p:nvPr/>
        </p:nvSpPr>
        <p:spPr>
          <a:xfrm>
            <a:off x="7422825" y="319615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7"/>
          <p:cNvSpPr txBox="1"/>
          <p:nvPr/>
        </p:nvSpPr>
        <p:spPr>
          <a:xfrm flipH="1">
            <a:off x="713125" y="3596200"/>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Marcellus"/>
                <a:ea typeface="Marcellus"/>
                <a:cs typeface="Marcellus"/>
                <a:sym typeface="Marcellus"/>
              </a:rPr>
              <a:t>Step 5</a:t>
            </a:r>
            <a:endParaRPr sz="2000">
              <a:solidFill>
                <a:schemeClr val="dk1"/>
              </a:solidFill>
              <a:latin typeface="Marcellus"/>
              <a:ea typeface="Marcellus"/>
              <a:cs typeface="Marcellus"/>
              <a:sym typeface="Marcellus"/>
            </a:endParaRPr>
          </a:p>
        </p:txBody>
      </p:sp>
      <p:sp>
        <p:nvSpPr>
          <p:cNvPr id="1496" name="Google Shape;1496;p47"/>
          <p:cNvSpPr txBox="1"/>
          <p:nvPr/>
        </p:nvSpPr>
        <p:spPr>
          <a:xfrm flipH="1">
            <a:off x="713175" y="4096552"/>
            <a:ext cx="1812300" cy="51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ulish"/>
                <a:ea typeface="Mulish"/>
                <a:cs typeface="Mulish"/>
                <a:sym typeface="Mulish"/>
              </a:rPr>
              <a:t>Measuring progress</a:t>
            </a:r>
            <a:endParaRPr sz="1200">
              <a:solidFill>
                <a:schemeClr val="dk1"/>
              </a:solidFill>
              <a:latin typeface="Mulish"/>
              <a:ea typeface="Mulish"/>
              <a:cs typeface="Mulish"/>
              <a:sym typeface="Mulish"/>
            </a:endParaRPr>
          </a:p>
        </p:txBody>
      </p:sp>
      <p:sp>
        <p:nvSpPr>
          <p:cNvPr id="1497" name="Google Shape;1497;p47"/>
          <p:cNvSpPr txBox="1"/>
          <p:nvPr/>
        </p:nvSpPr>
        <p:spPr>
          <a:xfrm flipH="1">
            <a:off x="2677025" y="3596200"/>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Marcellus"/>
                <a:ea typeface="Marcellus"/>
                <a:cs typeface="Marcellus"/>
                <a:sym typeface="Marcellus"/>
              </a:rPr>
              <a:t>Step 6</a:t>
            </a:r>
            <a:endParaRPr sz="2000">
              <a:solidFill>
                <a:schemeClr val="dk1"/>
              </a:solidFill>
              <a:latin typeface="Marcellus"/>
              <a:ea typeface="Marcellus"/>
              <a:cs typeface="Marcellus"/>
              <a:sym typeface="Marcellus"/>
            </a:endParaRPr>
          </a:p>
        </p:txBody>
      </p:sp>
      <p:sp>
        <p:nvSpPr>
          <p:cNvPr id="1498" name="Google Shape;1498;p47"/>
          <p:cNvSpPr txBox="1"/>
          <p:nvPr/>
        </p:nvSpPr>
        <p:spPr>
          <a:xfrm flipH="1">
            <a:off x="2677033" y="4096555"/>
            <a:ext cx="1812300" cy="51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ulish"/>
                <a:ea typeface="Mulish"/>
                <a:cs typeface="Mulish"/>
                <a:sym typeface="Mulish"/>
              </a:rPr>
              <a:t>Continuous improvement</a:t>
            </a:r>
            <a:endParaRPr sz="1200">
              <a:solidFill>
                <a:schemeClr val="dk1"/>
              </a:solidFill>
              <a:latin typeface="Mulish"/>
              <a:ea typeface="Mulish"/>
              <a:cs typeface="Mulish"/>
              <a:sym typeface="Mulish"/>
            </a:endParaRPr>
          </a:p>
        </p:txBody>
      </p:sp>
      <p:sp>
        <p:nvSpPr>
          <p:cNvPr id="1499" name="Google Shape;1499;p47"/>
          <p:cNvSpPr txBox="1"/>
          <p:nvPr/>
        </p:nvSpPr>
        <p:spPr>
          <a:xfrm flipH="1">
            <a:off x="4640925" y="3596200"/>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Marcellus"/>
                <a:ea typeface="Marcellus"/>
                <a:cs typeface="Marcellus"/>
                <a:sym typeface="Marcellus"/>
              </a:rPr>
              <a:t>Step 7</a:t>
            </a:r>
            <a:endParaRPr sz="2000">
              <a:solidFill>
                <a:schemeClr val="dk1"/>
              </a:solidFill>
              <a:latin typeface="Marcellus"/>
              <a:ea typeface="Marcellus"/>
              <a:cs typeface="Marcellus"/>
              <a:sym typeface="Marcellus"/>
            </a:endParaRPr>
          </a:p>
        </p:txBody>
      </p:sp>
      <p:sp>
        <p:nvSpPr>
          <p:cNvPr id="1500" name="Google Shape;1500;p47"/>
          <p:cNvSpPr txBox="1"/>
          <p:nvPr/>
        </p:nvSpPr>
        <p:spPr>
          <a:xfrm flipH="1">
            <a:off x="4640975" y="4096552"/>
            <a:ext cx="1812300" cy="51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ulish"/>
                <a:ea typeface="Mulish"/>
                <a:cs typeface="Mulish"/>
                <a:sym typeface="Mulish"/>
              </a:rPr>
              <a:t>Analyzing outcomes</a:t>
            </a:r>
            <a:endParaRPr sz="1200">
              <a:solidFill>
                <a:schemeClr val="dk1"/>
              </a:solidFill>
              <a:latin typeface="Mulish"/>
              <a:ea typeface="Mulish"/>
              <a:cs typeface="Mulish"/>
              <a:sym typeface="Mulish"/>
            </a:endParaRPr>
          </a:p>
        </p:txBody>
      </p:sp>
      <p:sp>
        <p:nvSpPr>
          <p:cNvPr id="1501" name="Google Shape;1501;p47"/>
          <p:cNvSpPr txBox="1"/>
          <p:nvPr/>
        </p:nvSpPr>
        <p:spPr>
          <a:xfrm flipH="1">
            <a:off x="6604825" y="3596200"/>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Marcellus"/>
                <a:ea typeface="Marcellus"/>
                <a:cs typeface="Marcellus"/>
                <a:sym typeface="Marcellus"/>
              </a:rPr>
              <a:t>Step 8</a:t>
            </a:r>
            <a:endParaRPr sz="2000">
              <a:solidFill>
                <a:schemeClr val="dk1"/>
              </a:solidFill>
              <a:latin typeface="Marcellus"/>
              <a:ea typeface="Marcellus"/>
              <a:cs typeface="Marcellus"/>
              <a:sym typeface="Marcellus"/>
            </a:endParaRPr>
          </a:p>
        </p:txBody>
      </p:sp>
      <p:sp>
        <p:nvSpPr>
          <p:cNvPr id="1502" name="Google Shape;1502;p47"/>
          <p:cNvSpPr txBox="1"/>
          <p:nvPr/>
        </p:nvSpPr>
        <p:spPr>
          <a:xfrm flipH="1">
            <a:off x="6604875" y="4096552"/>
            <a:ext cx="1812300" cy="51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ulish"/>
                <a:ea typeface="Mulish"/>
                <a:cs typeface="Mulish"/>
                <a:sym typeface="Mulish"/>
              </a:rPr>
              <a:t>Focusing on the future</a:t>
            </a:r>
            <a:endParaRPr sz="1200">
              <a:solidFill>
                <a:schemeClr val="dk1"/>
              </a:solidFill>
              <a:latin typeface="Mulish"/>
              <a:ea typeface="Mulish"/>
              <a:cs typeface="Mulish"/>
              <a:sym typeface="Mulish"/>
            </a:endParaRPr>
          </a:p>
        </p:txBody>
      </p:sp>
      <p:cxnSp>
        <p:nvCxnSpPr>
          <p:cNvPr id="1503" name="Google Shape;1503;p47"/>
          <p:cNvCxnSpPr>
            <a:stCxn id="1491" idx="3"/>
            <a:endCxn id="1492" idx="1"/>
          </p:cNvCxnSpPr>
          <p:nvPr/>
        </p:nvCxnSpPr>
        <p:spPr>
          <a:xfrm>
            <a:off x="1707525" y="32843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504" name="Google Shape;1504;p47"/>
          <p:cNvCxnSpPr>
            <a:stCxn id="1492" idx="3"/>
            <a:endCxn id="1493" idx="1"/>
          </p:cNvCxnSpPr>
          <p:nvPr/>
        </p:nvCxnSpPr>
        <p:spPr>
          <a:xfrm>
            <a:off x="3671425" y="32843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505" name="Google Shape;1505;p47"/>
          <p:cNvCxnSpPr>
            <a:stCxn id="1493" idx="3"/>
            <a:endCxn id="1494" idx="1"/>
          </p:cNvCxnSpPr>
          <p:nvPr/>
        </p:nvCxnSpPr>
        <p:spPr>
          <a:xfrm>
            <a:off x="5635325" y="32843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506" name="Google Shape;1506;p47"/>
          <p:cNvCxnSpPr>
            <a:stCxn id="1491" idx="2"/>
            <a:endCxn id="1495" idx="0"/>
          </p:cNvCxnSpPr>
          <p:nvPr/>
        </p:nvCxnSpPr>
        <p:spPr>
          <a:xfrm>
            <a:off x="1619325" y="3372550"/>
            <a:ext cx="0" cy="223800"/>
          </a:xfrm>
          <a:prstGeom prst="straightConnector1">
            <a:avLst/>
          </a:prstGeom>
          <a:noFill/>
          <a:ln w="9525" cap="flat" cmpd="sng">
            <a:solidFill>
              <a:schemeClr val="dk1"/>
            </a:solidFill>
            <a:prstDash val="solid"/>
            <a:round/>
            <a:headEnd type="none" w="med" len="med"/>
            <a:tailEnd type="none" w="med" len="med"/>
          </a:ln>
        </p:spPr>
      </p:cxnSp>
      <p:cxnSp>
        <p:nvCxnSpPr>
          <p:cNvPr id="1507" name="Google Shape;1507;p47"/>
          <p:cNvCxnSpPr>
            <a:stCxn id="1492" idx="2"/>
            <a:endCxn id="1497" idx="0"/>
          </p:cNvCxnSpPr>
          <p:nvPr/>
        </p:nvCxnSpPr>
        <p:spPr>
          <a:xfrm>
            <a:off x="3583225" y="3372550"/>
            <a:ext cx="0" cy="223800"/>
          </a:xfrm>
          <a:prstGeom prst="straightConnector1">
            <a:avLst/>
          </a:prstGeom>
          <a:noFill/>
          <a:ln w="9525" cap="flat" cmpd="sng">
            <a:solidFill>
              <a:schemeClr val="dk1"/>
            </a:solidFill>
            <a:prstDash val="solid"/>
            <a:round/>
            <a:headEnd type="none" w="med" len="med"/>
            <a:tailEnd type="none" w="med" len="med"/>
          </a:ln>
        </p:spPr>
      </p:cxnSp>
      <p:cxnSp>
        <p:nvCxnSpPr>
          <p:cNvPr id="1508" name="Google Shape;1508;p47"/>
          <p:cNvCxnSpPr>
            <a:stCxn id="1493" idx="2"/>
            <a:endCxn id="1499" idx="0"/>
          </p:cNvCxnSpPr>
          <p:nvPr/>
        </p:nvCxnSpPr>
        <p:spPr>
          <a:xfrm>
            <a:off x="5547125" y="3372550"/>
            <a:ext cx="0" cy="223800"/>
          </a:xfrm>
          <a:prstGeom prst="straightConnector1">
            <a:avLst/>
          </a:prstGeom>
          <a:noFill/>
          <a:ln w="9525" cap="flat" cmpd="sng">
            <a:solidFill>
              <a:schemeClr val="dk1"/>
            </a:solidFill>
            <a:prstDash val="solid"/>
            <a:round/>
            <a:headEnd type="none" w="med" len="med"/>
            <a:tailEnd type="none" w="med" len="med"/>
          </a:ln>
        </p:spPr>
      </p:cxnSp>
      <p:cxnSp>
        <p:nvCxnSpPr>
          <p:cNvPr id="1509" name="Google Shape;1509;p47"/>
          <p:cNvCxnSpPr>
            <a:stCxn id="1494" idx="2"/>
            <a:endCxn id="1501" idx="0"/>
          </p:cNvCxnSpPr>
          <p:nvPr/>
        </p:nvCxnSpPr>
        <p:spPr>
          <a:xfrm>
            <a:off x="7511025" y="3372550"/>
            <a:ext cx="0" cy="223800"/>
          </a:xfrm>
          <a:prstGeom prst="straightConnector1">
            <a:avLst/>
          </a:prstGeom>
          <a:noFill/>
          <a:ln w="9525" cap="flat" cmpd="sng">
            <a:solidFill>
              <a:schemeClr val="dk1"/>
            </a:solidFill>
            <a:prstDash val="solid"/>
            <a:round/>
            <a:headEnd type="none" w="med" len="med"/>
            <a:tailEnd type="none" w="med" len="med"/>
          </a:ln>
        </p:spPr>
      </p:cxnSp>
      <p:cxnSp>
        <p:nvCxnSpPr>
          <p:cNvPr id="1510" name="Google Shape;1510;p47"/>
          <p:cNvCxnSpPr>
            <a:stCxn id="1475" idx="3"/>
            <a:endCxn id="1491" idx="1"/>
          </p:cNvCxnSpPr>
          <p:nvPr/>
        </p:nvCxnSpPr>
        <p:spPr>
          <a:xfrm flipH="1">
            <a:off x="1531125" y="1449900"/>
            <a:ext cx="6068100" cy="1834500"/>
          </a:xfrm>
          <a:prstGeom prst="bentConnector5">
            <a:avLst>
              <a:gd name="adj1" fmla="val -13365"/>
              <a:gd name="adj2" fmla="val 82114"/>
              <a:gd name="adj3" fmla="val 113489"/>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sp>
        <p:nvSpPr>
          <p:cNvPr id="1515" name="Google Shape;1515;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Roadmap of my future projects</a:t>
            </a:r>
            <a:endParaRPr/>
          </a:p>
        </p:txBody>
      </p:sp>
      <p:graphicFrame>
        <p:nvGraphicFramePr>
          <p:cNvPr id="1516" name="Google Shape;1516;p48"/>
          <p:cNvGraphicFramePr/>
          <p:nvPr/>
        </p:nvGraphicFramePr>
        <p:xfrm>
          <a:off x="726875" y="1452988"/>
          <a:ext cx="7704050" cy="3146650"/>
        </p:xfrm>
        <a:graphic>
          <a:graphicData uri="http://schemas.openxmlformats.org/drawingml/2006/table">
            <a:tbl>
              <a:tblPr>
                <a:noFill/>
                <a:tableStyleId>{E50947D8-66AA-435A-8540-7BBEA510BF38}</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41850">
                <a:tc>
                  <a:txBody>
                    <a:bodyPr/>
                    <a:lstStyle/>
                    <a:p>
                      <a:pPr marL="0" lvl="0" indent="0" algn="ctr" rtl="0">
                        <a:spcBef>
                          <a:spcPts val="0"/>
                        </a:spcBef>
                        <a:spcAft>
                          <a:spcPts val="0"/>
                        </a:spcAft>
                        <a:buNone/>
                      </a:pPr>
                      <a:r>
                        <a:rPr lang="en" sz="1600">
                          <a:solidFill>
                            <a:schemeClr val="dk1"/>
                          </a:solidFill>
                          <a:latin typeface="Marcellus"/>
                          <a:ea typeface="Marcellus"/>
                          <a:cs typeface="Marcellus"/>
                          <a:sym typeface="Marcellus"/>
                        </a:rPr>
                        <a:t>Initiative</a:t>
                      </a:r>
                      <a:endParaRPr sz="1600">
                        <a:solidFill>
                          <a:schemeClr val="dk1"/>
                        </a:solidFill>
                        <a:latin typeface="Marcellus"/>
                        <a:ea typeface="Marcellus"/>
                        <a:cs typeface="Marcellus"/>
                        <a:sym typeface="Marcellus"/>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rcellus"/>
                          <a:ea typeface="Marcellus"/>
                          <a:cs typeface="Marcellus"/>
                          <a:sym typeface="Marcellus"/>
                        </a:rPr>
                        <a:t>Objective</a:t>
                      </a:r>
                      <a:endParaRPr sz="1600">
                        <a:solidFill>
                          <a:schemeClr val="dk1"/>
                        </a:solidFill>
                        <a:latin typeface="Marcellus"/>
                        <a:ea typeface="Marcellus"/>
                        <a:cs typeface="Marcellus"/>
                        <a:sym typeface="Marcellu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arcellus"/>
                          <a:ea typeface="Marcellus"/>
                          <a:cs typeface="Marcellus"/>
                          <a:sym typeface="Marcellus"/>
                        </a:rPr>
                        <a:t>Jan</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arcellus"/>
                          <a:ea typeface="Marcellus"/>
                          <a:cs typeface="Marcellus"/>
                          <a:sym typeface="Marcellus"/>
                        </a:rPr>
                        <a:t>Feb</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arcellus"/>
                          <a:ea typeface="Marcellus"/>
                          <a:cs typeface="Marcellus"/>
                          <a:sym typeface="Marcellus"/>
                        </a:rPr>
                        <a:t>Mar</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a:solidFill>
                            <a:schemeClr val="dk1"/>
                          </a:solidFill>
                          <a:latin typeface="Marcellus"/>
                          <a:ea typeface="Marcellus"/>
                          <a:cs typeface="Marcellus"/>
                          <a:sym typeface="Marcellus"/>
                        </a:rPr>
                        <a:t>Apr</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arcellus"/>
                          <a:ea typeface="Marcellus"/>
                          <a:cs typeface="Marcellus"/>
                          <a:sym typeface="Marcellus"/>
                        </a:rPr>
                        <a:t>May</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arcellus"/>
                          <a:ea typeface="Marcellus"/>
                          <a:cs typeface="Marcellus"/>
                          <a:sym typeface="Marcellus"/>
                        </a:rPr>
                        <a:t>Jun</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arcellus"/>
                          <a:ea typeface="Marcellus"/>
                          <a:cs typeface="Marcellus"/>
                          <a:sym typeface="Marcellus"/>
                        </a:rPr>
                        <a:t>Jul</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arcellus"/>
                          <a:ea typeface="Marcellus"/>
                          <a:cs typeface="Marcellus"/>
                          <a:sym typeface="Marcellus"/>
                        </a:rPr>
                        <a:t>Aug</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arcellus"/>
                          <a:ea typeface="Marcellus"/>
                          <a:cs typeface="Marcellus"/>
                          <a:sym typeface="Marcellus"/>
                        </a:rPr>
                        <a:t>Sep</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arcellus"/>
                          <a:ea typeface="Marcellus"/>
                          <a:cs typeface="Marcellus"/>
                          <a:sym typeface="Marcellus"/>
                        </a:rPr>
                        <a:t>Oct</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arcellus"/>
                          <a:ea typeface="Marcellus"/>
                          <a:cs typeface="Marcellus"/>
                          <a:sym typeface="Marcellus"/>
                        </a:rPr>
                        <a:t>Nov</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a:solidFill>
                            <a:schemeClr val="dk1"/>
                          </a:solidFill>
                          <a:latin typeface="Marcellus"/>
                          <a:ea typeface="Marcellus"/>
                          <a:cs typeface="Marcellus"/>
                          <a:sym typeface="Marcellus"/>
                        </a:rPr>
                        <a:t>Dec</a:t>
                      </a:r>
                      <a:endParaRPr sz="1200">
                        <a:solidFill>
                          <a:schemeClr val="dk1"/>
                        </a:solidFill>
                        <a:latin typeface="Marcellus"/>
                        <a:ea typeface="Marcellus"/>
                        <a:cs typeface="Marcellus"/>
                        <a:sym typeface="Marcellu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Community health workshops</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Educate public on balanced, sustainable diets</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School nutrition programs</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Implement healthy eating habits </a:t>
                      </a:r>
                      <a:endParaRPr sz="1000">
                        <a:solidFill>
                          <a:schemeClr val="dk1"/>
                        </a:solidFill>
                        <a:latin typeface="Mulish"/>
                        <a:ea typeface="Mulish"/>
                        <a:cs typeface="Mulish"/>
                        <a:sym typeface="Mulish"/>
                      </a:endParaRPr>
                    </a:p>
                    <a:p>
                      <a:pPr marL="0" lvl="0" indent="0" algn="l" rtl="0">
                        <a:spcBef>
                          <a:spcPts val="0"/>
                        </a:spcBef>
                        <a:spcAft>
                          <a:spcPts val="0"/>
                        </a:spcAft>
                        <a:buNone/>
                      </a:pPr>
                      <a:r>
                        <a:rPr lang="en" sz="1000">
                          <a:solidFill>
                            <a:schemeClr val="dk1"/>
                          </a:solidFill>
                          <a:latin typeface="Mulish"/>
                          <a:ea typeface="Mulish"/>
                          <a:cs typeface="Mulish"/>
                          <a:sym typeface="Mulish"/>
                        </a:rPr>
                        <a:t>in youth</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Corporate wellness initiatives</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Improve employee health </a:t>
                      </a:r>
                      <a:endParaRPr sz="1000">
                        <a:solidFill>
                          <a:schemeClr val="dk1"/>
                        </a:solidFill>
                        <a:latin typeface="Mulish"/>
                        <a:ea typeface="Mulish"/>
                        <a:cs typeface="Mulish"/>
                        <a:sym typeface="Mulish"/>
                      </a:endParaRPr>
                    </a:p>
                    <a:p>
                      <a:pPr marL="0" lvl="0" indent="0" algn="l" rtl="0">
                        <a:spcBef>
                          <a:spcPts val="0"/>
                        </a:spcBef>
                        <a:spcAft>
                          <a:spcPts val="0"/>
                        </a:spcAft>
                        <a:buNone/>
                      </a:pPr>
                      <a:r>
                        <a:rPr lang="en" sz="1000">
                          <a:solidFill>
                            <a:schemeClr val="dk1"/>
                          </a:solidFill>
                          <a:latin typeface="Mulish"/>
                          <a:ea typeface="Mulish"/>
                          <a:cs typeface="Mulish"/>
                          <a:sym typeface="Mulish"/>
                        </a:rPr>
                        <a:t>and productivity</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Online nutrition courses</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Expand reach of nutrition education</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Nutrition app development</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Provide accessible, personalized meal plans</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Policy advocacy</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Promote healthier food policies </a:t>
                      </a:r>
                      <a:endParaRPr sz="1000">
                        <a:solidFill>
                          <a:schemeClr val="dk1"/>
                        </a:solidFill>
                        <a:latin typeface="Mulish"/>
                        <a:ea typeface="Mulish"/>
                        <a:cs typeface="Mulish"/>
                        <a:sym typeface="Mulish"/>
                      </a:endParaRPr>
                    </a:p>
                    <a:p>
                      <a:pPr marL="0" lvl="0" indent="0" algn="l" rtl="0">
                        <a:spcBef>
                          <a:spcPts val="0"/>
                        </a:spcBef>
                        <a:spcAft>
                          <a:spcPts val="0"/>
                        </a:spcAft>
                        <a:buNone/>
                      </a:pPr>
                      <a:r>
                        <a:rPr lang="en" sz="1000">
                          <a:solidFill>
                            <a:schemeClr val="dk1"/>
                          </a:solidFill>
                          <a:latin typeface="Mulish"/>
                          <a:ea typeface="Mulish"/>
                          <a:cs typeface="Mulish"/>
                          <a:sym typeface="Mulish"/>
                        </a:rPr>
                        <a:t>in government</a:t>
                      </a:r>
                      <a:endParaRPr sz="1000">
                        <a:solidFill>
                          <a:schemeClr val="dk1"/>
                        </a:solidFill>
                        <a:latin typeface="Mulish"/>
                        <a:ea typeface="Mulish"/>
                        <a:cs typeface="Mulish"/>
                        <a:sym typeface="Mulish"/>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Mulish"/>
                        <a:ea typeface="Mulish"/>
                        <a:cs typeface="Mulish"/>
                        <a:sym typeface="Mulish"/>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4"/>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Google Shape;710;p32"/>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KR" altLang="en-US" dirty="0"/>
              <a:t>목차</a:t>
            </a:r>
            <a:endParaRPr dirty="0"/>
          </a:p>
        </p:txBody>
      </p:sp>
      <p:sp>
        <p:nvSpPr>
          <p:cNvPr id="711" name="Google Shape;711;p32"/>
          <p:cNvSpPr txBox="1">
            <a:spLocks noGrp="1"/>
          </p:cNvSpPr>
          <p:nvPr>
            <p:ph type="title" idx="2"/>
          </p:nvPr>
        </p:nvSpPr>
        <p:spPr>
          <a:xfrm>
            <a:off x="720000" y="1280874"/>
            <a:ext cx="734700" cy="52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12" name="Google Shape;712;p32"/>
          <p:cNvSpPr txBox="1">
            <a:spLocks noGrp="1"/>
          </p:cNvSpPr>
          <p:nvPr>
            <p:ph type="title" idx="3"/>
          </p:nvPr>
        </p:nvSpPr>
        <p:spPr>
          <a:xfrm>
            <a:off x="720000" y="3572253"/>
            <a:ext cx="734700" cy="52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713" name="Google Shape;713;p32"/>
          <p:cNvSpPr txBox="1">
            <a:spLocks noGrp="1"/>
          </p:cNvSpPr>
          <p:nvPr>
            <p:ph type="title" idx="4"/>
          </p:nvPr>
        </p:nvSpPr>
        <p:spPr>
          <a:xfrm>
            <a:off x="3134775" y="1280874"/>
            <a:ext cx="734700" cy="52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714" name="Google Shape;714;p32"/>
          <p:cNvSpPr txBox="1">
            <a:spLocks noGrp="1"/>
          </p:cNvSpPr>
          <p:nvPr>
            <p:ph type="title" idx="5"/>
          </p:nvPr>
        </p:nvSpPr>
        <p:spPr>
          <a:xfrm>
            <a:off x="3134775" y="3569528"/>
            <a:ext cx="734700" cy="52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715" name="Google Shape;715;p32"/>
          <p:cNvSpPr txBox="1">
            <a:spLocks noGrp="1"/>
          </p:cNvSpPr>
          <p:nvPr>
            <p:ph type="title" idx="6"/>
          </p:nvPr>
        </p:nvSpPr>
        <p:spPr>
          <a:xfrm>
            <a:off x="720000" y="2426561"/>
            <a:ext cx="734700" cy="52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716" name="Google Shape;716;p32"/>
          <p:cNvSpPr txBox="1">
            <a:spLocks noGrp="1"/>
          </p:cNvSpPr>
          <p:nvPr>
            <p:ph type="title" idx="7"/>
          </p:nvPr>
        </p:nvSpPr>
        <p:spPr>
          <a:xfrm>
            <a:off x="3134775" y="2426539"/>
            <a:ext cx="734700" cy="52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717" name="Google Shape;717;p32"/>
          <p:cNvSpPr txBox="1">
            <a:spLocks noGrp="1"/>
          </p:cNvSpPr>
          <p:nvPr>
            <p:ph type="subTitle" idx="1"/>
          </p:nvPr>
        </p:nvSpPr>
        <p:spPr>
          <a:xfrm>
            <a:off x="720000" y="1828975"/>
            <a:ext cx="2305500" cy="48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KR" altLang="en-US" dirty="0"/>
              <a:t>서론</a:t>
            </a:r>
            <a:endParaRPr dirty="0"/>
          </a:p>
        </p:txBody>
      </p:sp>
      <p:sp>
        <p:nvSpPr>
          <p:cNvPr id="718" name="Google Shape;718;p32"/>
          <p:cNvSpPr txBox="1">
            <a:spLocks noGrp="1"/>
          </p:cNvSpPr>
          <p:nvPr>
            <p:ph type="subTitle" idx="8"/>
          </p:nvPr>
        </p:nvSpPr>
        <p:spPr>
          <a:xfrm>
            <a:off x="3134775" y="1828975"/>
            <a:ext cx="2305500" cy="48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KR" altLang="en-US" dirty="0"/>
              <a:t>관련 기술 및 자료조사</a:t>
            </a:r>
            <a:endParaRPr dirty="0"/>
          </a:p>
        </p:txBody>
      </p:sp>
      <p:sp>
        <p:nvSpPr>
          <p:cNvPr id="719" name="Google Shape;719;p32"/>
          <p:cNvSpPr txBox="1">
            <a:spLocks noGrp="1"/>
          </p:cNvSpPr>
          <p:nvPr>
            <p:ph type="subTitle" idx="9"/>
          </p:nvPr>
        </p:nvSpPr>
        <p:spPr>
          <a:xfrm>
            <a:off x="720000" y="2974663"/>
            <a:ext cx="2305500" cy="483600"/>
          </a:xfrm>
          <a:prstGeom prst="rect">
            <a:avLst/>
          </a:prstGeom>
        </p:spPr>
        <p:txBody>
          <a:bodyPr spcFirstLastPara="1" wrap="square" lIns="91425" tIns="91425" rIns="91425" bIns="91425" anchor="t" anchorCtr="0">
            <a:noAutofit/>
          </a:bodyPr>
          <a:lstStyle/>
          <a:p>
            <a:pPr marL="0" lvl="0" indent="0"/>
            <a:r>
              <a:rPr lang="ko-KR" altLang="en-US" dirty="0"/>
              <a:t>시스템 설계</a:t>
            </a:r>
            <a:endParaRPr dirty="0"/>
          </a:p>
        </p:txBody>
      </p:sp>
      <p:sp>
        <p:nvSpPr>
          <p:cNvPr id="720" name="Google Shape;720;p32"/>
          <p:cNvSpPr txBox="1">
            <a:spLocks noGrp="1"/>
          </p:cNvSpPr>
          <p:nvPr>
            <p:ph type="subTitle" idx="13"/>
          </p:nvPr>
        </p:nvSpPr>
        <p:spPr>
          <a:xfrm>
            <a:off x="720000" y="4120401"/>
            <a:ext cx="2305500" cy="48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Previous projects</a:t>
            </a:r>
            <a:endParaRPr/>
          </a:p>
        </p:txBody>
      </p:sp>
      <p:sp>
        <p:nvSpPr>
          <p:cNvPr id="721" name="Google Shape;721;p32"/>
          <p:cNvSpPr txBox="1">
            <a:spLocks noGrp="1"/>
          </p:cNvSpPr>
          <p:nvPr>
            <p:ph type="subTitle" idx="14"/>
          </p:nvPr>
        </p:nvSpPr>
        <p:spPr>
          <a:xfrm>
            <a:off x="3134775" y="4117676"/>
            <a:ext cx="2305500" cy="48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Other</a:t>
            </a:r>
            <a:endParaRPr/>
          </a:p>
        </p:txBody>
      </p:sp>
      <p:sp>
        <p:nvSpPr>
          <p:cNvPr id="722" name="Google Shape;722;p32"/>
          <p:cNvSpPr txBox="1">
            <a:spLocks noGrp="1"/>
          </p:cNvSpPr>
          <p:nvPr>
            <p:ph type="subTitle" idx="15"/>
          </p:nvPr>
        </p:nvSpPr>
        <p:spPr>
          <a:xfrm>
            <a:off x="3134775" y="2974688"/>
            <a:ext cx="2305500" cy="483600"/>
          </a:xfrm>
          <a:prstGeom prst="rect">
            <a:avLst/>
          </a:prstGeom>
        </p:spPr>
        <p:txBody>
          <a:bodyPr spcFirstLastPara="1" wrap="square" lIns="91425" tIns="91425" rIns="91425" bIns="91425" anchor="t" anchorCtr="0">
            <a:noAutofit/>
          </a:bodyPr>
          <a:lstStyle/>
          <a:p>
            <a:pPr marL="0" lvl="0" indent="0"/>
            <a:r>
              <a:rPr lang="ko-KR" altLang="en-US" dirty="0"/>
              <a:t>시스템 구현</a:t>
            </a:r>
            <a:endParaRPr dirty="0"/>
          </a:p>
        </p:txBody>
      </p:sp>
      <p:grpSp>
        <p:nvGrpSpPr>
          <p:cNvPr id="723" name="Google Shape;723;p32"/>
          <p:cNvGrpSpPr/>
          <p:nvPr/>
        </p:nvGrpSpPr>
        <p:grpSpPr>
          <a:xfrm>
            <a:off x="5332178" y="534145"/>
            <a:ext cx="3610982" cy="4020600"/>
            <a:chOff x="5290851" y="676650"/>
            <a:chExt cx="3610982" cy="4020600"/>
          </a:xfrm>
        </p:grpSpPr>
        <p:sp>
          <p:nvSpPr>
            <p:cNvPr id="724" name="Google Shape;724;p32"/>
            <p:cNvSpPr/>
            <p:nvPr/>
          </p:nvSpPr>
          <p:spPr>
            <a:xfrm>
              <a:off x="5290851" y="1117800"/>
              <a:ext cx="2950599" cy="3112954"/>
            </a:xfrm>
            <a:custGeom>
              <a:avLst/>
              <a:gdLst/>
              <a:ahLst/>
              <a:cxnLst/>
              <a:rect l="l" t="t" r="r" b="b"/>
              <a:pathLst>
                <a:path w="77765" h="82044" extrusionOk="0">
                  <a:moveTo>
                    <a:pt x="39099" y="0"/>
                  </a:moveTo>
                  <a:cubicBezTo>
                    <a:pt x="34409" y="0"/>
                    <a:pt x="29756" y="533"/>
                    <a:pt x="25687" y="1340"/>
                  </a:cubicBezTo>
                  <a:cubicBezTo>
                    <a:pt x="18662" y="2723"/>
                    <a:pt x="11610" y="5598"/>
                    <a:pt x="7080" y="11104"/>
                  </a:cubicBezTo>
                  <a:cubicBezTo>
                    <a:pt x="1954" y="17289"/>
                    <a:pt x="733" y="25806"/>
                    <a:pt x="435" y="33888"/>
                  </a:cubicBezTo>
                  <a:cubicBezTo>
                    <a:pt x="1" y="44602"/>
                    <a:pt x="977" y="56021"/>
                    <a:pt x="7324" y="64674"/>
                  </a:cubicBezTo>
                  <a:cubicBezTo>
                    <a:pt x="11827" y="70804"/>
                    <a:pt x="18635" y="74845"/>
                    <a:pt x="25660" y="77748"/>
                  </a:cubicBezTo>
                  <a:cubicBezTo>
                    <a:pt x="31854" y="80305"/>
                    <a:pt x="38671" y="82043"/>
                    <a:pt x="45327" y="82043"/>
                  </a:cubicBezTo>
                  <a:cubicBezTo>
                    <a:pt x="50038" y="82043"/>
                    <a:pt x="54669" y="81172"/>
                    <a:pt x="58941" y="79104"/>
                  </a:cubicBezTo>
                  <a:cubicBezTo>
                    <a:pt x="66888" y="75279"/>
                    <a:pt x="72638" y="67630"/>
                    <a:pt x="75188" y="59168"/>
                  </a:cubicBezTo>
                  <a:cubicBezTo>
                    <a:pt x="77765" y="50705"/>
                    <a:pt x="77222" y="41619"/>
                    <a:pt x="75134" y="33075"/>
                  </a:cubicBezTo>
                  <a:cubicBezTo>
                    <a:pt x="72367" y="22090"/>
                    <a:pt x="67756" y="9070"/>
                    <a:pt x="56988" y="3564"/>
                  </a:cubicBezTo>
                  <a:cubicBezTo>
                    <a:pt x="51857" y="975"/>
                    <a:pt x="45443" y="0"/>
                    <a:pt x="39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 name="Google Shape;725;p32"/>
            <p:cNvGrpSpPr/>
            <p:nvPr/>
          </p:nvGrpSpPr>
          <p:grpSpPr>
            <a:xfrm>
              <a:off x="6951925" y="3509275"/>
              <a:ext cx="345025" cy="338700"/>
              <a:chOff x="6951925" y="3509275"/>
              <a:chExt cx="345025" cy="338700"/>
            </a:xfrm>
          </p:grpSpPr>
          <p:sp>
            <p:nvSpPr>
              <p:cNvPr id="726" name="Google Shape;726;p32"/>
              <p:cNvSpPr/>
              <p:nvPr/>
            </p:nvSpPr>
            <p:spPr>
              <a:xfrm>
                <a:off x="6951925" y="3546725"/>
                <a:ext cx="345025" cy="301250"/>
              </a:xfrm>
              <a:custGeom>
                <a:avLst/>
                <a:gdLst/>
                <a:ahLst/>
                <a:cxnLst/>
                <a:rect l="l" t="t" r="r" b="b"/>
                <a:pathLst>
                  <a:path w="13801" h="12050" extrusionOk="0">
                    <a:moveTo>
                      <a:pt x="8735" y="1"/>
                    </a:moveTo>
                    <a:cubicBezTo>
                      <a:pt x="8559" y="1"/>
                      <a:pt x="8378" y="7"/>
                      <a:pt x="8192" y="21"/>
                    </a:cubicBezTo>
                    <a:cubicBezTo>
                      <a:pt x="5751" y="211"/>
                      <a:pt x="3093" y="1269"/>
                      <a:pt x="1574" y="3330"/>
                    </a:cubicBezTo>
                    <a:cubicBezTo>
                      <a:pt x="381" y="4958"/>
                      <a:pt x="1" y="7236"/>
                      <a:pt x="950" y="8999"/>
                    </a:cubicBezTo>
                    <a:cubicBezTo>
                      <a:pt x="1737" y="10491"/>
                      <a:pt x="3310" y="11440"/>
                      <a:pt x="4937" y="11847"/>
                    </a:cubicBezTo>
                    <a:cubicBezTo>
                      <a:pt x="5519" y="11984"/>
                      <a:pt x="6107" y="12050"/>
                      <a:pt x="6688" y="12050"/>
                    </a:cubicBezTo>
                    <a:cubicBezTo>
                      <a:pt x="10250" y="12050"/>
                      <a:pt x="13555" y="9569"/>
                      <a:pt x="13671" y="5744"/>
                    </a:cubicBezTo>
                    <a:cubicBezTo>
                      <a:pt x="13800" y="2395"/>
                      <a:pt x="12070" y="1"/>
                      <a:pt x="87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2"/>
              <p:cNvSpPr/>
              <p:nvPr/>
            </p:nvSpPr>
            <p:spPr>
              <a:xfrm>
                <a:off x="7055000" y="3509275"/>
                <a:ext cx="147175" cy="114050"/>
              </a:xfrm>
              <a:custGeom>
                <a:avLst/>
                <a:gdLst/>
                <a:ahLst/>
                <a:cxnLst/>
                <a:rect l="l" t="t" r="r" b="b"/>
                <a:pathLst>
                  <a:path w="5887" h="4562" extrusionOk="0">
                    <a:moveTo>
                      <a:pt x="3473" y="0"/>
                    </a:moveTo>
                    <a:cubicBezTo>
                      <a:pt x="3174" y="326"/>
                      <a:pt x="2930" y="678"/>
                      <a:pt x="2795" y="1085"/>
                    </a:cubicBezTo>
                    <a:cubicBezTo>
                      <a:pt x="2533" y="657"/>
                      <a:pt x="2042" y="333"/>
                      <a:pt x="1504" y="333"/>
                    </a:cubicBezTo>
                    <a:cubicBezTo>
                      <a:pt x="1429" y="333"/>
                      <a:pt x="1352" y="339"/>
                      <a:pt x="1276" y="353"/>
                    </a:cubicBezTo>
                    <a:cubicBezTo>
                      <a:pt x="1710" y="760"/>
                      <a:pt x="1981" y="1356"/>
                      <a:pt x="2035" y="1980"/>
                    </a:cubicBezTo>
                    <a:cubicBezTo>
                      <a:pt x="1501" y="1725"/>
                      <a:pt x="888" y="1589"/>
                      <a:pt x="297" y="1589"/>
                    </a:cubicBezTo>
                    <a:cubicBezTo>
                      <a:pt x="198" y="1589"/>
                      <a:pt x="99" y="1593"/>
                      <a:pt x="1" y="1600"/>
                    </a:cubicBezTo>
                    <a:cubicBezTo>
                      <a:pt x="136" y="2062"/>
                      <a:pt x="408" y="2414"/>
                      <a:pt x="760" y="2631"/>
                    </a:cubicBezTo>
                    <a:cubicBezTo>
                      <a:pt x="1024" y="2763"/>
                      <a:pt x="1340" y="2842"/>
                      <a:pt x="1654" y="2842"/>
                    </a:cubicBezTo>
                    <a:cubicBezTo>
                      <a:pt x="1792" y="2842"/>
                      <a:pt x="1930" y="2827"/>
                      <a:pt x="2062" y="2794"/>
                    </a:cubicBezTo>
                    <a:lnTo>
                      <a:pt x="2062" y="2794"/>
                    </a:lnTo>
                    <a:cubicBezTo>
                      <a:pt x="1628" y="3228"/>
                      <a:pt x="1384" y="3906"/>
                      <a:pt x="1520" y="4557"/>
                    </a:cubicBezTo>
                    <a:cubicBezTo>
                      <a:pt x="1557" y="4560"/>
                      <a:pt x="1594" y="4562"/>
                      <a:pt x="1630" y="4562"/>
                    </a:cubicBezTo>
                    <a:cubicBezTo>
                      <a:pt x="2246" y="4562"/>
                      <a:pt x="2858" y="4143"/>
                      <a:pt x="3012" y="3580"/>
                    </a:cubicBezTo>
                    <a:cubicBezTo>
                      <a:pt x="3256" y="4014"/>
                      <a:pt x="3663" y="4367"/>
                      <a:pt x="4096" y="4530"/>
                    </a:cubicBezTo>
                    <a:cubicBezTo>
                      <a:pt x="4157" y="4542"/>
                      <a:pt x="4223" y="4554"/>
                      <a:pt x="4287" y="4554"/>
                    </a:cubicBezTo>
                    <a:cubicBezTo>
                      <a:pt x="4367" y="4554"/>
                      <a:pt x="4443" y="4536"/>
                      <a:pt x="4503" y="4476"/>
                    </a:cubicBezTo>
                    <a:cubicBezTo>
                      <a:pt x="4558" y="4394"/>
                      <a:pt x="4558" y="4259"/>
                      <a:pt x="4530" y="4150"/>
                    </a:cubicBezTo>
                    <a:cubicBezTo>
                      <a:pt x="4422" y="3716"/>
                      <a:pt x="4232" y="3336"/>
                      <a:pt x="3934" y="3038"/>
                    </a:cubicBezTo>
                    <a:cubicBezTo>
                      <a:pt x="4747" y="2957"/>
                      <a:pt x="5480" y="2496"/>
                      <a:pt x="5887" y="1817"/>
                    </a:cubicBezTo>
                    <a:lnTo>
                      <a:pt x="5887" y="1817"/>
                    </a:lnTo>
                    <a:cubicBezTo>
                      <a:pt x="5209" y="1872"/>
                      <a:pt x="4530" y="1980"/>
                      <a:pt x="3852" y="2062"/>
                    </a:cubicBezTo>
                    <a:cubicBezTo>
                      <a:pt x="4069" y="1356"/>
                      <a:pt x="3934" y="597"/>
                      <a:pt x="3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2"/>
              <p:cNvSpPr/>
              <p:nvPr/>
            </p:nvSpPr>
            <p:spPr>
              <a:xfrm>
                <a:off x="6990600" y="3614525"/>
                <a:ext cx="105800" cy="151125"/>
              </a:xfrm>
              <a:custGeom>
                <a:avLst/>
                <a:gdLst/>
                <a:ahLst/>
                <a:cxnLst/>
                <a:rect l="l" t="t" r="r" b="b"/>
                <a:pathLst>
                  <a:path w="4232" h="6045" extrusionOk="0">
                    <a:moveTo>
                      <a:pt x="2120" y="1"/>
                    </a:moveTo>
                    <a:cubicBezTo>
                      <a:pt x="1037" y="1"/>
                      <a:pt x="327" y="1289"/>
                      <a:pt x="163" y="2273"/>
                    </a:cubicBezTo>
                    <a:cubicBezTo>
                      <a:pt x="0" y="3168"/>
                      <a:pt x="136" y="4090"/>
                      <a:pt x="488" y="4904"/>
                    </a:cubicBezTo>
                    <a:cubicBezTo>
                      <a:pt x="814" y="5473"/>
                      <a:pt x="1275" y="6016"/>
                      <a:pt x="1953" y="6043"/>
                    </a:cubicBezTo>
                    <a:cubicBezTo>
                      <a:pt x="1975" y="6044"/>
                      <a:pt x="1996" y="6045"/>
                      <a:pt x="2018" y="6045"/>
                    </a:cubicBezTo>
                    <a:cubicBezTo>
                      <a:pt x="2507" y="6045"/>
                      <a:pt x="2943" y="5755"/>
                      <a:pt x="3255" y="5365"/>
                    </a:cubicBezTo>
                    <a:cubicBezTo>
                      <a:pt x="3553" y="4958"/>
                      <a:pt x="3716" y="4470"/>
                      <a:pt x="3824" y="3982"/>
                    </a:cubicBezTo>
                    <a:cubicBezTo>
                      <a:pt x="4150" y="2652"/>
                      <a:pt x="4231" y="672"/>
                      <a:pt x="2658" y="103"/>
                    </a:cubicBezTo>
                    <a:cubicBezTo>
                      <a:pt x="2470" y="33"/>
                      <a:pt x="2290" y="1"/>
                      <a:pt x="2120"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2"/>
              <p:cNvSpPr/>
              <p:nvPr/>
            </p:nvSpPr>
            <p:spPr>
              <a:xfrm>
                <a:off x="7216400" y="3638775"/>
                <a:ext cx="38675" cy="129550"/>
              </a:xfrm>
              <a:custGeom>
                <a:avLst/>
                <a:gdLst/>
                <a:ahLst/>
                <a:cxnLst/>
                <a:rect l="l" t="t" r="r" b="b"/>
                <a:pathLst>
                  <a:path w="1547" h="5182" fill="none" extrusionOk="0">
                    <a:moveTo>
                      <a:pt x="1004" y="1"/>
                    </a:moveTo>
                    <a:cubicBezTo>
                      <a:pt x="1411" y="842"/>
                      <a:pt x="1546" y="1818"/>
                      <a:pt x="1356" y="2740"/>
                    </a:cubicBezTo>
                    <a:cubicBezTo>
                      <a:pt x="1194" y="3663"/>
                      <a:pt x="733" y="4530"/>
                      <a:pt x="0" y="5181"/>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2"/>
              <p:cNvSpPr/>
              <p:nvPr/>
            </p:nvSpPr>
            <p:spPr>
              <a:xfrm>
                <a:off x="7177075" y="3791350"/>
                <a:ext cx="8150" cy="4100"/>
              </a:xfrm>
              <a:custGeom>
                <a:avLst/>
                <a:gdLst/>
                <a:ahLst/>
                <a:cxnLst/>
                <a:rect l="l" t="t" r="r" b="b"/>
                <a:pathLst>
                  <a:path w="326" h="164" fill="none" extrusionOk="0">
                    <a:moveTo>
                      <a:pt x="326" y="1"/>
                    </a:moveTo>
                    <a:cubicBezTo>
                      <a:pt x="217" y="55"/>
                      <a:pt x="81" y="82"/>
                      <a:pt x="0" y="163"/>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32"/>
            <p:cNvGrpSpPr/>
            <p:nvPr/>
          </p:nvGrpSpPr>
          <p:grpSpPr>
            <a:xfrm>
              <a:off x="6590500" y="2354625"/>
              <a:ext cx="573025" cy="424675"/>
              <a:chOff x="6590500" y="2354625"/>
              <a:chExt cx="573025" cy="424675"/>
            </a:xfrm>
          </p:grpSpPr>
          <p:sp>
            <p:nvSpPr>
              <p:cNvPr id="732" name="Google Shape;732;p32"/>
              <p:cNvSpPr/>
              <p:nvPr/>
            </p:nvSpPr>
            <p:spPr>
              <a:xfrm>
                <a:off x="6590500" y="2538450"/>
                <a:ext cx="180400" cy="97850"/>
              </a:xfrm>
              <a:custGeom>
                <a:avLst/>
                <a:gdLst/>
                <a:ahLst/>
                <a:cxnLst/>
                <a:rect l="l" t="t" r="r" b="b"/>
                <a:pathLst>
                  <a:path w="7216" h="3914" extrusionOk="0">
                    <a:moveTo>
                      <a:pt x="1856" y="1"/>
                    </a:moveTo>
                    <a:cubicBezTo>
                      <a:pt x="1240" y="1"/>
                      <a:pt x="615" y="51"/>
                      <a:pt x="1" y="100"/>
                    </a:cubicBezTo>
                    <a:cubicBezTo>
                      <a:pt x="82" y="1429"/>
                      <a:pt x="1113" y="2542"/>
                      <a:pt x="2306" y="3111"/>
                    </a:cubicBezTo>
                    <a:cubicBezTo>
                      <a:pt x="3039" y="3488"/>
                      <a:pt x="4176" y="3913"/>
                      <a:pt x="5167" y="3913"/>
                    </a:cubicBezTo>
                    <a:cubicBezTo>
                      <a:pt x="5461" y="3913"/>
                      <a:pt x="5741" y="3876"/>
                      <a:pt x="5995" y="3789"/>
                    </a:cubicBezTo>
                    <a:cubicBezTo>
                      <a:pt x="7216" y="3409"/>
                      <a:pt x="6294" y="1863"/>
                      <a:pt x="5724" y="1294"/>
                    </a:cubicBezTo>
                    <a:cubicBezTo>
                      <a:pt x="5019" y="561"/>
                      <a:pt x="4015" y="209"/>
                      <a:pt x="3012" y="73"/>
                    </a:cubicBezTo>
                    <a:cubicBezTo>
                      <a:pt x="2633" y="21"/>
                      <a:pt x="2247" y="1"/>
                      <a:pt x="18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2"/>
              <p:cNvSpPr/>
              <p:nvPr/>
            </p:nvSpPr>
            <p:spPr>
              <a:xfrm>
                <a:off x="6626450" y="2568075"/>
                <a:ext cx="128850" cy="37325"/>
              </a:xfrm>
              <a:custGeom>
                <a:avLst/>
                <a:gdLst/>
                <a:ahLst/>
                <a:cxnLst/>
                <a:rect l="l" t="t" r="r" b="b"/>
                <a:pathLst>
                  <a:path w="5154" h="1493" fill="none" extrusionOk="0">
                    <a:moveTo>
                      <a:pt x="5154" y="1492"/>
                    </a:moveTo>
                    <a:cubicBezTo>
                      <a:pt x="3445" y="977"/>
                      <a:pt x="1709" y="516"/>
                      <a:pt x="0" y="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2"/>
              <p:cNvSpPr/>
              <p:nvPr/>
            </p:nvSpPr>
            <p:spPr>
              <a:xfrm>
                <a:off x="6601350" y="2626375"/>
                <a:ext cx="179725" cy="40050"/>
              </a:xfrm>
              <a:custGeom>
                <a:avLst/>
                <a:gdLst/>
                <a:ahLst/>
                <a:cxnLst/>
                <a:rect l="l" t="t" r="r" b="b"/>
                <a:pathLst>
                  <a:path w="7189" h="1602" fill="none" extrusionOk="0">
                    <a:moveTo>
                      <a:pt x="7189" y="1"/>
                    </a:moveTo>
                    <a:cubicBezTo>
                      <a:pt x="4937" y="1086"/>
                      <a:pt x="2469" y="1601"/>
                      <a:pt x="1" y="1466"/>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2"/>
              <p:cNvSpPr/>
              <p:nvPr/>
            </p:nvSpPr>
            <p:spPr>
              <a:xfrm>
                <a:off x="6707150" y="2354625"/>
                <a:ext cx="456375" cy="424675"/>
              </a:xfrm>
              <a:custGeom>
                <a:avLst/>
                <a:gdLst/>
                <a:ahLst/>
                <a:cxnLst/>
                <a:rect l="l" t="t" r="r" b="b"/>
                <a:pathLst>
                  <a:path w="18255" h="16987" extrusionOk="0">
                    <a:moveTo>
                      <a:pt x="8905" y="0"/>
                    </a:moveTo>
                    <a:cubicBezTo>
                      <a:pt x="8180" y="0"/>
                      <a:pt x="7455" y="95"/>
                      <a:pt x="6754" y="293"/>
                    </a:cubicBezTo>
                    <a:cubicBezTo>
                      <a:pt x="3879" y="1106"/>
                      <a:pt x="1790" y="3493"/>
                      <a:pt x="895" y="6260"/>
                    </a:cubicBezTo>
                    <a:cubicBezTo>
                      <a:pt x="0" y="8972"/>
                      <a:pt x="678" y="11386"/>
                      <a:pt x="2414" y="13665"/>
                    </a:cubicBezTo>
                    <a:cubicBezTo>
                      <a:pt x="3391" y="14967"/>
                      <a:pt x="4774" y="16024"/>
                      <a:pt x="6374" y="16567"/>
                    </a:cubicBezTo>
                    <a:cubicBezTo>
                      <a:pt x="7217" y="16850"/>
                      <a:pt x="8098" y="16986"/>
                      <a:pt x="8980" y="16986"/>
                    </a:cubicBezTo>
                    <a:cubicBezTo>
                      <a:pt x="11303" y="16986"/>
                      <a:pt x="13624" y="16042"/>
                      <a:pt x="15217" y="14370"/>
                    </a:cubicBezTo>
                    <a:cubicBezTo>
                      <a:pt x="17766" y="11685"/>
                      <a:pt x="18255" y="7291"/>
                      <a:pt x="16356" y="4090"/>
                    </a:cubicBezTo>
                    <a:cubicBezTo>
                      <a:pt x="14832" y="1564"/>
                      <a:pt x="11857" y="0"/>
                      <a:pt x="89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2"/>
              <p:cNvSpPr/>
              <p:nvPr/>
            </p:nvSpPr>
            <p:spPr>
              <a:xfrm>
                <a:off x="6767500" y="2391100"/>
                <a:ext cx="196675" cy="93600"/>
              </a:xfrm>
              <a:custGeom>
                <a:avLst/>
                <a:gdLst/>
                <a:ahLst/>
                <a:cxnLst/>
                <a:rect l="l" t="t" r="r" b="b"/>
                <a:pathLst>
                  <a:path w="7867" h="3744" fill="none" extrusionOk="0">
                    <a:moveTo>
                      <a:pt x="0" y="3743"/>
                    </a:moveTo>
                    <a:cubicBezTo>
                      <a:pt x="733" y="2387"/>
                      <a:pt x="1926" y="1302"/>
                      <a:pt x="3364" y="705"/>
                    </a:cubicBezTo>
                    <a:cubicBezTo>
                      <a:pt x="4774" y="81"/>
                      <a:pt x="6401" y="0"/>
                      <a:pt x="7866" y="353"/>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2"/>
              <p:cNvSpPr/>
              <p:nvPr/>
            </p:nvSpPr>
            <p:spPr>
              <a:xfrm>
                <a:off x="6991275" y="2405325"/>
                <a:ext cx="29850" cy="10875"/>
              </a:xfrm>
              <a:custGeom>
                <a:avLst/>
                <a:gdLst/>
                <a:ahLst/>
                <a:cxnLst/>
                <a:rect l="l" t="t" r="r" b="b"/>
                <a:pathLst>
                  <a:path w="1194" h="435" fill="none" extrusionOk="0">
                    <a:moveTo>
                      <a:pt x="0" y="1"/>
                    </a:moveTo>
                    <a:cubicBezTo>
                      <a:pt x="407" y="136"/>
                      <a:pt x="787" y="299"/>
                      <a:pt x="1194" y="435"/>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2"/>
              <p:cNvSpPr/>
              <p:nvPr/>
            </p:nvSpPr>
            <p:spPr>
              <a:xfrm>
                <a:off x="7082800" y="2521950"/>
                <a:ext cx="38675" cy="128200"/>
              </a:xfrm>
              <a:custGeom>
                <a:avLst/>
                <a:gdLst/>
                <a:ahLst/>
                <a:cxnLst/>
                <a:rect l="l" t="t" r="r" b="b"/>
                <a:pathLst>
                  <a:path w="1547" h="5128" fill="none" extrusionOk="0">
                    <a:moveTo>
                      <a:pt x="1" y="5127"/>
                    </a:moveTo>
                    <a:cubicBezTo>
                      <a:pt x="1194" y="3744"/>
                      <a:pt x="1547" y="1737"/>
                      <a:pt x="1059"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2"/>
              <p:cNvSpPr/>
              <p:nvPr/>
            </p:nvSpPr>
            <p:spPr>
              <a:xfrm>
                <a:off x="6760025" y="2615125"/>
                <a:ext cx="261775" cy="127600"/>
              </a:xfrm>
              <a:custGeom>
                <a:avLst/>
                <a:gdLst/>
                <a:ahLst/>
                <a:cxnLst/>
                <a:rect l="l" t="t" r="r" b="b"/>
                <a:pathLst>
                  <a:path w="10471" h="5104" extrusionOk="0">
                    <a:moveTo>
                      <a:pt x="5418" y="1"/>
                    </a:moveTo>
                    <a:cubicBezTo>
                      <a:pt x="4631" y="1"/>
                      <a:pt x="3840" y="89"/>
                      <a:pt x="3066" y="261"/>
                    </a:cubicBezTo>
                    <a:cubicBezTo>
                      <a:pt x="2605" y="342"/>
                      <a:pt x="2117" y="532"/>
                      <a:pt x="1737" y="831"/>
                    </a:cubicBezTo>
                    <a:cubicBezTo>
                      <a:pt x="1" y="2350"/>
                      <a:pt x="2930" y="4248"/>
                      <a:pt x="4205" y="4737"/>
                    </a:cubicBezTo>
                    <a:cubicBezTo>
                      <a:pt x="4889" y="4980"/>
                      <a:pt x="5615" y="5104"/>
                      <a:pt x="6341" y="5104"/>
                    </a:cubicBezTo>
                    <a:cubicBezTo>
                      <a:pt x="6911" y="5104"/>
                      <a:pt x="7481" y="5027"/>
                      <a:pt x="8030" y="4872"/>
                    </a:cubicBezTo>
                    <a:cubicBezTo>
                      <a:pt x="8708" y="4655"/>
                      <a:pt x="9386" y="4330"/>
                      <a:pt x="9820" y="3787"/>
                    </a:cubicBezTo>
                    <a:cubicBezTo>
                      <a:pt x="10254" y="3245"/>
                      <a:pt x="10471" y="2458"/>
                      <a:pt x="10199" y="1780"/>
                    </a:cubicBezTo>
                    <a:cubicBezTo>
                      <a:pt x="9874" y="993"/>
                      <a:pt x="9006" y="614"/>
                      <a:pt x="8219" y="397"/>
                    </a:cubicBezTo>
                    <a:cubicBezTo>
                      <a:pt x="7314" y="130"/>
                      <a:pt x="6369" y="1"/>
                      <a:pt x="5418"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32"/>
            <p:cNvGrpSpPr/>
            <p:nvPr/>
          </p:nvGrpSpPr>
          <p:grpSpPr>
            <a:xfrm>
              <a:off x="7847025" y="2208500"/>
              <a:ext cx="731000" cy="1080450"/>
              <a:chOff x="7847025" y="2208500"/>
              <a:chExt cx="731000" cy="1080450"/>
            </a:xfrm>
          </p:grpSpPr>
          <p:sp>
            <p:nvSpPr>
              <p:cNvPr id="741" name="Google Shape;741;p32"/>
              <p:cNvSpPr/>
              <p:nvPr/>
            </p:nvSpPr>
            <p:spPr>
              <a:xfrm>
                <a:off x="7847025" y="2386725"/>
                <a:ext cx="731000" cy="902225"/>
              </a:xfrm>
              <a:custGeom>
                <a:avLst/>
                <a:gdLst/>
                <a:ahLst/>
                <a:cxnLst/>
                <a:rect l="l" t="t" r="r" b="b"/>
                <a:pathLst>
                  <a:path w="29240" h="36089" extrusionOk="0">
                    <a:moveTo>
                      <a:pt x="9491" y="1"/>
                    </a:moveTo>
                    <a:cubicBezTo>
                      <a:pt x="9127" y="1"/>
                      <a:pt x="8755" y="87"/>
                      <a:pt x="8355" y="311"/>
                    </a:cubicBezTo>
                    <a:cubicBezTo>
                      <a:pt x="5778" y="1721"/>
                      <a:pt x="3499" y="4542"/>
                      <a:pt x="1872" y="6983"/>
                    </a:cubicBezTo>
                    <a:cubicBezTo>
                      <a:pt x="1194" y="7987"/>
                      <a:pt x="597" y="9126"/>
                      <a:pt x="272" y="10292"/>
                    </a:cubicBezTo>
                    <a:cubicBezTo>
                      <a:pt x="0" y="11486"/>
                      <a:pt x="82" y="12815"/>
                      <a:pt x="679" y="13900"/>
                    </a:cubicBezTo>
                    <a:cubicBezTo>
                      <a:pt x="1384" y="15120"/>
                      <a:pt x="2794" y="15934"/>
                      <a:pt x="3228" y="17290"/>
                    </a:cubicBezTo>
                    <a:cubicBezTo>
                      <a:pt x="3798" y="18918"/>
                      <a:pt x="2821" y="20599"/>
                      <a:pt x="1953" y="22064"/>
                    </a:cubicBezTo>
                    <a:cubicBezTo>
                      <a:pt x="1031" y="23529"/>
                      <a:pt x="136" y="25292"/>
                      <a:pt x="814" y="26838"/>
                    </a:cubicBezTo>
                    <a:cubicBezTo>
                      <a:pt x="1438" y="28275"/>
                      <a:pt x="3093" y="28926"/>
                      <a:pt x="4612" y="29089"/>
                    </a:cubicBezTo>
                    <a:cubicBezTo>
                      <a:pt x="6158" y="29252"/>
                      <a:pt x="7731" y="29143"/>
                      <a:pt x="9168" y="29740"/>
                    </a:cubicBezTo>
                    <a:cubicBezTo>
                      <a:pt x="10986" y="30445"/>
                      <a:pt x="12179" y="32100"/>
                      <a:pt x="13508" y="33537"/>
                    </a:cubicBezTo>
                    <a:cubicBezTo>
                      <a:pt x="14732" y="34836"/>
                      <a:pt x="16277" y="36088"/>
                      <a:pt x="18039" y="36088"/>
                    </a:cubicBezTo>
                    <a:cubicBezTo>
                      <a:pt x="18191" y="36088"/>
                      <a:pt x="18344" y="36079"/>
                      <a:pt x="18499" y="36060"/>
                    </a:cubicBezTo>
                    <a:cubicBezTo>
                      <a:pt x="20452" y="35843"/>
                      <a:pt x="21835" y="34026"/>
                      <a:pt x="22703" y="32262"/>
                    </a:cubicBezTo>
                    <a:cubicBezTo>
                      <a:pt x="23544" y="30499"/>
                      <a:pt x="24114" y="28546"/>
                      <a:pt x="25497" y="27109"/>
                    </a:cubicBezTo>
                    <a:cubicBezTo>
                      <a:pt x="26555" y="26024"/>
                      <a:pt x="28128" y="25292"/>
                      <a:pt x="28698" y="23854"/>
                    </a:cubicBezTo>
                    <a:cubicBezTo>
                      <a:pt x="29240" y="22525"/>
                      <a:pt x="28752" y="20952"/>
                      <a:pt x="27884" y="19786"/>
                    </a:cubicBezTo>
                    <a:cubicBezTo>
                      <a:pt x="26989" y="18646"/>
                      <a:pt x="25822" y="17805"/>
                      <a:pt x="24683" y="16856"/>
                    </a:cubicBezTo>
                    <a:cubicBezTo>
                      <a:pt x="23598" y="15907"/>
                      <a:pt x="22568" y="14768"/>
                      <a:pt x="22161" y="13384"/>
                    </a:cubicBezTo>
                    <a:cubicBezTo>
                      <a:pt x="21564" y="11214"/>
                      <a:pt x="22649" y="8882"/>
                      <a:pt x="22161" y="6712"/>
                    </a:cubicBezTo>
                    <a:cubicBezTo>
                      <a:pt x="21537" y="4162"/>
                      <a:pt x="18960" y="2643"/>
                      <a:pt x="16492" y="1857"/>
                    </a:cubicBezTo>
                    <a:cubicBezTo>
                      <a:pt x="14891" y="1396"/>
                      <a:pt x="13237" y="1070"/>
                      <a:pt x="11637" y="582"/>
                    </a:cubicBezTo>
                    <a:cubicBezTo>
                      <a:pt x="10853" y="315"/>
                      <a:pt x="10187" y="1"/>
                      <a:pt x="94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961625" y="2208500"/>
                <a:ext cx="290400" cy="837675"/>
              </a:xfrm>
              <a:custGeom>
                <a:avLst/>
                <a:gdLst/>
                <a:ahLst/>
                <a:cxnLst/>
                <a:rect l="l" t="t" r="r" b="b"/>
                <a:pathLst>
                  <a:path w="11616" h="33507" extrusionOk="0">
                    <a:moveTo>
                      <a:pt x="1938" y="0"/>
                    </a:moveTo>
                    <a:cubicBezTo>
                      <a:pt x="1249" y="0"/>
                      <a:pt x="687" y="328"/>
                      <a:pt x="217" y="930"/>
                    </a:cubicBezTo>
                    <a:cubicBezTo>
                      <a:pt x="28" y="1120"/>
                      <a:pt x="0" y="1472"/>
                      <a:pt x="109" y="1771"/>
                    </a:cubicBezTo>
                    <a:cubicBezTo>
                      <a:pt x="3499" y="12105"/>
                      <a:pt x="6917" y="22493"/>
                      <a:pt x="10307" y="32827"/>
                    </a:cubicBezTo>
                    <a:cubicBezTo>
                      <a:pt x="10471" y="33292"/>
                      <a:pt x="10779" y="33506"/>
                      <a:pt x="11047" y="33506"/>
                    </a:cubicBezTo>
                    <a:cubicBezTo>
                      <a:pt x="11358" y="33506"/>
                      <a:pt x="11616" y="33217"/>
                      <a:pt x="11528" y="32692"/>
                    </a:cubicBezTo>
                    <a:cubicBezTo>
                      <a:pt x="10036" y="22032"/>
                      <a:pt x="7270" y="11156"/>
                      <a:pt x="3418" y="794"/>
                    </a:cubicBezTo>
                    <a:cubicBezTo>
                      <a:pt x="3337" y="523"/>
                      <a:pt x="3120" y="306"/>
                      <a:pt x="2930" y="198"/>
                    </a:cubicBezTo>
                    <a:cubicBezTo>
                      <a:pt x="2572" y="64"/>
                      <a:pt x="2242" y="0"/>
                      <a:pt x="19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2"/>
              <p:cNvSpPr/>
              <p:nvPr/>
            </p:nvSpPr>
            <p:spPr>
              <a:xfrm>
                <a:off x="8165725" y="2752000"/>
                <a:ext cx="181500" cy="140600"/>
              </a:xfrm>
              <a:custGeom>
                <a:avLst/>
                <a:gdLst/>
                <a:ahLst/>
                <a:cxnLst/>
                <a:rect l="l" t="t" r="r" b="b"/>
                <a:pathLst>
                  <a:path w="7260" h="5624" extrusionOk="0">
                    <a:moveTo>
                      <a:pt x="862" y="0"/>
                    </a:moveTo>
                    <a:cubicBezTo>
                      <a:pt x="391" y="0"/>
                      <a:pt x="1" y="504"/>
                      <a:pt x="218" y="1025"/>
                    </a:cubicBezTo>
                    <a:lnTo>
                      <a:pt x="896" y="2598"/>
                    </a:lnTo>
                    <a:cubicBezTo>
                      <a:pt x="923" y="2706"/>
                      <a:pt x="1004" y="2815"/>
                      <a:pt x="1086" y="2869"/>
                    </a:cubicBezTo>
                    <a:cubicBezTo>
                      <a:pt x="2550" y="4062"/>
                      <a:pt x="4259" y="4985"/>
                      <a:pt x="6049" y="5581"/>
                    </a:cubicBezTo>
                    <a:cubicBezTo>
                      <a:pt x="6133" y="5610"/>
                      <a:pt x="6215" y="5624"/>
                      <a:pt x="6293" y="5624"/>
                    </a:cubicBezTo>
                    <a:cubicBezTo>
                      <a:pt x="6874" y="5624"/>
                      <a:pt x="7260" y="4893"/>
                      <a:pt x="6782" y="4415"/>
                    </a:cubicBezTo>
                    <a:cubicBezTo>
                      <a:pt x="5154" y="2706"/>
                      <a:pt x="3256" y="1242"/>
                      <a:pt x="1221" y="102"/>
                    </a:cubicBezTo>
                    <a:cubicBezTo>
                      <a:pt x="1102" y="32"/>
                      <a:pt x="979" y="0"/>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2"/>
              <p:cNvSpPr/>
              <p:nvPr/>
            </p:nvSpPr>
            <p:spPr>
              <a:xfrm>
                <a:off x="8083975" y="2738275"/>
                <a:ext cx="85175" cy="211075"/>
              </a:xfrm>
              <a:custGeom>
                <a:avLst/>
                <a:gdLst/>
                <a:ahLst/>
                <a:cxnLst/>
                <a:rect l="l" t="t" r="r" b="b"/>
                <a:pathLst>
                  <a:path w="3407" h="8443" extrusionOk="0">
                    <a:moveTo>
                      <a:pt x="1725" y="0"/>
                    </a:moveTo>
                    <a:cubicBezTo>
                      <a:pt x="1182" y="2604"/>
                      <a:pt x="613" y="5181"/>
                      <a:pt x="70" y="7812"/>
                    </a:cubicBezTo>
                    <a:cubicBezTo>
                      <a:pt x="0" y="8177"/>
                      <a:pt x="310" y="8442"/>
                      <a:pt x="620" y="8442"/>
                    </a:cubicBezTo>
                    <a:cubicBezTo>
                      <a:pt x="793" y="8442"/>
                      <a:pt x="967" y="8359"/>
                      <a:pt x="1074" y="8165"/>
                    </a:cubicBezTo>
                    <a:lnTo>
                      <a:pt x="3406" y="4286"/>
                    </a:lnTo>
                    <a:lnTo>
                      <a:pt x="17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2"/>
              <p:cNvSpPr/>
              <p:nvPr/>
            </p:nvSpPr>
            <p:spPr>
              <a:xfrm>
                <a:off x="8130150" y="2561075"/>
                <a:ext cx="157650" cy="85000"/>
              </a:xfrm>
              <a:custGeom>
                <a:avLst/>
                <a:gdLst/>
                <a:ahLst/>
                <a:cxnLst/>
                <a:rect l="l" t="t" r="r" b="b"/>
                <a:pathLst>
                  <a:path w="6306" h="3400" extrusionOk="0">
                    <a:moveTo>
                      <a:pt x="407" y="0"/>
                    </a:moveTo>
                    <a:cubicBezTo>
                      <a:pt x="188" y="0"/>
                      <a:pt x="1" y="226"/>
                      <a:pt x="67" y="470"/>
                    </a:cubicBezTo>
                    <a:lnTo>
                      <a:pt x="854" y="2477"/>
                    </a:lnTo>
                    <a:cubicBezTo>
                      <a:pt x="935" y="2504"/>
                      <a:pt x="990" y="2613"/>
                      <a:pt x="1098" y="2640"/>
                    </a:cubicBezTo>
                    <a:cubicBezTo>
                      <a:pt x="2617" y="3101"/>
                      <a:pt x="4217" y="3318"/>
                      <a:pt x="5818" y="3400"/>
                    </a:cubicBezTo>
                    <a:cubicBezTo>
                      <a:pt x="6170" y="3400"/>
                      <a:pt x="6306" y="2911"/>
                      <a:pt x="5980" y="2749"/>
                    </a:cubicBezTo>
                    <a:lnTo>
                      <a:pt x="556" y="36"/>
                    </a:lnTo>
                    <a:cubicBezTo>
                      <a:pt x="506" y="11"/>
                      <a:pt x="456" y="0"/>
                      <a:pt x="4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2"/>
              <p:cNvSpPr/>
              <p:nvPr/>
            </p:nvSpPr>
            <p:spPr>
              <a:xfrm>
                <a:off x="8019050" y="2546725"/>
                <a:ext cx="94500" cy="200375"/>
              </a:xfrm>
              <a:custGeom>
                <a:avLst/>
                <a:gdLst/>
                <a:ahLst/>
                <a:cxnLst/>
                <a:rect l="l" t="t" r="r" b="b"/>
                <a:pathLst>
                  <a:path w="3780" h="8015" extrusionOk="0">
                    <a:moveTo>
                      <a:pt x="2990" y="0"/>
                    </a:moveTo>
                    <a:cubicBezTo>
                      <a:pt x="2850" y="0"/>
                      <a:pt x="2705" y="65"/>
                      <a:pt x="2613" y="203"/>
                    </a:cubicBezTo>
                    <a:cubicBezTo>
                      <a:pt x="1338" y="2482"/>
                      <a:pt x="443" y="4977"/>
                      <a:pt x="36" y="7554"/>
                    </a:cubicBezTo>
                    <a:cubicBezTo>
                      <a:pt x="1" y="7819"/>
                      <a:pt x="218" y="8014"/>
                      <a:pt x="441" y="8014"/>
                    </a:cubicBezTo>
                    <a:cubicBezTo>
                      <a:pt x="561" y="8014"/>
                      <a:pt x="683" y="7958"/>
                      <a:pt x="768" y="7825"/>
                    </a:cubicBezTo>
                    <a:cubicBezTo>
                      <a:pt x="1745" y="6415"/>
                      <a:pt x="2721" y="5031"/>
                      <a:pt x="3671" y="3594"/>
                    </a:cubicBezTo>
                    <a:cubicBezTo>
                      <a:pt x="3752" y="3485"/>
                      <a:pt x="3779" y="3404"/>
                      <a:pt x="3779" y="3323"/>
                    </a:cubicBezTo>
                    <a:lnTo>
                      <a:pt x="3372" y="339"/>
                    </a:lnTo>
                    <a:cubicBezTo>
                      <a:pt x="3357" y="120"/>
                      <a:pt x="3179" y="0"/>
                      <a:pt x="29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a:off x="7847025" y="2427025"/>
                <a:ext cx="731000" cy="861925"/>
              </a:xfrm>
              <a:custGeom>
                <a:avLst/>
                <a:gdLst/>
                <a:ahLst/>
                <a:cxnLst/>
                <a:rect l="l" t="t" r="r" b="b"/>
                <a:pathLst>
                  <a:path w="29240" h="34477" extrusionOk="0">
                    <a:moveTo>
                      <a:pt x="15651" y="1"/>
                    </a:moveTo>
                    <a:lnTo>
                      <a:pt x="15651" y="1"/>
                    </a:lnTo>
                    <a:cubicBezTo>
                      <a:pt x="18282" y="2062"/>
                      <a:pt x="20018" y="5317"/>
                      <a:pt x="20126" y="8680"/>
                    </a:cubicBezTo>
                    <a:cubicBezTo>
                      <a:pt x="20154" y="10199"/>
                      <a:pt x="19909" y="11854"/>
                      <a:pt x="20587" y="13237"/>
                    </a:cubicBezTo>
                    <a:cubicBezTo>
                      <a:pt x="21700" y="15597"/>
                      <a:pt x="25063" y="16519"/>
                      <a:pt x="25578" y="19096"/>
                    </a:cubicBezTo>
                    <a:cubicBezTo>
                      <a:pt x="25904" y="20750"/>
                      <a:pt x="24819" y="22351"/>
                      <a:pt x="23788" y="23707"/>
                    </a:cubicBezTo>
                    <a:cubicBezTo>
                      <a:pt x="22378" y="25578"/>
                      <a:pt x="20994" y="27396"/>
                      <a:pt x="19584" y="29267"/>
                    </a:cubicBezTo>
                    <a:cubicBezTo>
                      <a:pt x="19041" y="29972"/>
                      <a:pt x="18363" y="30759"/>
                      <a:pt x="17468" y="30759"/>
                    </a:cubicBezTo>
                    <a:cubicBezTo>
                      <a:pt x="16655" y="30759"/>
                      <a:pt x="16004" y="30135"/>
                      <a:pt x="15570" y="29430"/>
                    </a:cubicBezTo>
                    <a:cubicBezTo>
                      <a:pt x="15163" y="28752"/>
                      <a:pt x="14891" y="27965"/>
                      <a:pt x="14349" y="27368"/>
                    </a:cubicBezTo>
                    <a:cubicBezTo>
                      <a:pt x="13400" y="26284"/>
                      <a:pt x="11854" y="25931"/>
                      <a:pt x="10416" y="25904"/>
                    </a:cubicBezTo>
                    <a:cubicBezTo>
                      <a:pt x="10295" y="25901"/>
                      <a:pt x="10174" y="25901"/>
                      <a:pt x="10052" y="25901"/>
                    </a:cubicBezTo>
                    <a:cubicBezTo>
                      <a:pt x="9558" y="25901"/>
                      <a:pt x="9055" y="25916"/>
                      <a:pt x="8551" y="25916"/>
                    </a:cubicBezTo>
                    <a:cubicBezTo>
                      <a:pt x="7729" y="25916"/>
                      <a:pt x="6903" y="25875"/>
                      <a:pt x="6103" y="25660"/>
                    </a:cubicBezTo>
                    <a:cubicBezTo>
                      <a:pt x="4720" y="25307"/>
                      <a:pt x="3391" y="24141"/>
                      <a:pt x="3445" y="22676"/>
                    </a:cubicBezTo>
                    <a:cubicBezTo>
                      <a:pt x="3472" y="21266"/>
                      <a:pt x="4747" y="20154"/>
                      <a:pt x="5073" y="18743"/>
                    </a:cubicBezTo>
                    <a:cubicBezTo>
                      <a:pt x="5479" y="16790"/>
                      <a:pt x="3906" y="15054"/>
                      <a:pt x="2903" y="13318"/>
                    </a:cubicBezTo>
                    <a:cubicBezTo>
                      <a:pt x="1574" y="11121"/>
                      <a:pt x="1167" y="8409"/>
                      <a:pt x="1574" y="5914"/>
                    </a:cubicBezTo>
                    <a:lnTo>
                      <a:pt x="1574" y="5914"/>
                    </a:lnTo>
                    <a:cubicBezTo>
                      <a:pt x="1031" y="6782"/>
                      <a:pt x="597" y="7704"/>
                      <a:pt x="326" y="8680"/>
                    </a:cubicBezTo>
                    <a:cubicBezTo>
                      <a:pt x="0" y="9874"/>
                      <a:pt x="82" y="11230"/>
                      <a:pt x="733" y="12288"/>
                    </a:cubicBezTo>
                    <a:cubicBezTo>
                      <a:pt x="1438" y="13508"/>
                      <a:pt x="2794" y="14322"/>
                      <a:pt x="3255" y="15678"/>
                    </a:cubicBezTo>
                    <a:cubicBezTo>
                      <a:pt x="3798" y="17306"/>
                      <a:pt x="2848" y="18987"/>
                      <a:pt x="1981" y="20452"/>
                    </a:cubicBezTo>
                    <a:cubicBezTo>
                      <a:pt x="1085" y="21917"/>
                      <a:pt x="190" y="23680"/>
                      <a:pt x="868" y="25226"/>
                    </a:cubicBezTo>
                    <a:cubicBezTo>
                      <a:pt x="1438" y="26663"/>
                      <a:pt x="3093" y="27260"/>
                      <a:pt x="4612" y="27477"/>
                    </a:cubicBezTo>
                    <a:cubicBezTo>
                      <a:pt x="6158" y="27640"/>
                      <a:pt x="7731" y="27531"/>
                      <a:pt x="9168" y="28101"/>
                    </a:cubicBezTo>
                    <a:cubicBezTo>
                      <a:pt x="10959" y="28833"/>
                      <a:pt x="12179" y="30488"/>
                      <a:pt x="13508" y="31898"/>
                    </a:cubicBezTo>
                    <a:cubicBezTo>
                      <a:pt x="14732" y="33222"/>
                      <a:pt x="16278" y="34476"/>
                      <a:pt x="18039" y="34476"/>
                    </a:cubicBezTo>
                    <a:cubicBezTo>
                      <a:pt x="18191" y="34476"/>
                      <a:pt x="18344" y="34467"/>
                      <a:pt x="18499" y="34448"/>
                    </a:cubicBezTo>
                    <a:cubicBezTo>
                      <a:pt x="20452" y="34204"/>
                      <a:pt x="21835" y="32441"/>
                      <a:pt x="22703" y="30650"/>
                    </a:cubicBezTo>
                    <a:cubicBezTo>
                      <a:pt x="23544" y="28887"/>
                      <a:pt x="24114" y="26880"/>
                      <a:pt x="25497" y="25497"/>
                    </a:cubicBezTo>
                    <a:cubicBezTo>
                      <a:pt x="26582" y="24412"/>
                      <a:pt x="28128" y="23680"/>
                      <a:pt x="28698" y="22242"/>
                    </a:cubicBezTo>
                    <a:cubicBezTo>
                      <a:pt x="29240" y="20913"/>
                      <a:pt x="28752" y="19340"/>
                      <a:pt x="27884" y="18174"/>
                    </a:cubicBezTo>
                    <a:cubicBezTo>
                      <a:pt x="26989" y="17034"/>
                      <a:pt x="25822" y="16166"/>
                      <a:pt x="24683" y="15217"/>
                    </a:cubicBezTo>
                    <a:cubicBezTo>
                      <a:pt x="23571" y="14268"/>
                      <a:pt x="22513" y="13183"/>
                      <a:pt x="22161" y="11772"/>
                    </a:cubicBezTo>
                    <a:cubicBezTo>
                      <a:pt x="21537" y="9602"/>
                      <a:pt x="22649" y="7270"/>
                      <a:pt x="22161" y="5100"/>
                    </a:cubicBezTo>
                    <a:cubicBezTo>
                      <a:pt x="21537" y="2550"/>
                      <a:pt x="18987" y="1031"/>
                      <a:pt x="16492" y="245"/>
                    </a:cubicBezTo>
                    <a:cubicBezTo>
                      <a:pt x="16221" y="136"/>
                      <a:pt x="15922" y="82"/>
                      <a:pt x="15651"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2"/>
              <p:cNvSpPr/>
              <p:nvPr/>
            </p:nvSpPr>
            <p:spPr>
              <a:xfrm>
                <a:off x="7929750" y="2477200"/>
                <a:ext cx="78000" cy="304500"/>
              </a:xfrm>
              <a:custGeom>
                <a:avLst/>
                <a:gdLst/>
                <a:ahLst/>
                <a:cxnLst/>
                <a:rect l="l" t="t" r="r" b="b"/>
                <a:pathLst>
                  <a:path w="3120" h="12180" fill="none" extrusionOk="0">
                    <a:moveTo>
                      <a:pt x="3120" y="1"/>
                    </a:moveTo>
                    <a:cubicBezTo>
                      <a:pt x="2333" y="1031"/>
                      <a:pt x="1547" y="2035"/>
                      <a:pt x="977" y="3147"/>
                    </a:cubicBezTo>
                    <a:cubicBezTo>
                      <a:pt x="407" y="4286"/>
                      <a:pt x="1" y="5534"/>
                      <a:pt x="1" y="6809"/>
                    </a:cubicBezTo>
                    <a:cubicBezTo>
                      <a:pt x="1" y="8707"/>
                      <a:pt x="869" y="10471"/>
                      <a:pt x="1709" y="12179"/>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2"/>
              <p:cNvSpPr/>
              <p:nvPr/>
            </p:nvSpPr>
            <p:spPr>
              <a:xfrm>
                <a:off x="7987400" y="2816925"/>
                <a:ext cx="25100" cy="75975"/>
              </a:xfrm>
              <a:custGeom>
                <a:avLst/>
                <a:gdLst/>
                <a:ahLst/>
                <a:cxnLst/>
                <a:rect l="l" t="t" r="r" b="b"/>
                <a:pathLst>
                  <a:path w="1004" h="3039" fill="none" extrusionOk="0">
                    <a:moveTo>
                      <a:pt x="0" y="1"/>
                    </a:moveTo>
                    <a:cubicBezTo>
                      <a:pt x="732" y="787"/>
                      <a:pt x="1004" y="1981"/>
                      <a:pt x="678" y="3039"/>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2"/>
              <p:cNvSpPr/>
              <p:nvPr/>
            </p:nvSpPr>
            <p:spPr>
              <a:xfrm>
                <a:off x="8318300" y="2988500"/>
                <a:ext cx="100375" cy="126150"/>
              </a:xfrm>
              <a:custGeom>
                <a:avLst/>
                <a:gdLst/>
                <a:ahLst/>
                <a:cxnLst/>
                <a:rect l="l" t="t" r="r" b="b"/>
                <a:pathLst>
                  <a:path w="4015" h="5046" fill="none" extrusionOk="0">
                    <a:moveTo>
                      <a:pt x="4015" y="0"/>
                    </a:moveTo>
                    <a:cubicBezTo>
                      <a:pt x="3445" y="2143"/>
                      <a:pt x="1953" y="3987"/>
                      <a:pt x="1" y="5045"/>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2"/>
              <p:cNvSpPr/>
              <p:nvPr/>
            </p:nvSpPr>
            <p:spPr>
              <a:xfrm>
                <a:off x="8253200" y="3115300"/>
                <a:ext cx="37325" cy="27150"/>
              </a:xfrm>
              <a:custGeom>
                <a:avLst/>
                <a:gdLst/>
                <a:ahLst/>
                <a:cxnLst/>
                <a:rect l="l" t="t" r="r" b="b"/>
                <a:pathLst>
                  <a:path w="1493" h="1086" fill="none" extrusionOk="0">
                    <a:moveTo>
                      <a:pt x="1492" y="787"/>
                    </a:moveTo>
                    <a:cubicBezTo>
                      <a:pt x="1384" y="1004"/>
                      <a:pt x="1113" y="1085"/>
                      <a:pt x="896" y="1058"/>
                    </a:cubicBezTo>
                    <a:cubicBezTo>
                      <a:pt x="652" y="1031"/>
                      <a:pt x="435" y="841"/>
                      <a:pt x="299" y="651"/>
                    </a:cubicBezTo>
                    <a:cubicBezTo>
                      <a:pt x="163" y="434"/>
                      <a:pt x="82" y="244"/>
                      <a:pt x="1" y="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2"/>
              <p:cNvSpPr/>
              <p:nvPr/>
            </p:nvSpPr>
            <p:spPr>
              <a:xfrm>
                <a:off x="8344750" y="2784175"/>
                <a:ext cx="166150" cy="181425"/>
              </a:xfrm>
              <a:custGeom>
                <a:avLst/>
                <a:gdLst/>
                <a:ahLst/>
                <a:cxnLst/>
                <a:rect l="l" t="t" r="r" b="b"/>
                <a:pathLst>
                  <a:path w="6646" h="7257" extrusionOk="0">
                    <a:moveTo>
                      <a:pt x="684" y="1"/>
                    </a:moveTo>
                    <a:cubicBezTo>
                      <a:pt x="624" y="1"/>
                      <a:pt x="567" y="10"/>
                      <a:pt x="516" y="36"/>
                    </a:cubicBezTo>
                    <a:cubicBezTo>
                      <a:pt x="217" y="144"/>
                      <a:pt x="0" y="497"/>
                      <a:pt x="28" y="823"/>
                    </a:cubicBezTo>
                    <a:cubicBezTo>
                      <a:pt x="28" y="1148"/>
                      <a:pt x="217" y="1446"/>
                      <a:pt x="380" y="1718"/>
                    </a:cubicBezTo>
                    <a:cubicBezTo>
                      <a:pt x="1085" y="2992"/>
                      <a:pt x="1926" y="4132"/>
                      <a:pt x="2930" y="5189"/>
                    </a:cubicBezTo>
                    <a:cubicBezTo>
                      <a:pt x="3424" y="5754"/>
                      <a:pt x="4632" y="7257"/>
                      <a:pt x="5581" y="7257"/>
                    </a:cubicBezTo>
                    <a:cubicBezTo>
                      <a:pt x="5726" y="7257"/>
                      <a:pt x="5865" y="7222"/>
                      <a:pt x="5995" y="7142"/>
                    </a:cubicBezTo>
                    <a:cubicBezTo>
                      <a:pt x="6646" y="6817"/>
                      <a:pt x="6646" y="5840"/>
                      <a:pt x="6537" y="5217"/>
                    </a:cubicBezTo>
                    <a:cubicBezTo>
                      <a:pt x="6402" y="4484"/>
                      <a:pt x="6076" y="3752"/>
                      <a:pt x="5588" y="3155"/>
                    </a:cubicBezTo>
                    <a:cubicBezTo>
                      <a:pt x="4503" y="1663"/>
                      <a:pt x="2876" y="551"/>
                      <a:pt x="1085" y="63"/>
                    </a:cubicBezTo>
                    <a:cubicBezTo>
                      <a:pt x="956" y="45"/>
                      <a:pt x="813" y="1"/>
                      <a:pt x="684"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2"/>
              <p:cNvSpPr/>
              <p:nvPr/>
            </p:nvSpPr>
            <p:spPr>
              <a:xfrm>
                <a:off x="7895850" y="2966050"/>
                <a:ext cx="69875" cy="78575"/>
              </a:xfrm>
              <a:custGeom>
                <a:avLst/>
                <a:gdLst/>
                <a:ahLst/>
                <a:cxnLst/>
                <a:rect l="l" t="t" r="r" b="b"/>
                <a:pathLst>
                  <a:path w="2795" h="3143" extrusionOk="0">
                    <a:moveTo>
                      <a:pt x="1748" y="1"/>
                    </a:moveTo>
                    <a:cubicBezTo>
                      <a:pt x="1472" y="1"/>
                      <a:pt x="1189" y="97"/>
                      <a:pt x="977" y="274"/>
                    </a:cubicBezTo>
                    <a:cubicBezTo>
                      <a:pt x="0" y="1007"/>
                      <a:pt x="82" y="2281"/>
                      <a:pt x="1085" y="2959"/>
                    </a:cubicBezTo>
                    <a:cubicBezTo>
                      <a:pt x="1282" y="3087"/>
                      <a:pt x="1467" y="3143"/>
                      <a:pt x="1638" y="3143"/>
                    </a:cubicBezTo>
                    <a:cubicBezTo>
                      <a:pt x="2338" y="3143"/>
                      <a:pt x="2794" y="2204"/>
                      <a:pt x="2794" y="1441"/>
                    </a:cubicBezTo>
                    <a:cubicBezTo>
                      <a:pt x="2794" y="1169"/>
                      <a:pt x="2767" y="898"/>
                      <a:pt x="2659" y="654"/>
                    </a:cubicBezTo>
                    <a:cubicBezTo>
                      <a:pt x="2577" y="410"/>
                      <a:pt x="2387" y="193"/>
                      <a:pt x="2170" y="84"/>
                    </a:cubicBezTo>
                    <a:cubicBezTo>
                      <a:pt x="2039" y="28"/>
                      <a:pt x="1894" y="1"/>
                      <a:pt x="1748"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a:off x="8296600" y="2527375"/>
                <a:ext cx="71225" cy="121700"/>
              </a:xfrm>
              <a:custGeom>
                <a:avLst/>
                <a:gdLst/>
                <a:ahLst/>
                <a:cxnLst/>
                <a:rect l="l" t="t" r="r" b="b"/>
                <a:pathLst>
                  <a:path w="2849" h="4868" extrusionOk="0">
                    <a:moveTo>
                      <a:pt x="1086" y="1"/>
                    </a:moveTo>
                    <a:cubicBezTo>
                      <a:pt x="841" y="1"/>
                      <a:pt x="597" y="137"/>
                      <a:pt x="462" y="299"/>
                    </a:cubicBezTo>
                    <a:cubicBezTo>
                      <a:pt x="326" y="516"/>
                      <a:pt x="272" y="733"/>
                      <a:pt x="190" y="950"/>
                    </a:cubicBezTo>
                    <a:cubicBezTo>
                      <a:pt x="1" y="2008"/>
                      <a:pt x="136" y="3988"/>
                      <a:pt x="1140" y="4666"/>
                    </a:cubicBezTo>
                    <a:cubicBezTo>
                      <a:pt x="1332" y="4799"/>
                      <a:pt x="1580" y="4868"/>
                      <a:pt x="1818" y="4868"/>
                    </a:cubicBezTo>
                    <a:cubicBezTo>
                      <a:pt x="2018" y="4868"/>
                      <a:pt x="2212" y="4819"/>
                      <a:pt x="2360" y="4720"/>
                    </a:cubicBezTo>
                    <a:cubicBezTo>
                      <a:pt x="2849" y="4368"/>
                      <a:pt x="2713" y="3690"/>
                      <a:pt x="2632" y="3174"/>
                    </a:cubicBezTo>
                    <a:cubicBezTo>
                      <a:pt x="2550" y="2306"/>
                      <a:pt x="2279" y="1411"/>
                      <a:pt x="1818" y="652"/>
                    </a:cubicBezTo>
                    <a:cubicBezTo>
                      <a:pt x="1655" y="326"/>
                      <a:pt x="1411" y="28"/>
                      <a:pt x="108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 name="Google Shape;755;p32"/>
            <p:cNvGrpSpPr/>
            <p:nvPr/>
          </p:nvGrpSpPr>
          <p:grpSpPr>
            <a:xfrm>
              <a:off x="7021100" y="2746400"/>
              <a:ext cx="605575" cy="627175"/>
              <a:chOff x="7021100" y="2746400"/>
              <a:chExt cx="605575" cy="627175"/>
            </a:xfrm>
          </p:grpSpPr>
          <p:sp>
            <p:nvSpPr>
              <p:cNvPr id="756" name="Google Shape;756;p32"/>
              <p:cNvSpPr/>
              <p:nvPr/>
            </p:nvSpPr>
            <p:spPr>
              <a:xfrm>
                <a:off x="7208925" y="2746400"/>
                <a:ext cx="282125" cy="319425"/>
              </a:xfrm>
              <a:custGeom>
                <a:avLst/>
                <a:gdLst/>
                <a:ahLst/>
                <a:cxnLst/>
                <a:rect l="l" t="t" r="r" b="b"/>
                <a:pathLst>
                  <a:path w="11285" h="12777" extrusionOk="0">
                    <a:moveTo>
                      <a:pt x="5724" y="1"/>
                    </a:moveTo>
                    <a:cubicBezTo>
                      <a:pt x="5154" y="1"/>
                      <a:pt x="4720" y="462"/>
                      <a:pt x="4693" y="1032"/>
                    </a:cubicBezTo>
                    <a:cubicBezTo>
                      <a:pt x="4558" y="4693"/>
                      <a:pt x="2822" y="8247"/>
                      <a:pt x="1" y="10552"/>
                    </a:cubicBezTo>
                    <a:lnTo>
                      <a:pt x="3419" y="11366"/>
                    </a:lnTo>
                    <a:cubicBezTo>
                      <a:pt x="4015" y="9982"/>
                      <a:pt x="4910" y="8762"/>
                      <a:pt x="6104" y="7813"/>
                    </a:cubicBezTo>
                    <a:cubicBezTo>
                      <a:pt x="6511" y="9277"/>
                      <a:pt x="6945" y="10688"/>
                      <a:pt x="7351" y="12152"/>
                    </a:cubicBezTo>
                    <a:lnTo>
                      <a:pt x="9765" y="12776"/>
                    </a:lnTo>
                    <a:cubicBezTo>
                      <a:pt x="9332" y="11203"/>
                      <a:pt x="9494" y="9494"/>
                      <a:pt x="9765" y="7921"/>
                    </a:cubicBezTo>
                    <a:cubicBezTo>
                      <a:pt x="10118" y="6049"/>
                      <a:pt x="10552" y="4205"/>
                      <a:pt x="11122" y="2415"/>
                    </a:cubicBezTo>
                    <a:cubicBezTo>
                      <a:pt x="11284" y="1927"/>
                      <a:pt x="11040" y="1384"/>
                      <a:pt x="10552" y="1140"/>
                    </a:cubicBezTo>
                    <a:cubicBezTo>
                      <a:pt x="8952" y="435"/>
                      <a:pt x="7324" y="55"/>
                      <a:pt x="57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2"/>
              <p:cNvSpPr/>
              <p:nvPr/>
            </p:nvSpPr>
            <p:spPr>
              <a:xfrm>
                <a:off x="7021100" y="2943525"/>
                <a:ext cx="339075" cy="430050"/>
              </a:xfrm>
              <a:custGeom>
                <a:avLst/>
                <a:gdLst/>
                <a:ahLst/>
                <a:cxnLst/>
                <a:rect l="l" t="t" r="r" b="b"/>
                <a:pathLst>
                  <a:path w="13563" h="17202" extrusionOk="0">
                    <a:moveTo>
                      <a:pt x="8429" y="0"/>
                    </a:moveTo>
                    <a:cubicBezTo>
                      <a:pt x="8350" y="0"/>
                      <a:pt x="8271" y="3"/>
                      <a:pt x="8192" y="9"/>
                    </a:cubicBezTo>
                    <a:cubicBezTo>
                      <a:pt x="7107" y="90"/>
                      <a:pt x="6103" y="823"/>
                      <a:pt x="5778" y="1853"/>
                    </a:cubicBezTo>
                    <a:cubicBezTo>
                      <a:pt x="5749" y="1844"/>
                      <a:pt x="5719" y="1839"/>
                      <a:pt x="5690" y="1839"/>
                    </a:cubicBezTo>
                    <a:cubicBezTo>
                      <a:pt x="5552" y="1839"/>
                      <a:pt x="5416" y="1936"/>
                      <a:pt x="5371" y="2070"/>
                    </a:cubicBezTo>
                    <a:lnTo>
                      <a:pt x="5290" y="2721"/>
                    </a:lnTo>
                    <a:cubicBezTo>
                      <a:pt x="5230" y="2324"/>
                      <a:pt x="4793" y="2072"/>
                      <a:pt x="4382" y="2072"/>
                    </a:cubicBezTo>
                    <a:cubicBezTo>
                      <a:pt x="4231" y="2072"/>
                      <a:pt x="4084" y="2106"/>
                      <a:pt x="3961" y="2179"/>
                    </a:cubicBezTo>
                    <a:cubicBezTo>
                      <a:pt x="3472" y="2477"/>
                      <a:pt x="3310" y="3128"/>
                      <a:pt x="3391" y="3671"/>
                    </a:cubicBezTo>
                    <a:cubicBezTo>
                      <a:pt x="3413" y="3894"/>
                      <a:pt x="3477" y="4108"/>
                      <a:pt x="3567" y="4317"/>
                    </a:cubicBezTo>
                    <a:lnTo>
                      <a:pt x="3567" y="4317"/>
                    </a:lnTo>
                    <a:cubicBezTo>
                      <a:pt x="3254" y="4048"/>
                      <a:pt x="2840" y="3888"/>
                      <a:pt x="2442" y="3888"/>
                    </a:cubicBezTo>
                    <a:cubicBezTo>
                      <a:pt x="1655" y="3942"/>
                      <a:pt x="977" y="4403"/>
                      <a:pt x="570" y="5054"/>
                    </a:cubicBezTo>
                    <a:cubicBezTo>
                      <a:pt x="82" y="5759"/>
                      <a:pt x="1" y="6681"/>
                      <a:pt x="218" y="7495"/>
                    </a:cubicBezTo>
                    <a:cubicBezTo>
                      <a:pt x="462" y="8309"/>
                      <a:pt x="1086" y="9014"/>
                      <a:pt x="1845" y="9367"/>
                    </a:cubicBezTo>
                    <a:cubicBezTo>
                      <a:pt x="1492" y="9448"/>
                      <a:pt x="1248" y="9963"/>
                      <a:pt x="1438" y="10343"/>
                    </a:cubicBezTo>
                    <a:cubicBezTo>
                      <a:pt x="1575" y="10548"/>
                      <a:pt x="1841" y="10678"/>
                      <a:pt x="2094" y="10678"/>
                    </a:cubicBezTo>
                    <a:cubicBezTo>
                      <a:pt x="2145" y="10678"/>
                      <a:pt x="2196" y="10673"/>
                      <a:pt x="2245" y="10661"/>
                    </a:cubicBezTo>
                    <a:lnTo>
                      <a:pt x="2245" y="10661"/>
                    </a:lnTo>
                    <a:cubicBezTo>
                      <a:pt x="2070" y="10799"/>
                      <a:pt x="1945" y="11019"/>
                      <a:pt x="1926" y="11265"/>
                    </a:cubicBezTo>
                    <a:cubicBezTo>
                      <a:pt x="1845" y="11564"/>
                      <a:pt x="1981" y="11889"/>
                      <a:pt x="2170" y="12160"/>
                    </a:cubicBezTo>
                    <a:cubicBezTo>
                      <a:pt x="2599" y="12829"/>
                      <a:pt x="3375" y="13194"/>
                      <a:pt x="4148" y="13194"/>
                    </a:cubicBezTo>
                    <a:cubicBezTo>
                      <a:pt x="4351" y="13194"/>
                      <a:pt x="4554" y="13169"/>
                      <a:pt x="4750" y="13118"/>
                    </a:cubicBezTo>
                    <a:lnTo>
                      <a:pt x="4750" y="13118"/>
                    </a:lnTo>
                    <a:cubicBezTo>
                      <a:pt x="4273" y="13486"/>
                      <a:pt x="4000" y="14105"/>
                      <a:pt x="4096" y="14683"/>
                    </a:cubicBezTo>
                    <a:cubicBezTo>
                      <a:pt x="4151" y="15225"/>
                      <a:pt x="4530" y="15686"/>
                      <a:pt x="4964" y="16066"/>
                    </a:cubicBezTo>
                    <a:cubicBezTo>
                      <a:pt x="5642" y="16690"/>
                      <a:pt x="6510" y="17097"/>
                      <a:pt x="7378" y="17178"/>
                    </a:cubicBezTo>
                    <a:cubicBezTo>
                      <a:pt x="7507" y="17194"/>
                      <a:pt x="7638" y="17202"/>
                      <a:pt x="7768" y="17202"/>
                    </a:cubicBezTo>
                    <a:cubicBezTo>
                      <a:pt x="8541" y="17202"/>
                      <a:pt x="9313" y="16929"/>
                      <a:pt x="9847" y="16419"/>
                    </a:cubicBezTo>
                    <a:cubicBezTo>
                      <a:pt x="10375" y="15891"/>
                      <a:pt x="10671" y="15148"/>
                      <a:pt x="10619" y="14423"/>
                    </a:cubicBezTo>
                    <a:lnTo>
                      <a:pt x="10619" y="14423"/>
                    </a:lnTo>
                    <a:cubicBezTo>
                      <a:pt x="10814" y="14837"/>
                      <a:pt x="11276" y="15118"/>
                      <a:pt x="11741" y="15118"/>
                    </a:cubicBezTo>
                    <a:cubicBezTo>
                      <a:pt x="11824" y="15118"/>
                      <a:pt x="11907" y="15109"/>
                      <a:pt x="11989" y="15090"/>
                    </a:cubicBezTo>
                    <a:cubicBezTo>
                      <a:pt x="12695" y="14954"/>
                      <a:pt x="13183" y="14249"/>
                      <a:pt x="13291" y="13517"/>
                    </a:cubicBezTo>
                    <a:cubicBezTo>
                      <a:pt x="13373" y="12730"/>
                      <a:pt x="12912" y="11998"/>
                      <a:pt x="13101" y="11211"/>
                    </a:cubicBezTo>
                    <a:cubicBezTo>
                      <a:pt x="13237" y="10370"/>
                      <a:pt x="13454" y="9584"/>
                      <a:pt x="13481" y="8743"/>
                    </a:cubicBezTo>
                    <a:cubicBezTo>
                      <a:pt x="13563" y="7088"/>
                      <a:pt x="13318" y="5461"/>
                      <a:pt x="12776" y="3888"/>
                    </a:cubicBezTo>
                    <a:cubicBezTo>
                      <a:pt x="12396" y="2884"/>
                      <a:pt x="11881" y="1908"/>
                      <a:pt x="11121" y="1148"/>
                    </a:cubicBezTo>
                    <a:cubicBezTo>
                      <a:pt x="10392" y="469"/>
                      <a:pt x="9430" y="0"/>
                      <a:pt x="84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2"/>
              <p:cNvSpPr/>
              <p:nvPr/>
            </p:nvSpPr>
            <p:spPr>
              <a:xfrm>
                <a:off x="7257075" y="2995875"/>
                <a:ext cx="369600" cy="319075"/>
              </a:xfrm>
              <a:custGeom>
                <a:avLst/>
                <a:gdLst/>
                <a:ahLst/>
                <a:cxnLst/>
                <a:rect l="l" t="t" r="r" b="b"/>
                <a:pathLst>
                  <a:path w="14784" h="12763" extrusionOk="0">
                    <a:moveTo>
                      <a:pt x="6301" y="1"/>
                    </a:moveTo>
                    <a:cubicBezTo>
                      <a:pt x="6262" y="1"/>
                      <a:pt x="6224" y="2"/>
                      <a:pt x="6185" y="3"/>
                    </a:cubicBezTo>
                    <a:cubicBezTo>
                      <a:pt x="4964" y="85"/>
                      <a:pt x="3879" y="1088"/>
                      <a:pt x="3744" y="2309"/>
                    </a:cubicBezTo>
                    <a:cubicBezTo>
                      <a:pt x="3595" y="1837"/>
                      <a:pt x="3082" y="1570"/>
                      <a:pt x="2580" y="1570"/>
                    </a:cubicBezTo>
                    <a:cubicBezTo>
                      <a:pt x="2534" y="1570"/>
                      <a:pt x="2488" y="1572"/>
                      <a:pt x="2442" y="1577"/>
                    </a:cubicBezTo>
                    <a:cubicBezTo>
                      <a:pt x="1899" y="1604"/>
                      <a:pt x="1438" y="1929"/>
                      <a:pt x="1059" y="2309"/>
                    </a:cubicBezTo>
                    <a:cubicBezTo>
                      <a:pt x="380" y="3014"/>
                      <a:pt x="1" y="4072"/>
                      <a:pt x="245" y="5021"/>
                    </a:cubicBezTo>
                    <a:cubicBezTo>
                      <a:pt x="489" y="5971"/>
                      <a:pt x="1330" y="6784"/>
                      <a:pt x="2306" y="6866"/>
                    </a:cubicBezTo>
                    <a:cubicBezTo>
                      <a:pt x="1764" y="7083"/>
                      <a:pt x="1303" y="7435"/>
                      <a:pt x="1004" y="7951"/>
                    </a:cubicBezTo>
                    <a:cubicBezTo>
                      <a:pt x="679" y="8439"/>
                      <a:pt x="652" y="9090"/>
                      <a:pt x="923" y="9605"/>
                    </a:cubicBezTo>
                    <a:cubicBezTo>
                      <a:pt x="1125" y="9990"/>
                      <a:pt x="1554" y="10238"/>
                      <a:pt x="1984" y="10238"/>
                    </a:cubicBezTo>
                    <a:cubicBezTo>
                      <a:pt x="2131" y="10238"/>
                      <a:pt x="2277" y="10210"/>
                      <a:pt x="2415" y="10148"/>
                    </a:cubicBezTo>
                    <a:lnTo>
                      <a:pt x="2415" y="10148"/>
                    </a:lnTo>
                    <a:cubicBezTo>
                      <a:pt x="2388" y="10989"/>
                      <a:pt x="2849" y="11884"/>
                      <a:pt x="3581" y="12318"/>
                    </a:cubicBezTo>
                    <a:cubicBezTo>
                      <a:pt x="3928" y="12518"/>
                      <a:pt x="4341" y="12619"/>
                      <a:pt x="4754" y="12619"/>
                    </a:cubicBezTo>
                    <a:cubicBezTo>
                      <a:pt x="5181" y="12619"/>
                      <a:pt x="5610" y="12511"/>
                      <a:pt x="5968" y="12291"/>
                    </a:cubicBezTo>
                    <a:cubicBezTo>
                      <a:pt x="6700" y="11829"/>
                      <a:pt x="7161" y="10961"/>
                      <a:pt x="7107" y="10121"/>
                    </a:cubicBezTo>
                    <a:lnTo>
                      <a:pt x="7107" y="10121"/>
                    </a:lnTo>
                    <a:cubicBezTo>
                      <a:pt x="7297" y="10989"/>
                      <a:pt x="7867" y="11802"/>
                      <a:pt x="8653" y="12291"/>
                    </a:cubicBezTo>
                    <a:cubicBezTo>
                      <a:pt x="9181" y="12600"/>
                      <a:pt x="9794" y="12763"/>
                      <a:pt x="10411" y="12763"/>
                    </a:cubicBezTo>
                    <a:cubicBezTo>
                      <a:pt x="10713" y="12763"/>
                      <a:pt x="11017" y="12723"/>
                      <a:pt x="11311" y="12643"/>
                    </a:cubicBezTo>
                    <a:cubicBezTo>
                      <a:pt x="11881" y="12507"/>
                      <a:pt x="12423" y="12182"/>
                      <a:pt x="12668" y="11640"/>
                    </a:cubicBezTo>
                    <a:cubicBezTo>
                      <a:pt x="12857" y="11070"/>
                      <a:pt x="12668" y="10419"/>
                      <a:pt x="12288" y="9931"/>
                    </a:cubicBezTo>
                    <a:cubicBezTo>
                      <a:pt x="12206" y="9849"/>
                      <a:pt x="12125" y="9768"/>
                      <a:pt x="12017" y="9660"/>
                    </a:cubicBezTo>
                    <a:cubicBezTo>
                      <a:pt x="12586" y="9578"/>
                      <a:pt x="13074" y="9090"/>
                      <a:pt x="13210" y="8547"/>
                    </a:cubicBezTo>
                    <a:cubicBezTo>
                      <a:pt x="13337" y="7888"/>
                      <a:pt x="12895" y="7158"/>
                      <a:pt x="12283" y="6932"/>
                    </a:cubicBezTo>
                    <a:lnTo>
                      <a:pt x="12283" y="6932"/>
                    </a:lnTo>
                    <a:cubicBezTo>
                      <a:pt x="12407" y="6964"/>
                      <a:pt x="12533" y="6979"/>
                      <a:pt x="12659" y="6979"/>
                    </a:cubicBezTo>
                    <a:cubicBezTo>
                      <a:pt x="13355" y="6979"/>
                      <a:pt x="14050" y="6526"/>
                      <a:pt x="14376" y="5916"/>
                    </a:cubicBezTo>
                    <a:cubicBezTo>
                      <a:pt x="14783" y="5103"/>
                      <a:pt x="14620" y="4099"/>
                      <a:pt x="14105" y="3367"/>
                    </a:cubicBezTo>
                    <a:cubicBezTo>
                      <a:pt x="13617" y="2607"/>
                      <a:pt x="12803" y="2119"/>
                      <a:pt x="11908" y="2038"/>
                    </a:cubicBezTo>
                    <a:cubicBezTo>
                      <a:pt x="11860" y="2035"/>
                      <a:pt x="11812" y="2034"/>
                      <a:pt x="11765" y="2034"/>
                    </a:cubicBezTo>
                    <a:cubicBezTo>
                      <a:pt x="11243" y="2034"/>
                      <a:pt x="10728" y="2169"/>
                      <a:pt x="10281" y="2417"/>
                    </a:cubicBezTo>
                    <a:cubicBezTo>
                      <a:pt x="10362" y="2282"/>
                      <a:pt x="10416" y="2119"/>
                      <a:pt x="10416" y="1929"/>
                    </a:cubicBezTo>
                    <a:cubicBezTo>
                      <a:pt x="10416" y="1441"/>
                      <a:pt x="10009" y="953"/>
                      <a:pt x="9494" y="953"/>
                    </a:cubicBezTo>
                    <a:cubicBezTo>
                      <a:pt x="9087" y="953"/>
                      <a:pt x="8789" y="1360"/>
                      <a:pt x="8789" y="1739"/>
                    </a:cubicBezTo>
                    <a:cubicBezTo>
                      <a:pt x="8422" y="718"/>
                      <a:pt x="7374" y="1"/>
                      <a:pt x="63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2"/>
              <p:cNvSpPr/>
              <p:nvPr/>
            </p:nvSpPr>
            <p:spPr>
              <a:xfrm>
                <a:off x="7475425" y="3186500"/>
                <a:ext cx="78675" cy="70550"/>
              </a:xfrm>
              <a:custGeom>
                <a:avLst/>
                <a:gdLst/>
                <a:ahLst/>
                <a:cxnLst/>
                <a:rect l="l" t="t" r="r" b="b"/>
                <a:pathLst>
                  <a:path w="3147" h="2822" fill="none" extrusionOk="0">
                    <a:moveTo>
                      <a:pt x="1" y="2306"/>
                    </a:moveTo>
                    <a:cubicBezTo>
                      <a:pt x="218" y="2631"/>
                      <a:pt x="624" y="2821"/>
                      <a:pt x="1031" y="2794"/>
                    </a:cubicBezTo>
                    <a:cubicBezTo>
                      <a:pt x="1438" y="2740"/>
                      <a:pt x="1818" y="2496"/>
                      <a:pt x="1954" y="2116"/>
                    </a:cubicBezTo>
                    <a:cubicBezTo>
                      <a:pt x="2089" y="1736"/>
                      <a:pt x="2035" y="1275"/>
                      <a:pt x="1709" y="977"/>
                    </a:cubicBezTo>
                    <a:cubicBezTo>
                      <a:pt x="1954" y="1058"/>
                      <a:pt x="2225" y="1085"/>
                      <a:pt x="2469" y="1058"/>
                    </a:cubicBezTo>
                    <a:cubicBezTo>
                      <a:pt x="2713" y="1031"/>
                      <a:pt x="2930" y="841"/>
                      <a:pt x="3038" y="624"/>
                    </a:cubicBezTo>
                    <a:cubicBezTo>
                      <a:pt x="3147" y="380"/>
                      <a:pt x="3011" y="82"/>
                      <a:pt x="2767" y="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2"/>
              <p:cNvSpPr/>
              <p:nvPr/>
            </p:nvSpPr>
            <p:spPr>
              <a:xfrm>
                <a:off x="7321500" y="3049525"/>
                <a:ext cx="124800" cy="92925"/>
              </a:xfrm>
              <a:custGeom>
                <a:avLst/>
                <a:gdLst/>
                <a:ahLst/>
                <a:cxnLst/>
                <a:rect l="l" t="t" r="r" b="b"/>
                <a:pathLst>
                  <a:path w="4992" h="3717" fill="none" extrusionOk="0">
                    <a:moveTo>
                      <a:pt x="4937" y="2577"/>
                    </a:moveTo>
                    <a:cubicBezTo>
                      <a:pt x="4991" y="2007"/>
                      <a:pt x="4964" y="1384"/>
                      <a:pt x="4693" y="868"/>
                    </a:cubicBezTo>
                    <a:cubicBezTo>
                      <a:pt x="4422" y="353"/>
                      <a:pt x="3852" y="0"/>
                      <a:pt x="3310" y="82"/>
                    </a:cubicBezTo>
                    <a:cubicBezTo>
                      <a:pt x="2848" y="163"/>
                      <a:pt x="2523" y="543"/>
                      <a:pt x="2306" y="895"/>
                    </a:cubicBezTo>
                    <a:cubicBezTo>
                      <a:pt x="2116" y="1302"/>
                      <a:pt x="2035" y="1763"/>
                      <a:pt x="1981" y="2197"/>
                    </a:cubicBezTo>
                    <a:cubicBezTo>
                      <a:pt x="1845" y="1899"/>
                      <a:pt x="1682" y="1573"/>
                      <a:pt x="1411" y="1411"/>
                    </a:cubicBezTo>
                    <a:cubicBezTo>
                      <a:pt x="1194" y="1275"/>
                      <a:pt x="923" y="1248"/>
                      <a:pt x="679" y="1302"/>
                    </a:cubicBezTo>
                    <a:cubicBezTo>
                      <a:pt x="272" y="1438"/>
                      <a:pt x="0" y="1845"/>
                      <a:pt x="0" y="2306"/>
                    </a:cubicBezTo>
                    <a:cubicBezTo>
                      <a:pt x="0" y="2740"/>
                      <a:pt x="245" y="3147"/>
                      <a:pt x="597" y="3391"/>
                    </a:cubicBezTo>
                    <a:cubicBezTo>
                      <a:pt x="923" y="3608"/>
                      <a:pt x="1357" y="3716"/>
                      <a:pt x="1818" y="3716"/>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2"/>
              <p:cNvSpPr/>
              <p:nvPr/>
            </p:nvSpPr>
            <p:spPr>
              <a:xfrm>
                <a:off x="7354725" y="3213625"/>
                <a:ext cx="53600" cy="50875"/>
              </a:xfrm>
              <a:custGeom>
                <a:avLst/>
                <a:gdLst/>
                <a:ahLst/>
                <a:cxnLst/>
                <a:rect l="l" t="t" r="r" b="b"/>
                <a:pathLst>
                  <a:path w="2144" h="2035" fill="none" extrusionOk="0">
                    <a:moveTo>
                      <a:pt x="2143" y="814"/>
                    </a:moveTo>
                    <a:cubicBezTo>
                      <a:pt x="2062" y="1275"/>
                      <a:pt x="1818" y="1736"/>
                      <a:pt x="1384" y="1872"/>
                    </a:cubicBezTo>
                    <a:cubicBezTo>
                      <a:pt x="950" y="2034"/>
                      <a:pt x="407" y="1763"/>
                      <a:pt x="218" y="1329"/>
                    </a:cubicBezTo>
                    <a:cubicBezTo>
                      <a:pt x="1" y="895"/>
                      <a:pt x="163" y="353"/>
                      <a:pt x="516" y="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2"/>
              <p:cNvSpPr/>
              <p:nvPr/>
            </p:nvSpPr>
            <p:spPr>
              <a:xfrm>
                <a:off x="7127575" y="3181075"/>
                <a:ext cx="118675" cy="144450"/>
              </a:xfrm>
              <a:custGeom>
                <a:avLst/>
                <a:gdLst/>
                <a:ahLst/>
                <a:cxnLst/>
                <a:rect l="l" t="t" r="r" b="b"/>
                <a:pathLst>
                  <a:path w="4747" h="5778" fill="none" extrusionOk="0">
                    <a:moveTo>
                      <a:pt x="4747" y="3906"/>
                    </a:moveTo>
                    <a:cubicBezTo>
                      <a:pt x="4638" y="4530"/>
                      <a:pt x="4421" y="5208"/>
                      <a:pt x="3825" y="5506"/>
                    </a:cubicBezTo>
                    <a:cubicBezTo>
                      <a:pt x="3363" y="5778"/>
                      <a:pt x="2712" y="5669"/>
                      <a:pt x="2278" y="5371"/>
                    </a:cubicBezTo>
                    <a:cubicBezTo>
                      <a:pt x="1844" y="5045"/>
                      <a:pt x="1600" y="4503"/>
                      <a:pt x="1600" y="3960"/>
                    </a:cubicBezTo>
                    <a:cubicBezTo>
                      <a:pt x="1600" y="3418"/>
                      <a:pt x="1844" y="2875"/>
                      <a:pt x="2170" y="2468"/>
                    </a:cubicBezTo>
                    <a:cubicBezTo>
                      <a:pt x="1763" y="2794"/>
                      <a:pt x="1302" y="3174"/>
                      <a:pt x="787" y="3065"/>
                    </a:cubicBezTo>
                    <a:cubicBezTo>
                      <a:pt x="353" y="3011"/>
                      <a:pt x="0" y="2577"/>
                      <a:pt x="27" y="2170"/>
                    </a:cubicBezTo>
                    <a:cubicBezTo>
                      <a:pt x="27" y="1709"/>
                      <a:pt x="407" y="1302"/>
                      <a:pt x="841" y="1275"/>
                    </a:cubicBezTo>
                    <a:cubicBezTo>
                      <a:pt x="488" y="1384"/>
                      <a:pt x="81" y="1004"/>
                      <a:pt x="109" y="597"/>
                    </a:cubicBezTo>
                    <a:cubicBezTo>
                      <a:pt x="163" y="217"/>
                      <a:pt x="678" y="0"/>
                      <a:pt x="1031" y="190"/>
                    </a:cubicBezTo>
                  </a:path>
                </a:pathLst>
              </a:custGeom>
              <a:noFill/>
              <a:ln w="122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2"/>
              <p:cNvSpPr/>
              <p:nvPr/>
            </p:nvSpPr>
            <p:spPr>
              <a:xfrm>
                <a:off x="7129600" y="3017650"/>
                <a:ext cx="103100" cy="97000"/>
              </a:xfrm>
              <a:custGeom>
                <a:avLst/>
                <a:gdLst/>
                <a:ahLst/>
                <a:cxnLst/>
                <a:rect l="l" t="t" r="r" b="b"/>
                <a:pathLst>
                  <a:path w="4124" h="3880" fill="none" extrusionOk="0">
                    <a:moveTo>
                      <a:pt x="4123" y="1818"/>
                    </a:moveTo>
                    <a:cubicBezTo>
                      <a:pt x="4015" y="1357"/>
                      <a:pt x="3933" y="923"/>
                      <a:pt x="3608" y="597"/>
                    </a:cubicBezTo>
                    <a:cubicBezTo>
                      <a:pt x="3337" y="245"/>
                      <a:pt x="2876" y="0"/>
                      <a:pt x="2442" y="109"/>
                    </a:cubicBezTo>
                    <a:cubicBezTo>
                      <a:pt x="2089" y="217"/>
                      <a:pt x="1818" y="489"/>
                      <a:pt x="1655" y="841"/>
                    </a:cubicBezTo>
                    <a:cubicBezTo>
                      <a:pt x="1411" y="1329"/>
                      <a:pt x="1438" y="1926"/>
                      <a:pt x="1682" y="2414"/>
                    </a:cubicBezTo>
                    <a:cubicBezTo>
                      <a:pt x="1438" y="2089"/>
                      <a:pt x="977" y="1953"/>
                      <a:pt x="597" y="2116"/>
                    </a:cubicBezTo>
                    <a:cubicBezTo>
                      <a:pt x="217" y="2279"/>
                      <a:pt x="0" y="2686"/>
                      <a:pt x="28" y="3093"/>
                    </a:cubicBezTo>
                    <a:cubicBezTo>
                      <a:pt x="55" y="3499"/>
                      <a:pt x="434" y="3852"/>
                      <a:pt x="841" y="3879"/>
                    </a:cubicBezTo>
                  </a:path>
                </a:pathLst>
              </a:custGeom>
              <a:noFill/>
              <a:ln w="122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2"/>
              <p:cNvSpPr/>
              <p:nvPr/>
            </p:nvSpPr>
            <p:spPr>
              <a:xfrm>
                <a:off x="7302500" y="2821675"/>
                <a:ext cx="40725" cy="113275"/>
              </a:xfrm>
              <a:custGeom>
                <a:avLst/>
                <a:gdLst/>
                <a:ahLst/>
                <a:cxnLst/>
                <a:rect l="l" t="t" r="r" b="b"/>
                <a:pathLst>
                  <a:path w="1629" h="4531" fill="none" extrusionOk="0">
                    <a:moveTo>
                      <a:pt x="1" y="4530"/>
                    </a:moveTo>
                    <a:cubicBezTo>
                      <a:pt x="869" y="3174"/>
                      <a:pt x="1439" y="1574"/>
                      <a:pt x="1628"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a:off x="7346600" y="2783025"/>
                <a:ext cx="22400" cy="12225"/>
              </a:xfrm>
              <a:custGeom>
                <a:avLst/>
                <a:gdLst/>
                <a:ahLst/>
                <a:cxnLst/>
                <a:rect l="l" t="t" r="r" b="b"/>
                <a:pathLst>
                  <a:path w="896" h="489" fill="none" extrusionOk="0">
                    <a:moveTo>
                      <a:pt x="0" y="489"/>
                    </a:moveTo>
                    <a:cubicBezTo>
                      <a:pt x="190" y="190"/>
                      <a:pt x="570" y="1"/>
                      <a:pt x="895"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32"/>
            <p:cNvGrpSpPr/>
            <p:nvPr/>
          </p:nvGrpSpPr>
          <p:grpSpPr>
            <a:xfrm>
              <a:off x="6136175" y="1866925"/>
              <a:ext cx="581725" cy="569750"/>
              <a:chOff x="6136175" y="1866925"/>
              <a:chExt cx="581725" cy="569750"/>
            </a:xfrm>
          </p:grpSpPr>
          <p:sp>
            <p:nvSpPr>
              <p:cNvPr id="767" name="Google Shape;767;p32"/>
              <p:cNvSpPr/>
              <p:nvPr/>
            </p:nvSpPr>
            <p:spPr>
              <a:xfrm>
                <a:off x="6312500" y="1871900"/>
                <a:ext cx="185125" cy="148125"/>
              </a:xfrm>
              <a:custGeom>
                <a:avLst/>
                <a:gdLst/>
                <a:ahLst/>
                <a:cxnLst/>
                <a:rect l="l" t="t" r="r" b="b"/>
                <a:pathLst>
                  <a:path w="7405" h="5925" extrusionOk="0">
                    <a:moveTo>
                      <a:pt x="3450" y="1"/>
                    </a:moveTo>
                    <a:cubicBezTo>
                      <a:pt x="2769" y="1"/>
                      <a:pt x="2097" y="141"/>
                      <a:pt x="1519" y="479"/>
                    </a:cubicBezTo>
                    <a:cubicBezTo>
                      <a:pt x="624" y="995"/>
                      <a:pt x="0" y="1971"/>
                      <a:pt x="54" y="3002"/>
                    </a:cubicBezTo>
                    <a:cubicBezTo>
                      <a:pt x="136" y="3843"/>
                      <a:pt x="624" y="4629"/>
                      <a:pt x="1302" y="5118"/>
                    </a:cubicBezTo>
                    <a:cubicBezTo>
                      <a:pt x="2002" y="5653"/>
                      <a:pt x="2842" y="5924"/>
                      <a:pt x="3662" y="5924"/>
                    </a:cubicBezTo>
                    <a:cubicBezTo>
                      <a:pt x="4877" y="5924"/>
                      <a:pt x="6046" y="5329"/>
                      <a:pt x="6645" y="4114"/>
                    </a:cubicBezTo>
                    <a:cubicBezTo>
                      <a:pt x="7405" y="2487"/>
                      <a:pt x="7052" y="968"/>
                      <a:pt x="5289" y="317"/>
                    </a:cubicBezTo>
                    <a:cubicBezTo>
                      <a:pt x="4716" y="121"/>
                      <a:pt x="4079" y="1"/>
                      <a:pt x="3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p:nvPr/>
            </p:nvSpPr>
            <p:spPr>
              <a:xfrm>
                <a:off x="6265025" y="1866925"/>
                <a:ext cx="425200" cy="434675"/>
              </a:xfrm>
              <a:custGeom>
                <a:avLst/>
                <a:gdLst/>
                <a:ahLst/>
                <a:cxnLst/>
                <a:rect l="l" t="t" r="r" b="b"/>
                <a:pathLst>
                  <a:path w="17008" h="17387" fill="none" extrusionOk="0">
                    <a:moveTo>
                      <a:pt x="17007" y="0"/>
                    </a:moveTo>
                    <a:cubicBezTo>
                      <a:pt x="9087" y="2821"/>
                      <a:pt x="2631" y="9439"/>
                      <a:pt x="0" y="17387"/>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2"/>
              <p:cNvSpPr/>
              <p:nvPr/>
            </p:nvSpPr>
            <p:spPr>
              <a:xfrm>
                <a:off x="6446075" y="1928625"/>
                <a:ext cx="97000" cy="12900"/>
              </a:xfrm>
              <a:custGeom>
                <a:avLst/>
                <a:gdLst/>
                <a:ahLst/>
                <a:cxnLst/>
                <a:rect l="l" t="t" r="r" b="b"/>
                <a:pathLst>
                  <a:path w="3880" h="516" fill="none" extrusionOk="0">
                    <a:moveTo>
                      <a:pt x="3879" y="516"/>
                    </a:moveTo>
                    <a:cubicBezTo>
                      <a:pt x="2686" y="218"/>
                      <a:pt x="1221" y="1"/>
                      <a:pt x="1" y="109"/>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2"/>
              <p:cNvSpPr/>
              <p:nvPr/>
            </p:nvSpPr>
            <p:spPr>
              <a:xfrm>
                <a:off x="6590500" y="1917100"/>
                <a:ext cx="35975" cy="221075"/>
              </a:xfrm>
              <a:custGeom>
                <a:avLst/>
                <a:gdLst/>
                <a:ahLst/>
                <a:cxnLst/>
                <a:rect l="l" t="t" r="r" b="b"/>
                <a:pathLst>
                  <a:path w="1439" h="8843" fill="none" extrusionOk="0">
                    <a:moveTo>
                      <a:pt x="1" y="0"/>
                    </a:moveTo>
                    <a:cubicBezTo>
                      <a:pt x="1032" y="2821"/>
                      <a:pt x="1438" y="5859"/>
                      <a:pt x="1113" y="8843"/>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6371475" y="2109675"/>
                <a:ext cx="90900" cy="169550"/>
              </a:xfrm>
              <a:custGeom>
                <a:avLst/>
                <a:gdLst/>
                <a:ahLst/>
                <a:cxnLst/>
                <a:rect l="l" t="t" r="r" b="b"/>
                <a:pathLst>
                  <a:path w="3636" h="6782" fill="none" extrusionOk="0">
                    <a:moveTo>
                      <a:pt x="1" y="1"/>
                    </a:moveTo>
                    <a:cubicBezTo>
                      <a:pt x="1900" y="1818"/>
                      <a:pt x="3147" y="4151"/>
                      <a:pt x="3636" y="6782"/>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6241300" y="2050000"/>
                <a:ext cx="163425" cy="37325"/>
              </a:xfrm>
              <a:custGeom>
                <a:avLst/>
                <a:gdLst/>
                <a:ahLst/>
                <a:cxnLst/>
                <a:rect l="l" t="t" r="r" b="b"/>
                <a:pathLst>
                  <a:path w="6537" h="1493" fill="none" extrusionOk="0">
                    <a:moveTo>
                      <a:pt x="6537" y="435"/>
                    </a:moveTo>
                    <a:cubicBezTo>
                      <a:pt x="4286" y="1"/>
                      <a:pt x="1980" y="380"/>
                      <a:pt x="0" y="1493"/>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6398600" y="1892000"/>
                <a:ext cx="75300" cy="74125"/>
              </a:xfrm>
              <a:custGeom>
                <a:avLst/>
                <a:gdLst/>
                <a:ahLst/>
                <a:cxnLst/>
                <a:rect l="l" t="t" r="r" b="b"/>
                <a:pathLst>
                  <a:path w="3012" h="2965" extrusionOk="0">
                    <a:moveTo>
                      <a:pt x="1032" y="1"/>
                    </a:moveTo>
                    <a:cubicBezTo>
                      <a:pt x="1167" y="354"/>
                      <a:pt x="1113" y="733"/>
                      <a:pt x="977" y="1032"/>
                    </a:cubicBezTo>
                    <a:cubicBezTo>
                      <a:pt x="760" y="679"/>
                      <a:pt x="408" y="462"/>
                      <a:pt x="28" y="326"/>
                    </a:cubicBezTo>
                    <a:lnTo>
                      <a:pt x="28" y="326"/>
                    </a:lnTo>
                    <a:cubicBezTo>
                      <a:pt x="1" y="543"/>
                      <a:pt x="28" y="815"/>
                      <a:pt x="164" y="1059"/>
                    </a:cubicBezTo>
                    <a:cubicBezTo>
                      <a:pt x="299" y="1276"/>
                      <a:pt x="543" y="1438"/>
                      <a:pt x="787" y="1466"/>
                    </a:cubicBezTo>
                    <a:cubicBezTo>
                      <a:pt x="435" y="1574"/>
                      <a:pt x="136" y="1872"/>
                      <a:pt x="28" y="2225"/>
                    </a:cubicBezTo>
                    <a:cubicBezTo>
                      <a:pt x="163" y="2304"/>
                      <a:pt x="322" y="2345"/>
                      <a:pt x="479" y="2345"/>
                    </a:cubicBezTo>
                    <a:cubicBezTo>
                      <a:pt x="699" y="2345"/>
                      <a:pt x="916" y="2264"/>
                      <a:pt x="1059" y="2089"/>
                    </a:cubicBezTo>
                    <a:cubicBezTo>
                      <a:pt x="1059" y="2361"/>
                      <a:pt x="1194" y="2659"/>
                      <a:pt x="1357" y="2849"/>
                    </a:cubicBezTo>
                    <a:cubicBezTo>
                      <a:pt x="1424" y="2916"/>
                      <a:pt x="1473" y="2964"/>
                      <a:pt x="1548" y="2964"/>
                    </a:cubicBezTo>
                    <a:cubicBezTo>
                      <a:pt x="1564" y="2964"/>
                      <a:pt x="1582" y="2962"/>
                      <a:pt x="1601" y="2957"/>
                    </a:cubicBezTo>
                    <a:cubicBezTo>
                      <a:pt x="1655" y="2930"/>
                      <a:pt x="1710" y="2849"/>
                      <a:pt x="1710" y="2795"/>
                    </a:cubicBezTo>
                    <a:cubicBezTo>
                      <a:pt x="1764" y="2551"/>
                      <a:pt x="1764" y="2279"/>
                      <a:pt x="1655" y="2035"/>
                    </a:cubicBezTo>
                    <a:lnTo>
                      <a:pt x="1655" y="2035"/>
                    </a:lnTo>
                    <a:cubicBezTo>
                      <a:pt x="1878" y="2134"/>
                      <a:pt x="2106" y="2182"/>
                      <a:pt x="2322" y="2182"/>
                    </a:cubicBezTo>
                    <a:cubicBezTo>
                      <a:pt x="2580" y="2182"/>
                      <a:pt x="2820" y="2114"/>
                      <a:pt x="3012" y="1981"/>
                    </a:cubicBezTo>
                    <a:lnTo>
                      <a:pt x="1900" y="1574"/>
                    </a:lnTo>
                    <a:cubicBezTo>
                      <a:pt x="2171" y="1276"/>
                      <a:pt x="2306" y="842"/>
                      <a:pt x="2252" y="435"/>
                    </a:cubicBezTo>
                    <a:lnTo>
                      <a:pt x="2252" y="435"/>
                    </a:lnTo>
                    <a:cubicBezTo>
                      <a:pt x="2008" y="489"/>
                      <a:pt x="1791" y="625"/>
                      <a:pt x="1601" y="787"/>
                    </a:cubicBezTo>
                    <a:cubicBezTo>
                      <a:pt x="1574" y="462"/>
                      <a:pt x="1330" y="109"/>
                      <a:pt x="1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2"/>
              <p:cNvSpPr/>
              <p:nvPr/>
            </p:nvSpPr>
            <p:spPr>
              <a:xfrm>
                <a:off x="6368775" y="2228175"/>
                <a:ext cx="191250" cy="151600"/>
              </a:xfrm>
              <a:custGeom>
                <a:avLst/>
                <a:gdLst/>
                <a:ahLst/>
                <a:cxnLst/>
                <a:rect l="l" t="t" r="r" b="b"/>
                <a:pathLst>
                  <a:path w="7650" h="6064" extrusionOk="0">
                    <a:moveTo>
                      <a:pt x="3692" y="1"/>
                    </a:moveTo>
                    <a:cubicBezTo>
                      <a:pt x="2942" y="1"/>
                      <a:pt x="2188" y="168"/>
                      <a:pt x="1546" y="550"/>
                    </a:cubicBezTo>
                    <a:cubicBezTo>
                      <a:pt x="651" y="1092"/>
                      <a:pt x="0" y="2096"/>
                      <a:pt x="109" y="3154"/>
                    </a:cubicBezTo>
                    <a:cubicBezTo>
                      <a:pt x="190" y="4022"/>
                      <a:pt x="760" y="4808"/>
                      <a:pt x="1465" y="5324"/>
                    </a:cubicBezTo>
                    <a:cubicBezTo>
                      <a:pt x="2153" y="5813"/>
                      <a:pt x="2973" y="6063"/>
                      <a:pt x="3776" y="6063"/>
                    </a:cubicBezTo>
                    <a:cubicBezTo>
                      <a:pt x="5063" y="6063"/>
                      <a:pt x="6305" y="5422"/>
                      <a:pt x="6890" y="4103"/>
                    </a:cubicBezTo>
                    <a:cubicBezTo>
                      <a:pt x="7649" y="2394"/>
                      <a:pt x="7188" y="848"/>
                      <a:pt x="5371" y="279"/>
                    </a:cubicBezTo>
                    <a:cubicBezTo>
                      <a:pt x="4850" y="101"/>
                      <a:pt x="4272" y="1"/>
                      <a:pt x="3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2"/>
              <p:cNvSpPr/>
              <p:nvPr/>
            </p:nvSpPr>
            <p:spPr>
              <a:xfrm>
                <a:off x="6410825" y="2191050"/>
                <a:ext cx="75275" cy="75300"/>
              </a:xfrm>
              <a:custGeom>
                <a:avLst/>
                <a:gdLst/>
                <a:ahLst/>
                <a:cxnLst/>
                <a:rect l="l" t="t" r="r" b="b"/>
                <a:pathLst>
                  <a:path w="3011" h="3012" extrusionOk="0">
                    <a:moveTo>
                      <a:pt x="2170" y="0"/>
                    </a:moveTo>
                    <a:lnTo>
                      <a:pt x="2170" y="0"/>
                    </a:lnTo>
                    <a:cubicBezTo>
                      <a:pt x="1980" y="353"/>
                      <a:pt x="1817" y="706"/>
                      <a:pt x="1655" y="1085"/>
                    </a:cubicBezTo>
                    <a:cubicBezTo>
                      <a:pt x="1403" y="783"/>
                      <a:pt x="1011" y="621"/>
                      <a:pt x="631" y="621"/>
                    </a:cubicBezTo>
                    <a:cubicBezTo>
                      <a:pt x="601" y="621"/>
                      <a:pt x="572" y="622"/>
                      <a:pt x="543" y="624"/>
                    </a:cubicBezTo>
                    <a:cubicBezTo>
                      <a:pt x="597" y="868"/>
                      <a:pt x="705" y="1113"/>
                      <a:pt x="841" y="1302"/>
                    </a:cubicBezTo>
                    <a:cubicBezTo>
                      <a:pt x="488" y="1302"/>
                      <a:pt x="136" y="1519"/>
                      <a:pt x="0" y="1818"/>
                    </a:cubicBezTo>
                    <a:cubicBezTo>
                      <a:pt x="102" y="1784"/>
                      <a:pt x="210" y="1768"/>
                      <a:pt x="318" y="1768"/>
                    </a:cubicBezTo>
                    <a:cubicBezTo>
                      <a:pt x="556" y="1768"/>
                      <a:pt x="799" y="1842"/>
                      <a:pt x="1004" y="1953"/>
                    </a:cubicBezTo>
                    <a:cubicBezTo>
                      <a:pt x="678" y="2143"/>
                      <a:pt x="407" y="2469"/>
                      <a:pt x="190" y="2821"/>
                    </a:cubicBezTo>
                    <a:cubicBezTo>
                      <a:pt x="286" y="2853"/>
                      <a:pt x="387" y="2869"/>
                      <a:pt x="488" y="2869"/>
                    </a:cubicBezTo>
                    <a:cubicBezTo>
                      <a:pt x="644" y="2869"/>
                      <a:pt x="802" y="2833"/>
                      <a:pt x="949" y="2767"/>
                    </a:cubicBezTo>
                    <a:cubicBezTo>
                      <a:pt x="1166" y="2631"/>
                      <a:pt x="1356" y="2442"/>
                      <a:pt x="1411" y="2198"/>
                    </a:cubicBezTo>
                    <a:cubicBezTo>
                      <a:pt x="1492" y="2577"/>
                      <a:pt x="1763" y="2876"/>
                      <a:pt x="2089" y="3011"/>
                    </a:cubicBezTo>
                    <a:cubicBezTo>
                      <a:pt x="2333" y="2713"/>
                      <a:pt x="2333" y="2252"/>
                      <a:pt x="2062" y="1981"/>
                    </a:cubicBezTo>
                    <a:lnTo>
                      <a:pt x="2062" y="1981"/>
                    </a:lnTo>
                    <a:cubicBezTo>
                      <a:pt x="2110" y="1990"/>
                      <a:pt x="2158" y="1995"/>
                      <a:pt x="2208" y="1995"/>
                    </a:cubicBezTo>
                    <a:cubicBezTo>
                      <a:pt x="2437" y="1995"/>
                      <a:pt x="2674" y="1897"/>
                      <a:pt x="2875" y="1764"/>
                    </a:cubicBezTo>
                    <a:cubicBezTo>
                      <a:pt x="2929" y="1682"/>
                      <a:pt x="3011" y="1628"/>
                      <a:pt x="2984" y="1547"/>
                    </a:cubicBezTo>
                    <a:cubicBezTo>
                      <a:pt x="2929" y="1492"/>
                      <a:pt x="2875" y="1438"/>
                      <a:pt x="2848" y="1411"/>
                    </a:cubicBezTo>
                    <a:cubicBezTo>
                      <a:pt x="2717" y="1353"/>
                      <a:pt x="2579" y="1326"/>
                      <a:pt x="2441" y="1326"/>
                    </a:cubicBezTo>
                    <a:cubicBezTo>
                      <a:pt x="2321" y="1326"/>
                      <a:pt x="2202" y="1346"/>
                      <a:pt x="2089" y="1384"/>
                    </a:cubicBezTo>
                    <a:cubicBezTo>
                      <a:pt x="2333" y="896"/>
                      <a:pt x="2360" y="407"/>
                      <a:pt x="2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2"/>
              <p:cNvSpPr/>
              <p:nvPr/>
            </p:nvSpPr>
            <p:spPr>
              <a:xfrm>
                <a:off x="6517275" y="2068850"/>
                <a:ext cx="200625" cy="173325"/>
              </a:xfrm>
              <a:custGeom>
                <a:avLst/>
                <a:gdLst/>
                <a:ahLst/>
                <a:cxnLst/>
                <a:rect l="l" t="t" r="r" b="b"/>
                <a:pathLst>
                  <a:path w="8025" h="6933" extrusionOk="0">
                    <a:moveTo>
                      <a:pt x="5046" y="1"/>
                    </a:moveTo>
                    <a:cubicBezTo>
                      <a:pt x="4975" y="1"/>
                      <a:pt x="4902" y="2"/>
                      <a:pt x="4829" y="6"/>
                    </a:cubicBezTo>
                    <a:cubicBezTo>
                      <a:pt x="3391" y="88"/>
                      <a:pt x="1872" y="684"/>
                      <a:pt x="950" y="1823"/>
                    </a:cubicBezTo>
                    <a:cubicBezTo>
                      <a:pt x="245" y="2746"/>
                      <a:pt x="1" y="4021"/>
                      <a:pt x="516" y="5078"/>
                    </a:cubicBezTo>
                    <a:cubicBezTo>
                      <a:pt x="950" y="5973"/>
                      <a:pt x="1845" y="6543"/>
                      <a:pt x="2740" y="6787"/>
                    </a:cubicBezTo>
                    <a:cubicBezTo>
                      <a:pt x="3114" y="6885"/>
                      <a:pt x="3494" y="6932"/>
                      <a:pt x="3869" y="6932"/>
                    </a:cubicBezTo>
                    <a:cubicBezTo>
                      <a:pt x="5884" y="6932"/>
                      <a:pt x="7756" y="5569"/>
                      <a:pt x="7894" y="3397"/>
                    </a:cubicBezTo>
                    <a:cubicBezTo>
                      <a:pt x="8024" y="1433"/>
                      <a:pt x="7018" y="1"/>
                      <a:pt x="50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6578975" y="2047300"/>
                <a:ext cx="84800" cy="66975"/>
              </a:xfrm>
              <a:custGeom>
                <a:avLst/>
                <a:gdLst/>
                <a:ahLst/>
                <a:cxnLst/>
                <a:rect l="l" t="t" r="r" b="b"/>
                <a:pathLst>
                  <a:path w="3392" h="2679" extrusionOk="0">
                    <a:moveTo>
                      <a:pt x="2035" y="0"/>
                    </a:moveTo>
                    <a:cubicBezTo>
                      <a:pt x="1872" y="190"/>
                      <a:pt x="1737" y="380"/>
                      <a:pt x="1628" y="624"/>
                    </a:cubicBezTo>
                    <a:cubicBezTo>
                      <a:pt x="1489" y="369"/>
                      <a:pt x="1230" y="173"/>
                      <a:pt x="921" y="173"/>
                    </a:cubicBezTo>
                    <a:cubicBezTo>
                      <a:pt x="868" y="173"/>
                      <a:pt x="815" y="178"/>
                      <a:pt x="760" y="190"/>
                    </a:cubicBezTo>
                    <a:cubicBezTo>
                      <a:pt x="1004" y="407"/>
                      <a:pt x="1167" y="787"/>
                      <a:pt x="1167" y="1139"/>
                    </a:cubicBezTo>
                    <a:cubicBezTo>
                      <a:pt x="846" y="956"/>
                      <a:pt x="506" y="889"/>
                      <a:pt x="179" y="889"/>
                    </a:cubicBezTo>
                    <a:cubicBezTo>
                      <a:pt x="119" y="889"/>
                      <a:pt x="60" y="891"/>
                      <a:pt x="1" y="895"/>
                    </a:cubicBezTo>
                    <a:cubicBezTo>
                      <a:pt x="82" y="1139"/>
                      <a:pt x="245" y="1356"/>
                      <a:pt x="462" y="1492"/>
                    </a:cubicBezTo>
                    <a:cubicBezTo>
                      <a:pt x="591" y="1584"/>
                      <a:pt x="757" y="1639"/>
                      <a:pt x="936" y="1639"/>
                    </a:cubicBezTo>
                    <a:cubicBezTo>
                      <a:pt x="1020" y="1639"/>
                      <a:pt x="1107" y="1627"/>
                      <a:pt x="1194" y="1601"/>
                    </a:cubicBezTo>
                    <a:lnTo>
                      <a:pt x="1194" y="1601"/>
                    </a:lnTo>
                    <a:cubicBezTo>
                      <a:pt x="923" y="1872"/>
                      <a:pt x="787" y="2252"/>
                      <a:pt x="869" y="2631"/>
                    </a:cubicBezTo>
                    <a:cubicBezTo>
                      <a:pt x="899" y="2636"/>
                      <a:pt x="930" y="2638"/>
                      <a:pt x="961" y="2638"/>
                    </a:cubicBezTo>
                    <a:cubicBezTo>
                      <a:pt x="1289" y="2638"/>
                      <a:pt x="1638" y="2386"/>
                      <a:pt x="1737" y="2089"/>
                    </a:cubicBezTo>
                    <a:cubicBezTo>
                      <a:pt x="1872" y="2360"/>
                      <a:pt x="2089" y="2550"/>
                      <a:pt x="2333" y="2658"/>
                    </a:cubicBezTo>
                    <a:cubicBezTo>
                      <a:pt x="2374" y="2672"/>
                      <a:pt x="2422" y="2679"/>
                      <a:pt x="2466" y="2679"/>
                    </a:cubicBezTo>
                    <a:cubicBezTo>
                      <a:pt x="2510" y="2679"/>
                      <a:pt x="2550" y="2672"/>
                      <a:pt x="2578" y="2658"/>
                    </a:cubicBezTo>
                    <a:cubicBezTo>
                      <a:pt x="2605" y="2631"/>
                      <a:pt x="2605" y="2523"/>
                      <a:pt x="2605" y="2441"/>
                    </a:cubicBezTo>
                    <a:cubicBezTo>
                      <a:pt x="2578" y="2224"/>
                      <a:pt x="2442" y="1980"/>
                      <a:pt x="2279" y="1818"/>
                    </a:cubicBezTo>
                    <a:cubicBezTo>
                      <a:pt x="2713" y="1709"/>
                      <a:pt x="3174" y="1465"/>
                      <a:pt x="3391" y="1085"/>
                    </a:cubicBezTo>
                    <a:lnTo>
                      <a:pt x="3391" y="1085"/>
                    </a:lnTo>
                    <a:cubicBezTo>
                      <a:pt x="2984" y="1139"/>
                      <a:pt x="2632" y="1167"/>
                      <a:pt x="2225" y="1194"/>
                    </a:cubicBezTo>
                    <a:cubicBezTo>
                      <a:pt x="2361" y="787"/>
                      <a:pt x="2279" y="353"/>
                      <a:pt x="2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6136175" y="2029375"/>
                <a:ext cx="191250" cy="152975"/>
              </a:xfrm>
              <a:custGeom>
                <a:avLst/>
                <a:gdLst/>
                <a:ahLst/>
                <a:cxnLst/>
                <a:rect l="l" t="t" r="r" b="b"/>
                <a:pathLst>
                  <a:path w="7650" h="6119" extrusionOk="0">
                    <a:moveTo>
                      <a:pt x="3317" y="1"/>
                    </a:moveTo>
                    <a:cubicBezTo>
                      <a:pt x="2810" y="1"/>
                      <a:pt x="2310" y="87"/>
                      <a:pt x="1845" y="283"/>
                    </a:cubicBezTo>
                    <a:cubicBezTo>
                      <a:pt x="896" y="690"/>
                      <a:pt x="137" y="1612"/>
                      <a:pt x="55" y="2670"/>
                    </a:cubicBezTo>
                    <a:cubicBezTo>
                      <a:pt x="1" y="3538"/>
                      <a:pt x="462" y="4379"/>
                      <a:pt x="1086" y="5003"/>
                    </a:cubicBezTo>
                    <a:cubicBezTo>
                      <a:pt x="1829" y="5733"/>
                      <a:pt x="2827" y="6119"/>
                      <a:pt x="3808" y="6119"/>
                    </a:cubicBezTo>
                    <a:cubicBezTo>
                      <a:pt x="4902" y="6119"/>
                      <a:pt x="5974" y="5639"/>
                      <a:pt x="6646" y="4623"/>
                    </a:cubicBezTo>
                    <a:cubicBezTo>
                      <a:pt x="7650" y="3077"/>
                      <a:pt x="7460" y="1477"/>
                      <a:pt x="5724" y="582"/>
                    </a:cubicBezTo>
                    <a:cubicBezTo>
                      <a:pt x="4985" y="229"/>
                      <a:pt x="4142" y="1"/>
                      <a:pt x="33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6266375" y="2022875"/>
                <a:ext cx="75300" cy="74075"/>
              </a:xfrm>
              <a:custGeom>
                <a:avLst/>
                <a:gdLst/>
                <a:ahLst/>
                <a:cxnLst/>
                <a:rect l="l" t="t" r="r" b="b"/>
                <a:pathLst>
                  <a:path w="3012" h="2963" extrusionOk="0">
                    <a:moveTo>
                      <a:pt x="1031" y="1"/>
                    </a:moveTo>
                    <a:cubicBezTo>
                      <a:pt x="1167" y="326"/>
                      <a:pt x="1113" y="706"/>
                      <a:pt x="977" y="1004"/>
                    </a:cubicBezTo>
                    <a:cubicBezTo>
                      <a:pt x="760" y="679"/>
                      <a:pt x="408" y="435"/>
                      <a:pt x="28" y="299"/>
                    </a:cubicBezTo>
                    <a:lnTo>
                      <a:pt x="28" y="299"/>
                    </a:lnTo>
                    <a:cubicBezTo>
                      <a:pt x="1" y="543"/>
                      <a:pt x="28" y="814"/>
                      <a:pt x="163" y="1059"/>
                    </a:cubicBezTo>
                    <a:cubicBezTo>
                      <a:pt x="299" y="1248"/>
                      <a:pt x="543" y="1411"/>
                      <a:pt x="787" y="1465"/>
                    </a:cubicBezTo>
                    <a:cubicBezTo>
                      <a:pt x="435" y="1547"/>
                      <a:pt x="136" y="1872"/>
                      <a:pt x="28" y="2198"/>
                    </a:cubicBezTo>
                    <a:cubicBezTo>
                      <a:pt x="161" y="2286"/>
                      <a:pt x="316" y="2330"/>
                      <a:pt x="470" y="2330"/>
                    </a:cubicBezTo>
                    <a:cubicBezTo>
                      <a:pt x="694" y="2330"/>
                      <a:pt x="914" y="2239"/>
                      <a:pt x="1059" y="2062"/>
                    </a:cubicBezTo>
                    <a:cubicBezTo>
                      <a:pt x="1059" y="2333"/>
                      <a:pt x="1194" y="2632"/>
                      <a:pt x="1357" y="2849"/>
                    </a:cubicBezTo>
                    <a:cubicBezTo>
                      <a:pt x="1427" y="2896"/>
                      <a:pt x="1477" y="2963"/>
                      <a:pt x="1559" y="2963"/>
                    </a:cubicBezTo>
                    <a:cubicBezTo>
                      <a:pt x="1572" y="2963"/>
                      <a:pt x="1586" y="2961"/>
                      <a:pt x="1601" y="2957"/>
                    </a:cubicBezTo>
                    <a:cubicBezTo>
                      <a:pt x="1655" y="2903"/>
                      <a:pt x="1710" y="2849"/>
                      <a:pt x="1710" y="2767"/>
                    </a:cubicBezTo>
                    <a:cubicBezTo>
                      <a:pt x="1764" y="2550"/>
                      <a:pt x="1764" y="2279"/>
                      <a:pt x="1655" y="2035"/>
                    </a:cubicBezTo>
                    <a:lnTo>
                      <a:pt x="1655" y="2035"/>
                    </a:lnTo>
                    <a:cubicBezTo>
                      <a:pt x="1869" y="2130"/>
                      <a:pt x="2089" y="2173"/>
                      <a:pt x="2297" y="2173"/>
                    </a:cubicBezTo>
                    <a:cubicBezTo>
                      <a:pt x="2564" y="2173"/>
                      <a:pt x="2813" y="2103"/>
                      <a:pt x="3011" y="1981"/>
                    </a:cubicBezTo>
                    <a:lnTo>
                      <a:pt x="1899" y="1574"/>
                    </a:lnTo>
                    <a:cubicBezTo>
                      <a:pt x="2171" y="1248"/>
                      <a:pt x="2306" y="814"/>
                      <a:pt x="2252" y="408"/>
                    </a:cubicBezTo>
                    <a:lnTo>
                      <a:pt x="2252" y="408"/>
                    </a:lnTo>
                    <a:cubicBezTo>
                      <a:pt x="2008" y="489"/>
                      <a:pt x="1791" y="625"/>
                      <a:pt x="1601" y="787"/>
                    </a:cubicBezTo>
                    <a:cubicBezTo>
                      <a:pt x="1574" y="435"/>
                      <a:pt x="1330" y="109"/>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6157200" y="2271325"/>
                <a:ext cx="207525" cy="165350"/>
              </a:xfrm>
              <a:custGeom>
                <a:avLst/>
                <a:gdLst/>
                <a:ahLst/>
                <a:cxnLst/>
                <a:rect l="l" t="t" r="r" b="b"/>
                <a:pathLst>
                  <a:path w="8301" h="6614" extrusionOk="0">
                    <a:moveTo>
                      <a:pt x="3951" y="0"/>
                    </a:moveTo>
                    <a:cubicBezTo>
                      <a:pt x="3129" y="0"/>
                      <a:pt x="2314" y="187"/>
                      <a:pt x="1628" y="614"/>
                    </a:cubicBezTo>
                    <a:cubicBezTo>
                      <a:pt x="679" y="1211"/>
                      <a:pt x="1" y="2296"/>
                      <a:pt x="109" y="3462"/>
                    </a:cubicBezTo>
                    <a:cubicBezTo>
                      <a:pt x="191" y="4411"/>
                      <a:pt x="814" y="5252"/>
                      <a:pt x="1601" y="5795"/>
                    </a:cubicBezTo>
                    <a:cubicBezTo>
                      <a:pt x="2344" y="6342"/>
                      <a:pt x="3221" y="6614"/>
                      <a:pt x="4081" y="6614"/>
                    </a:cubicBezTo>
                    <a:cubicBezTo>
                      <a:pt x="5479" y="6614"/>
                      <a:pt x="6832" y="5893"/>
                      <a:pt x="7487" y="4466"/>
                    </a:cubicBezTo>
                    <a:cubicBezTo>
                      <a:pt x="8301" y="2648"/>
                      <a:pt x="7840" y="939"/>
                      <a:pt x="5832" y="316"/>
                    </a:cubicBezTo>
                    <a:cubicBezTo>
                      <a:pt x="5238" y="114"/>
                      <a:pt x="4592" y="0"/>
                      <a:pt x="39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2"/>
              <p:cNvSpPr/>
              <p:nvPr/>
            </p:nvSpPr>
            <p:spPr>
              <a:xfrm>
                <a:off x="6235875" y="2236475"/>
                <a:ext cx="75275" cy="74075"/>
              </a:xfrm>
              <a:custGeom>
                <a:avLst/>
                <a:gdLst/>
                <a:ahLst/>
                <a:cxnLst/>
                <a:rect l="l" t="t" r="r" b="b"/>
                <a:pathLst>
                  <a:path w="3011" h="2963" extrusionOk="0">
                    <a:moveTo>
                      <a:pt x="1031" y="1"/>
                    </a:moveTo>
                    <a:lnTo>
                      <a:pt x="1031" y="1"/>
                    </a:lnTo>
                    <a:cubicBezTo>
                      <a:pt x="1166" y="326"/>
                      <a:pt x="1112" y="706"/>
                      <a:pt x="977" y="1004"/>
                    </a:cubicBezTo>
                    <a:cubicBezTo>
                      <a:pt x="760" y="679"/>
                      <a:pt x="407" y="435"/>
                      <a:pt x="27" y="299"/>
                    </a:cubicBezTo>
                    <a:lnTo>
                      <a:pt x="27" y="299"/>
                    </a:lnTo>
                    <a:cubicBezTo>
                      <a:pt x="0" y="543"/>
                      <a:pt x="27" y="814"/>
                      <a:pt x="163" y="1059"/>
                    </a:cubicBezTo>
                    <a:cubicBezTo>
                      <a:pt x="298" y="1248"/>
                      <a:pt x="543" y="1411"/>
                      <a:pt x="787" y="1465"/>
                    </a:cubicBezTo>
                    <a:cubicBezTo>
                      <a:pt x="434" y="1547"/>
                      <a:pt x="136" y="1872"/>
                      <a:pt x="27" y="2198"/>
                    </a:cubicBezTo>
                    <a:cubicBezTo>
                      <a:pt x="160" y="2286"/>
                      <a:pt x="316" y="2330"/>
                      <a:pt x="470" y="2330"/>
                    </a:cubicBezTo>
                    <a:cubicBezTo>
                      <a:pt x="693" y="2330"/>
                      <a:pt x="914" y="2239"/>
                      <a:pt x="1058" y="2062"/>
                    </a:cubicBezTo>
                    <a:cubicBezTo>
                      <a:pt x="1058" y="2333"/>
                      <a:pt x="1194" y="2632"/>
                      <a:pt x="1356" y="2849"/>
                    </a:cubicBezTo>
                    <a:cubicBezTo>
                      <a:pt x="1427" y="2896"/>
                      <a:pt x="1477" y="2963"/>
                      <a:pt x="1559" y="2963"/>
                    </a:cubicBezTo>
                    <a:cubicBezTo>
                      <a:pt x="1572" y="2963"/>
                      <a:pt x="1586" y="2961"/>
                      <a:pt x="1600" y="2957"/>
                    </a:cubicBezTo>
                    <a:cubicBezTo>
                      <a:pt x="1655" y="2903"/>
                      <a:pt x="1709" y="2849"/>
                      <a:pt x="1709" y="2767"/>
                    </a:cubicBezTo>
                    <a:cubicBezTo>
                      <a:pt x="1763" y="2550"/>
                      <a:pt x="1763" y="2279"/>
                      <a:pt x="1655" y="2035"/>
                    </a:cubicBezTo>
                    <a:lnTo>
                      <a:pt x="1655" y="2035"/>
                    </a:lnTo>
                    <a:cubicBezTo>
                      <a:pt x="1857" y="2130"/>
                      <a:pt x="2064" y="2173"/>
                      <a:pt x="2268" y="2173"/>
                    </a:cubicBezTo>
                    <a:cubicBezTo>
                      <a:pt x="2528" y="2173"/>
                      <a:pt x="2782" y="2103"/>
                      <a:pt x="3011" y="1981"/>
                    </a:cubicBezTo>
                    <a:lnTo>
                      <a:pt x="1899" y="1574"/>
                    </a:lnTo>
                    <a:cubicBezTo>
                      <a:pt x="2170" y="1248"/>
                      <a:pt x="2306" y="814"/>
                      <a:pt x="2251" y="408"/>
                    </a:cubicBezTo>
                    <a:lnTo>
                      <a:pt x="2251" y="408"/>
                    </a:lnTo>
                    <a:cubicBezTo>
                      <a:pt x="2007" y="489"/>
                      <a:pt x="1790" y="625"/>
                      <a:pt x="1600" y="787"/>
                    </a:cubicBezTo>
                    <a:cubicBezTo>
                      <a:pt x="1573" y="435"/>
                      <a:pt x="1329" y="109"/>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2"/>
              <p:cNvSpPr/>
              <p:nvPr/>
            </p:nvSpPr>
            <p:spPr>
              <a:xfrm>
                <a:off x="6333500" y="1891175"/>
                <a:ext cx="55650" cy="63975"/>
              </a:xfrm>
              <a:custGeom>
                <a:avLst/>
                <a:gdLst/>
                <a:ahLst/>
                <a:cxnLst/>
                <a:rect l="l" t="t" r="r" b="b"/>
                <a:pathLst>
                  <a:path w="2226" h="2559" extrusionOk="0">
                    <a:moveTo>
                      <a:pt x="1658" y="0"/>
                    </a:moveTo>
                    <a:cubicBezTo>
                      <a:pt x="1249" y="0"/>
                      <a:pt x="791" y="273"/>
                      <a:pt x="516" y="522"/>
                    </a:cubicBezTo>
                    <a:cubicBezTo>
                      <a:pt x="191" y="848"/>
                      <a:pt x="1" y="1309"/>
                      <a:pt x="28" y="1743"/>
                    </a:cubicBezTo>
                    <a:cubicBezTo>
                      <a:pt x="28" y="1905"/>
                      <a:pt x="55" y="2068"/>
                      <a:pt x="164" y="2258"/>
                    </a:cubicBezTo>
                    <a:cubicBezTo>
                      <a:pt x="272" y="2421"/>
                      <a:pt x="408" y="2529"/>
                      <a:pt x="571" y="2556"/>
                    </a:cubicBezTo>
                    <a:cubicBezTo>
                      <a:pt x="590" y="2558"/>
                      <a:pt x="609" y="2559"/>
                      <a:pt x="628" y="2559"/>
                    </a:cubicBezTo>
                    <a:cubicBezTo>
                      <a:pt x="903" y="2559"/>
                      <a:pt x="1154" y="2378"/>
                      <a:pt x="1357" y="2150"/>
                    </a:cubicBezTo>
                    <a:cubicBezTo>
                      <a:pt x="1656" y="1851"/>
                      <a:pt x="1927" y="1471"/>
                      <a:pt x="2062" y="1065"/>
                    </a:cubicBezTo>
                    <a:cubicBezTo>
                      <a:pt x="2171" y="739"/>
                      <a:pt x="2225" y="88"/>
                      <a:pt x="1764" y="7"/>
                    </a:cubicBezTo>
                    <a:cubicBezTo>
                      <a:pt x="1729" y="2"/>
                      <a:pt x="1694" y="0"/>
                      <a:pt x="1658"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6539650" y="2107700"/>
                <a:ext cx="61725" cy="86850"/>
              </a:xfrm>
              <a:custGeom>
                <a:avLst/>
                <a:gdLst/>
                <a:ahLst/>
                <a:cxnLst/>
                <a:rect l="l" t="t" r="r" b="b"/>
                <a:pathLst>
                  <a:path w="2469" h="3474" extrusionOk="0">
                    <a:moveTo>
                      <a:pt x="1236" y="0"/>
                    </a:moveTo>
                    <a:cubicBezTo>
                      <a:pt x="654" y="0"/>
                      <a:pt x="242" y="728"/>
                      <a:pt x="82" y="1300"/>
                    </a:cubicBezTo>
                    <a:cubicBezTo>
                      <a:pt x="1" y="1734"/>
                      <a:pt x="55" y="2277"/>
                      <a:pt x="272" y="2738"/>
                    </a:cubicBezTo>
                    <a:cubicBezTo>
                      <a:pt x="435" y="3090"/>
                      <a:pt x="706" y="3416"/>
                      <a:pt x="1086" y="3470"/>
                    </a:cubicBezTo>
                    <a:cubicBezTo>
                      <a:pt x="1107" y="3472"/>
                      <a:pt x="1129" y="3473"/>
                      <a:pt x="1150" y="3473"/>
                    </a:cubicBezTo>
                    <a:cubicBezTo>
                      <a:pt x="1423" y="3473"/>
                      <a:pt x="1667" y="3317"/>
                      <a:pt x="1818" y="3090"/>
                    </a:cubicBezTo>
                    <a:cubicBezTo>
                      <a:pt x="1981" y="2846"/>
                      <a:pt x="2089" y="2575"/>
                      <a:pt x="2198" y="2304"/>
                    </a:cubicBezTo>
                    <a:cubicBezTo>
                      <a:pt x="2388" y="1571"/>
                      <a:pt x="2469" y="405"/>
                      <a:pt x="1574" y="80"/>
                    </a:cubicBezTo>
                    <a:cubicBezTo>
                      <a:pt x="1456" y="25"/>
                      <a:pt x="1343" y="0"/>
                      <a:pt x="1236"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6384375" y="2273650"/>
                <a:ext cx="57650" cy="73325"/>
              </a:xfrm>
              <a:custGeom>
                <a:avLst/>
                <a:gdLst/>
                <a:ahLst/>
                <a:cxnLst/>
                <a:rect l="l" t="t" r="r" b="b"/>
                <a:pathLst>
                  <a:path w="2306" h="2933" extrusionOk="0">
                    <a:moveTo>
                      <a:pt x="814" y="1"/>
                    </a:moveTo>
                    <a:cubicBezTo>
                      <a:pt x="493" y="1"/>
                      <a:pt x="249" y="204"/>
                      <a:pt x="136" y="657"/>
                    </a:cubicBezTo>
                    <a:cubicBezTo>
                      <a:pt x="0" y="1063"/>
                      <a:pt x="109" y="1470"/>
                      <a:pt x="271" y="1850"/>
                    </a:cubicBezTo>
                    <a:cubicBezTo>
                      <a:pt x="407" y="2175"/>
                      <a:pt x="543" y="2474"/>
                      <a:pt x="814" y="2718"/>
                    </a:cubicBezTo>
                    <a:cubicBezTo>
                      <a:pt x="993" y="2843"/>
                      <a:pt x="1231" y="2933"/>
                      <a:pt x="1457" y="2933"/>
                    </a:cubicBezTo>
                    <a:cubicBezTo>
                      <a:pt x="1575" y="2933"/>
                      <a:pt x="1689" y="2909"/>
                      <a:pt x="1790" y="2854"/>
                    </a:cubicBezTo>
                    <a:cubicBezTo>
                      <a:pt x="2197" y="2664"/>
                      <a:pt x="2306" y="2148"/>
                      <a:pt x="2279" y="1714"/>
                    </a:cubicBezTo>
                    <a:cubicBezTo>
                      <a:pt x="2224" y="982"/>
                      <a:pt x="1926" y="412"/>
                      <a:pt x="1275" y="114"/>
                    </a:cubicBezTo>
                    <a:cubicBezTo>
                      <a:pt x="1110" y="40"/>
                      <a:pt x="954" y="1"/>
                      <a:pt x="814"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6180250" y="2294450"/>
                <a:ext cx="52250" cy="62100"/>
              </a:xfrm>
              <a:custGeom>
                <a:avLst/>
                <a:gdLst/>
                <a:ahLst/>
                <a:cxnLst/>
                <a:rect l="l" t="t" r="r" b="b"/>
                <a:pathLst>
                  <a:path w="2090" h="2484" extrusionOk="0">
                    <a:moveTo>
                      <a:pt x="1330" y="1"/>
                    </a:moveTo>
                    <a:cubicBezTo>
                      <a:pt x="1181" y="1"/>
                      <a:pt x="1032" y="42"/>
                      <a:pt x="896" y="123"/>
                    </a:cubicBezTo>
                    <a:cubicBezTo>
                      <a:pt x="598" y="286"/>
                      <a:pt x="354" y="557"/>
                      <a:pt x="218" y="828"/>
                    </a:cubicBezTo>
                    <a:cubicBezTo>
                      <a:pt x="55" y="1181"/>
                      <a:pt x="1" y="1560"/>
                      <a:pt x="55" y="1913"/>
                    </a:cubicBezTo>
                    <a:cubicBezTo>
                      <a:pt x="82" y="2076"/>
                      <a:pt x="164" y="2266"/>
                      <a:pt x="299" y="2374"/>
                    </a:cubicBezTo>
                    <a:cubicBezTo>
                      <a:pt x="391" y="2451"/>
                      <a:pt x="509" y="2484"/>
                      <a:pt x="637" y="2484"/>
                    </a:cubicBezTo>
                    <a:cubicBezTo>
                      <a:pt x="737" y="2484"/>
                      <a:pt x="844" y="2464"/>
                      <a:pt x="950" y="2428"/>
                    </a:cubicBezTo>
                    <a:cubicBezTo>
                      <a:pt x="1276" y="2320"/>
                      <a:pt x="1574" y="2130"/>
                      <a:pt x="1791" y="1859"/>
                    </a:cubicBezTo>
                    <a:cubicBezTo>
                      <a:pt x="1981" y="1588"/>
                      <a:pt x="2090" y="1208"/>
                      <a:pt x="2090" y="882"/>
                    </a:cubicBezTo>
                    <a:cubicBezTo>
                      <a:pt x="2090" y="584"/>
                      <a:pt x="1981" y="286"/>
                      <a:pt x="1764" y="123"/>
                    </a:cubicBezTo>
                    <a:cubicBezTo>
                      <a:pt x="1628" y="42"/>
                      <a:pt x="1479" y="1"/>
                      <a:pt x="1330"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6182300" y="2365150"/>
                <a:ext cx="27150" cy="27825"/>
              </a:xfrm>
              <a:custGeom>
                <a:avLst/>
                <a:gdLst/>
                <a:ahLst/>
                <a:cxnLst/>
                <a:rect l="l" t="t" r="r" b="b"/>
                <a:pathLst>
                  <a:path w="1086" h="1113" extrusionOk="0">
                    <a:moveTo>
                      <a:pt x="411" y="1"/>
                    </a:moveTo>
                    <a:cubicBezTo>
                      <a:pt x="258" y="1"/>
                      <a:pt x="122" y="62"/>
                      <a:pt x="55" y="224"/>
                    </a:cubicBezTo>
                    <a:cubicBezTo>
                      <a:pt x="0" y="306"/>
                      <a:pt x="0" y="414"/>
                      <a:pt x="0" y="523"/>
                    </a:cubicBezTo>
                    <a:cubicBezTo>
                      <a:pt x="0" y="658"/>
                      <a:pt x="55" y="794"/>
                      <a:pt x="136" y="930"/>
                    </a:cubicBezTo>
                    <a:cubicBezTo>
                      <a:pt x="217" y="1052"/>
                      <a:pt x="375" y="1113"/>
                      <a:pt x="529" y="1113"/>
                    </a:cubicBezTo>
                    <a:cubicBezTo>
                      <a:pt x="580" y="1113"/>
                      <a:pt x="631" y="1106"/>
                      <a:pt x="678" y="1092"/>
                    </a:cubicBezTo>
                    <a:cubicBezTo>
                      <a:pt x="895" y="1038"/>
                      <a:pt x="1031" y="848"/>
                      <a:pt x="1058" y="658"/>
                    </a:cubicBezTo>
                    <a:cubicBezTo>
                      <a:pt x="1085" y="441"/>
                      <a:pt x="1004" y="251"/>
                      <a:pt x="868" y="143"/>
                    </a:cubicBezTo>
                    <a:cubicBezTo>
                      <a:pt x="733" y="62"/>
                      <a:pt x="563" y="1"/>
                      <a:pt x="411"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2"/>
              <p:cNvSpPr/>
              <p:nvPr/>
            </p:nvSpPr>
            <p:spPr>
              <a:xfrm>
                <a:off x="6167375" y="2042875"/>
                <a:ext cx="86375" cy="46475"/>
              </a:xfrm>
              <a:custGeom>
                <a:avLst/>
                <a:gdLst/>
                <a:ahLst/>
                <a:cxnLst/>
                <a:rect l="l" t="t" r="r" b="b"/>
                <a:pathLst>
                  <a:path w="3455" h="1859" extrusionOk="0">
                    <a:moveTo>
                      <a:pt x="2058" y="0"/>
                    </a:moveTo>
                    <a:cubicBezTo>
                      <a:pt x="1780" y="0"/>
                      <a:pt x="1514" y="40"/>
                      <a:pt x="1330" y="96"/>
                    </a:cubicBezTo>
                    <a:cubicBezTo>
                      <a:pt x="1004" y="150"/>
                      <a:pt x="733" y="259"/>
                      <a:pt x="516" y="421"/>
                    </a:cubicBezTo>
                    <a:cubicBezTo>
                      <a:pt x="380" y="530"/>
                      <a:pt x="245" y="638"/>
                      <a:pt x="136" y="801"/>
                    </a:cubicBezTo>
                    <a:cubicBezTo>
                      <a:pt x="28" y="937"/>
                      <a:pt x="1" y="1127"/>
                      <a:pt x="55" y="1316"/>
                    </a:cubicBezTo>
                    <a:cubicBezTo>
                      <a:pt x="163" y="1506"/>
                      <a:pt x="380" y="1615"/>
                      <a:pt x="597" y="1669"/>
                    </a:cubicBezTo>
                    <a:cubicBezTo>
                      <a:pt x="950" y="1778"/>
                      <a:pt x="1275" y="1859"/>
                      <a:pt x="1655" y="1859"/>
                    </a:cubicBezTo>
                    <a:cubicBezTo>
                      <a:pt x="2008" y="1859"/>
                      <a:pt x="2333" y="1859"/>
                      <a:pt x="2632" y="1723"/>
                    </a:cubicBezTo>
                    <a:cubicBezTo>
                      <a:pt x="2957" y="1561"/>
                      <a:pt x="3228" y="1316"/>
                      <a:pt x="3283" y="991"/>
                    </a:cubicBezTo>
                    <a:cubicBezTo>
                      <a:pt x="3455" y="226"/>
                      <a:pt x="2723" y="0"/>
                      <a:pt x="2058"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2"/>
              <p:cNvSpPr/>
              <p:nvPr/>
            </p:nvSpPr>
            <p:spPr>
              <a:xfrm>
                <a:off x="6668500" y="2123250"/>
                <a:ext cx="22400" cy="74600"/>
              </a:xfrm>
              <a:custGeom>
                <a:avLst/>
                <a:gdLst/>
                <a:ahLst/>
                <a:cxnLst/>
                <a:rect l="l" t="t" r="r" b="b"/>
                <a:pathLst>
                  <a:path w="896" h="2984" fill="none" extrusionOk="0">
                    <a:moveTo>
                      <a:pt x="624" y="0"/>
                    </a:moveTo>
                    <a:cubicBezTo>
                      <a:pt x="868" y="488"/>
                      <a:pt x="895" y="1031"/>
                      <a:pt x="814" y="1573"/>
                    </a:cubicBezTo>
                    <a:cubicBezTo>
                      <a:pt x="705" y="2116"/>
                      <a:pt x="407" y="2604"/>
                      <a:pt x="0" y="2984"/>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2"/>
              <p:cNvSpPr/>
              <p:nvPr/>
            </p:nvSpPr>
            <p:spPr>
              <a:xfrm>
                <a:off x="6645425" y="2210025"/>
                <a:ext cx="4775" cy="2750"/>
              </a:xfrm>
              <a:custGeom>
                <a:avLst/>
                <a:gdLst/>
                <a:ahLst/>
                <a:cxnLst/>
                <a:rect l="l" t="t" r="r" b="b"/>
                <a:pathLst>
                  <a:path w="191" h="110" fill="none" extrusionOk="0">
                    <a:moveTo>
                      <a:pt x="191" y="1"/>
                    </a:moveTo>
                    <a:lnTo>
                      <a:pt x="1" y="109"/>
                    </a:ln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2"/>
              <p:cNvSpPr/>
              <p:nvPr/>
            </p:nvSpPr>
            <p:spPr>
              <a:xfrm>
                <a:off x="6204000" y="2120525"/>
                <a:ext cx="76650" cy="37325"/>
              </a:xfrm>
              <a:custGeom>
                <a:avLst/>
                <a:gdLst/>
                <a:ahLst/>
                <a:cxnLst/>
                <a:rect l="l" t="t" r="r" b="b"/>
                <a:pathLst>
                  <a:path w="3066" h="1493" fill="none" extrusionOk="0">
                    <a:moveTo>
                      <a:pt x="3065" y="1"/>
                    </a:moveTo>
                    <a:cubicBezTo>
                      <a:pt x="2414" y="977"/>
                      <a:pt x="1140" y="1492"/>
                      <a:pt x="0" y="122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2"/>
              <p:cNvSpPr/>
              <p:nvPr/>
            </p:nvSpPr>
            <p:spPr>
              <a:xfrm>
                <a:off x="6356575" y="1978125"/>
                <a:ext cx="48150" cy="27825"/>
              </a:xfrm>
              <a:custGeom>
                <a:avLst/>
                <a:gdLst/>
                <a:ahLst/>
                <a:cxnLst/>
                <a:rect l="l" t="t" r="r" b="b"/>
                <a:pathLst>
                  <a:path w="1926" h="1113" fill="none" extrusionOk="0">
                    <a:moveTo>
                      <a:pt x="0" y="1"/>
                    </a:moveTo>
                    <a:cubicBezTo>
                      <a:pt x="54" y="407"/>
                      <a:pt x="326" y="814"/>
                      <a:pt x="733" y="950"/>
                    </a:cubicBezTo>
                    <a:cubicBezTo>
                      <a:pt x="1139" y="1113"/>
                      <a:pt x="1628" y="1004"/>
                      <a:pt x="1926" y="733"/>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2"/>
              <p:cNvSpPr/>
              <p:nvPr/>
            </p:nvSpPr>
            <p:spPr>
              <a:xfrm>
                <a:off x="6450150" y="2324625"/>
                <a:ext cx="57650" cy="40725"/>
              </a:xfrm>
              <a:custGeom>
                <a:avLst/>
                <a:gdLst/>
                <a:ahLst/>
                <a:cxnLst/>
                <a:rect l="l" t="t" r="r" b="b"/>
                <a:pathLst>
                  <a:path w="2306" h="1629" fill="none" extrusionOk="0">
                    <a:moveTo>
                      <a:pt x="0" y="1466"/>
                    </a:moveTo>
                    <a:cubicBezTo>
                      <a:pt x="489" y="1628"/>
                      <a:pt x="1058" y="1574"/>
                      <a:pt x="1492" y="1303"/>
                    </a:cubicBezTo>
                    <a:cubicBezTo>
                      <a:pt x="1953" y="1032"/>
                      <a:pt x="2252" y="543"/>
                      <a:pt x="2306"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2"/>
              <p:cNvSpPr/>
              <p:nvPr/>
            </p:nvSpPr>
            <p:spPr>
              <a:xfrm>
                <a:off x="6248075" y="2347700"/>
                <a:ext cx="75300" cy="61050"/>
              </a:xfrm>
              <a:custGeom>
                <a:avLst/>
                <a:gdLst/>
                <a:ahLst/>
                <a:cxnLst/>
                <a:rect l="l" t="t" r="r" b="b"/>
                <a:pathLst>
                  <a:path w="3012" h="2442" fill="none" extrusionOk="0">
                    <a:moveTo>
                      <a:pt x="0" y="2224"/>
                    </a:moveTo>
                    <a:cubicBezTo>
                      <a:pt x="461" y="2414"/>
                      <a:pt x="1004" y="2441"/>
                      <a:pt x="1519" y="2306"/>
                    </a:cubicBezTo>
                    <a:cubicBezTo>
                      <a:pt x="1980" y="2170"/>
                      <a:pt x="2442" y="1845"/>
                      <a:pt x="2713" y="1411"/>
                    </a:cubicBezTo>
                    <a:cubicBezTo>
                      <a:pt x="2984" y="977"/>
                      <a:pt x="3011" y="434"/>
                      <a:pt x="2767" y="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32"/>
            <p:cNvGrpSpPr/>
            <p:nvPr/>
          </p:nvGrpSpPr>
          <p:grpSpPr>
            <a:xfrm>
              <a:off x="5782225" y="3227825"/>
              <a:ext cx="605550" cy="551200"/>
              <a:chOff x="5782225" y="3227825"/>
              <a:chExt cx="605550" cy="551200"/>
            </a:xfrm>
          </p:grpSpPr>
          <p:sp>
            <p:nvSpPr>
              <p:cNvPr id="795" name="Google Shape;795;p32"/>
              <p:cNvSpPr/>
              <p:nvPr/>
            </p:nvSpPr>
            <p:spPr>
              <a:xfrm>
                <a:off x="5782225" y="3227825"/>
                <a:ext cx="605550" cy="551200"/>
              </a:xfrm>
              <a:custGeom>
                <a:avLst/>
                <a:gdLst/>
                <a:ahLst/>
                <a:cxnLst/>
                <a:rect l="l" t="t" r="r" b="b"/>
                <a:pathLst>
                  <a:path w="24222" h="22048" extrusionOk="0">
                    <a:moveTo>
                      <a:pt x="12911" y="0"/>
                    </a:moveTo>
                    <a:cubicBezTo>
                      <a:pt x="10095" y="0"/>
                      <a:pt x="7203" y="971"/>
                      <a:pt x="4883" y="2714"/>
                    </a:cubicBezTo>
                    <a:cubicBezTo>
                      <a:pt x="3445" y="3880"/>
                      <a:pt x="2252" y="5399"/>
                      <a:pt x="1546" y="7108"/>
                    </a:cubicBezTo>
                    <a:cubicBezTo>
                      <a:pt x="0" y="10878"/>
                      <a:pt x="895" y="15435"/>
                      <a:pt x="3608" y="18419"/>
                    </a:cubicBezTo>
                    <a:cubicBezTo>
                      <a:pt x="5722" y="20744"/>
                      <a:pt x="8873" y="22048"/>
                      <a:pt x="12036" y="22048"/>
                    </a:cubicBezTo>
                    <a:cubicBezTo>
                      <a:pt x="12931" y="22048"/>
                      <a:pt x="13828" y="21943"/>
                      <a:pt x="14701" y="21728"/>
                    </a:cubicBezTo>
                    <a:cubicBezTo>
                      <a:pt x="17007" y="21131"/>
                      <a:pt x="19095" y="19856"/>
                      <a:pt x="20614" y="18066"/>
                    </a:cubicBezTo>
                    <a:cubicBezTo>
                      <a:pt x="23734" y="14377"/>
                      <a:pt x="24222" y="8681"/>
                      <a:pt x="21645" y="4613"/>
                    </a:cubicBezTo>
                    <a:cubicBezTo>
                      <a:pt x="19611" y="1420"/>
                      <a:pt x="16317" y="0"/>
                      <a:pt x="129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2"/>
              <p:cNvSpPr/>
              <p:nvPr/>
            </p:nvSpPr>
            <p:spPr>
              <a:xfrm>
                <a:off x="5826300" y="3261875"/>
                <a:ext cx="518775" cy="482075"/>
              </a:xfrm>
              <a:custGeom>
                <a:avLst/>
                <a:gdLst/>
                <a:ahLst/>
                <a:cxnLst/>
                <a:rect l="l" t="t" r="r" b="b"/>
                <a:pathLst>
                  <a:path w="20751" h="19283" extrusionOk="0">
                    <a:moveTo>
                      <a:pt x="10189" y="1"/>
                    </a:moveTo>
                    <a:cubicBezTo>
                      <a:pt x="9080" y="1"/>
                      <a:pt x="7972" y="177"/>
                      <a:pt x="6917" y="538"/>
                    </a:cubicBezTo>
                    <a:cubicBezTo>
                      <a:pt x="2930" y="1895"/>
                      <a:pt x="0" y="6045"/>
                      <a:pt x="136" y="10276"/>
                    </a:cubicBezTo>
                    <a:cubicBezTo>
                      <a:pt x="335" y="15854"/>
                      <a:pt x="5426" y="19283"/>
                      <a:pt x="10646" y="19283"/>
                    </a:cubicBezTo>
                    <a:cubicBezTo>
                      <a:pt x="11112" y="19283"/>
                      <a:pt x="11579" y="19255"/>
                      <a:pt x="12043" y="19200"/>
                    </a:cubicBezTo>
                    <a:cubicBezTo>
                      <a:pt x="13644" y="19010"/>
                      <a:pt x="15244" y="18386"/>
                      <a:pt x="16519" y="17409"/>
                    </a:cubicBezTo>
                    <a:cubicBezTo>
                      <a:pt x="19367" y="15240"/>
                      <a:pt x="20750" y="11361"/>
                      <a:pt x="20018" y="7862"/>
                    </a:cubicBezTo>
                    <a:cubicBezTo>
                      <a:pt x="19258" y="4390"/>
                      <a:pt x="16492" y="1406"/>
                      <a:pt x="13074" y="403"/>
                    </a:cubicBezTo>
                    <a:cubicBezTo>
                      <a:pt x="12136" y="137"/>
                      <a:pt x="11162" y="1"/>
                      <a:pt x="10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2"/>
              <p:cNvSpPr/>
              <p:nvPr/>
            </p:nvSpPr>
            <p:spPr>
              <a:xfrm>
                <a:off x="6024975" y="3289775"/>
                <a:ext cx="118700" cy="187725"/>
              </a:xfrm>
              <a:custGeom>
                <a:avLst/>
                <a:gdLst/>
                <a:ahLst/>
                <a:cxnLst/>
                <a:rect l="l" t="t" r="r" b="b"/>
                <a:pathLst>
                  <a:path w="4748" h="7509" extrusionOk="0">
                    <a:moveTo>
                      <a:pt x="2327" y="1"/>
                    </a:moveTo>
                    <a:cubicBezTo>
                      <a:pt x="1605" y="1"/>
                      <a:pt x="901" y="367"/>
                      <a:pt x="516" y="968"/>
                    </a:cubicBezTo>
                    <a:cubicBezTo>
                      <a:pt x="1" y="1701"/>
                      <a:pt x="55" y="2732"/>
                      <a:pt x="245" y="3627"/>
                    </a:cubicBezTo>
                    <a:cubicBezTo>
                      <a:pt x="407" y="4413"/>
                      <a:pt x="923" y="7370"/>
                      <a:pt x="1899" y="7505"/>
                    </a:cubicBezTo>
                    <a:cubicBezTo>
                      <a:pt x="1920" y="7508"/>
                      <a:pt x="1941" y="7509"/>
                      <a:pt x="1962" y="7509"/>
                    </a:cubicBezTo>
                    <a:cubicBezTo>
                      <a:pt x="2942" y="7509"/>
                      <a:pt x="3858" y="5048"/>
                      <a:pt x="4151" y="4305"/>
                    </a:cubicBezTo>
                    <a:cubicBezTo>
                      <a:pt x="4503" y="3410"/>
                      <a:pt x="4747" y="2379"/>
                      <a:pt x="4395" y="1484"/>
                    </a:cubicBezTo>
                    <a:cubicBezTo>
                      <a:pt x="4123" y="697"/>
                      <a:pt x="3418" y="128"/>
                      <a:pt x="2604" y="19"/>
                    </a:cubicBezTo>
                    <a:cubicBezTo>
                      <a:pt x="2512" y="7"/>
                      <a:pt x="2419" y="1"/>
                      <a:pt x="2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2"/>
              <p:cNvSpPr/>
              <p:nvPr/>
            </p:nvSpPr>
            <p:spPr>
              <a:xfrm>
                <a:off x="6106350" y="3370350"/>
                <a:ext cx="169550" cy="128700"/>
              </a:xfrm>
              <a:custGeom>
                <a:avLst/>
                <a:gdLst/>
                <a:ahLst/>
                <a:cxnLst/>
                <a:rect l="l" t="t" r="r" b="b"/>
                <a:pathLst>
                  <a:path w="6782" h="5148" extrusionOk="0">
                    <a:moveTo>
                      <a:pt x="5010" y="0"/>
                    </a:moveTo>
                    <a:cubicBezTo>
                      <a:pt x="4583" y="0"/>
                      <a:pt x="4143" y="133"/>
                      <a:pt x="3771" y="295"/>
                    </a:cubicBezTo>
                    <a:cubicBezTo>
                      <a:pt x="3120" y="593"/>
                      <a:pt x="2496" y="973"/>
                      <a:pt x="1953" y="1434"/>
                    </a:cubicBezTo>
                    <a:cubicBezTo>
                      <a:pt x="1248" y="2112"/>
                      <a:pt x="0" y="3577"/>
                      <a:pt x="163" y="4662"/>
                    </a:cubicBezTo>
                    <a:cubicBezTo>
                      <a:pt x="233" y="5020"/>
                      <a:pt x="584" y="5148"/>
                      <a:pt x="1051" y="5148"/>
                    </a:cubicBezTo>
                    <a:cubicBezTo>
                      <a:pt x="2034" y="5148"/>
                      <a:pt x="3528" y="4583"/>
                      <a:pt x="3988" y="4418"/>
                    </a:cubicBezTo>
                    <a:cubicBezTo>
                      <a:pt x="4910" y="4092"/>
                      <a:pt x="5832" y="3604"/>
                      <a:pt x="6293" y="2763"/>
                    </a:cubicBezTo>
                    <a:cubicBezTo>
                      <a:pt x="6781" y="1950"/>
                      <a:pt x="6673" y="702"/>
                      <a:pt x="5832" y="214"/>
                    </a:cubicBezTo>
                    <a:cubicBezTo>
                      <a:pt x="5581" y="61"/>
                      <a:pt x="5299" y="0"/>
                      <a:pt x="5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2"/>
              <p:cNvSpPr/>
              <p:nvPr/>
            </p:nvSpPr>
            <p:spPr>
              <a:xfrm>
                <a:off x="5885300" y="3341050"/>
                <a:ext cx="157325" cy="152250"/>
              </a:xfrm>
              <a:custGeom>
                <a:avLst/>
                <a:gdLst/>
                <a:ahLst/>
                <a:cxnLst/>
                <a:rect l="l" t="t" r="r" b="b"/>
                <a:pathLst>
                  <a:path w="6293" h="6090" extrusionOk="0">
                    <a:moveTo>
                      <a:pt x="2643" y="0"/>
                    </a:moveTo>
                    <a:cubicBezTo>
                      <a:pt x="2032" y="0"/>
                      <a:pt x="1452" y="473"/>
                      <a:pt x="977" y="925"/>
                    </a:cubicBezTo>
                    <a:cubicBezTo>
                      <a:pt x="488" y="1386"/>
                      <a:pt x="54" y="1955"/>
                      <a:pt x="27" y="2633"/>
                    </a:cubicBezTo>
                    <a:cubicBezTo>
                      <a:pt x="0" y="3176"/>
                      <a:pt x="271" y="3691"/>
                      <a:pt x="624" y="4071"/>
                    </a:cubicBezTo>
                    <a:cubicBezTo>
                      <a:pt x="1004" y="4451"/>
                      <a:pt x="1492" y="4722"/>
                      <a:pt x="1953" y="4939"/>
                    </a:cubicBezTo>
                    <a:cubicBezTo>
                      <a:pt x="2658" y="5292"/>
                      <a:pt x="3391" y="5563"/>
                      <a:pt x="4123" y="5726"/>
                    </a:cubicBezTo>
                    <a:cubicBezTo>
                      <a:pt x="4549" y="5832"/>
                      <a:pt x="5327" y="6089"/>
                      <a:pt x="5891" y="6089"/>
                    </a:cubicBezTo>
                    <a:cubicBezTo>
                      <a:pt x="6045" y="6089"/>
                      <a:pt x="6182" y="6070"/>
                      <a:pt x="6293" y="6024"/>
                    </a:cubicBezTo>
                    <a:cubicBezTo>
                      <a:pt x="5777" y="4505"/>
                      <a:pt x="4910" y="3013"/>
                      <a:pt x="4231" y="1521"/>
                    </a:cubicBezTo>
                    <a:cubicBezTo>
                      <a:pt x="3933" y="870"/>
                      <a:pt x="3553" y="192"/>
                      <a:pt x="2902" y="30"/>
                    </a:cubicBezTo>
                    <a:cubicBezTo>
                      <a:pt x="2815" y="10"/>
                      <a:pt x="2729" y="0"/>
                      <a:pt x="2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2"/>
              <p:cNvSpPr/>
              <p:nvPr/>
            </p:nvSpPr>
            <p:spPr>
              <a:xfrm>
                <a:off x="5858850" y="3498100"/>
                <a:ext cx="187850" cy="127625"/>
              </a:xfrm>
              <a:custGeom>
                <a:avLst/>
                <a:gdLst/>
                <a:ahLst/>
                <a:cxnLst/>
                <a:rect l="l" t="t" r="r" b="b"/>
                <a:pathLst>
                  <a:path w="7514" h="5105" extrusionOk="0">
                    <a:moveTo>
                      <a:pt x="1720" y="1"/>
                    </a:moveTo>
                    <a:cubicBezTo>
                      <a:pt x="1317" y="1"/>
                      <a:pt x="924" y="61"/>
                      <a:pt x="597" y="284"/>
                    </a:cubicBezTo>
                    <a:cubicBezTo>
                      <a:pt x="244" y="556"/>
                      <a:pt x="55" y="1044"/>
                      <a:pt x="27" y="1478"/>
                    </a:cubicBezTo>
                    <a:cubicBezTo>
                      <a:pt x="0" y="1939"/>
                      <a:pt x="109" y="2400"/>
                      <a:pt x="190" y="2834"/>
                    </a:cubicBezTo>
                    <a:cubicBezTo>
                      <a:pt x="380" y="3539"/>
                      <a:pt x="570" y="4299"/>
                      <a:pt x="1139" y="4733"/>
                    </a:cubicBezTo>
                    <a:cubicBezTo>
                      <a:pt x="1510" y="5002"/>
                      <a:pt x="1942" y="5104"/>
                      <a:pt x="2392" y="5104"/>
                    </a:cubicBezTo>
                    <a:cubicBezTo>
                      <a:pt x="2668" y="5104"/>
                      <a:pt x="2950" y="5066"/>
                      <a:pt x="3228" y="5004"/>
                    </a:cubicBezTo>
                    <a:cubicBezTo>
                      <a:pt x="4584" y="4706"/>
                      <a:pt x="5751" y="3892"/>
                      <a:pt x="6564" y="2807"/>
                    </a:cubicBezTo>
                    <a:cubicBezTo>
                      <a:pt x="7514" y="1505"/>
                      <a:pt x="6890" y="556"/>
                      <a:pt x="5425" y="393"/>
                    </a:cubicBezTo>
                    <a:cubicBezTo>
                      <a:pt x="4449" y="284"/>
                      <a:pt x="3418" y="203"/>
                      <a:pt x="2414" y="40"/>
                    </a:cubicBezTo>
                    <a:cubicBezTo>
                      <a:pt x="2186" y="20"/>
                      <a:pt x="1951" y="1"/>
                      <a:pt x="1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2"/>
              <p:cNvSpPr/>
              <p:nvPr/>
            </p:nvSpPr>
            <p:spPr>
              <a:xfrm>
                <a:off x="5978200" y="3526075"/>
                <a:ext cx="137675" cy="192925"/>
              </a:xfrm>
              <a:custGeom>
                <a:avLst/>
                <a:gdLst/>
                <a:ahLst/>
                <a:cxnLst/>
                <a:rect l="l" t="t" r="r" b="b"/>
                <a:pathLst>
                  <a:path w="5507" h="7717" extrusionOk="0">
                    <a:moveTo>
                      <a:pt x="3941" y="0"/>
                    </a:moveTo>
                    <a:cubicBezTo>
                      <a:pt x="3320" y="0"/>
                      <a:pt x="2836" y="1179"/>
                      <a:pt x="2577" y="1579"/>
                    </a:cubicBezTo>
                    <a:cubicBezTo>
                      <a:pt x="1980" y="2502"/>
                      <a:pt x="1383" y="3424"/>
                      <a:pt x="814" y="4319"/>
                    </a:cubicBezTo>
                    <a:cubicBezTo>
                      <a:pt x="407" y="4943"/>
                      <a:pt x="0" y="5675"/>
                      <a:pt x="244" y="6407"/>
                    </a:cubicBezTo>
                    <a:cubicBezTo>
                      <a:pt x="380" y="6814"/>
                      <a:pt x="760" y="7113"/>
                      <a:pt x="1112" y="7275"/>
                    </a:cubicBezTo>
                    <a:cubicBezTo>
                      <a:pt x="1519" y="7438"/>
                      <a:pt x="1926" y="7520"/>
                      <a:pt x="2387" y="7628"/>
                    </a:cubicBezTo>
                    <a:cubicBezTo>
                      <a:pt x="2685" y="7669"/>
                      <a:pt x="2997" y="7716"/>
                      <a:pt x="3302" y="7716"/>
                    </a:cubicBezTo>
                    <a:cubicBezTo>
                      <a:pt x="3608" y="7716"/>
                      <a:pt x="3906" y="7669"/>
                      <a:pt x="4177" y="7520"/>
                    </a:cubicBezTo>
                    <a:cubicBezTo>
                      <a:pt x="4855" y="7140"/>
                      <a:pt x="5154" y="6326"/>
                      <a:pt x="5262" y="5539"/>
                    </a:cubicBezTo>
                    <a:cubicBezTo>
                      <a:pt x="5506" y="3993"/>
                      <a:pt x="5316" y="2366"/>
                      <a:pt x="4774" y="901"/>
                    </a:cubicBezTo>
                    <a:cubicBezTo>
                      <a:pt x="4665" y="603"/>
                      <a:pt x="4503" y="250"/>
                      <a:pt x="4231" y="88"/>
                    </a:cubicBezTo>
                    <a:cubicBezTo>
                      <a:pt x="4132" y="27"/>
                      <a:pt x="4035" y="0"/>
                      <a:pt x="39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2"/>
              <p:cNvSpPr/>
              <p:nvPr/>
            </p:nvSpPr>
            <p:spPr>
              <a:xfrm>
                <a:off x="6109050" y="3506475"/>
                <a:ext cx="179725" cy="173650"/>
              </a:xfrm>
              <a:custGeom>
                <a:avLst/>
                <a:gdLst/>
                <a:ahLst/>
                <a:cxnLst/>
                <a:rect l="l" t="t" r="r" b="b"/>
                <a:pathLst>
                  <a:path w="7189" h="6946" extrusionOk="0">
                    <a:moveTo>
                      <a:pt x="5684" y="0"/>
                    </a:moveTo>
                    <a:cubicBezTo>
                      <a:pt x="5517" y="0"/>
                      <a:pt x="5347" y="14"/>
                      <a:pt x="5182" y="31"/>
                    </a:cubicBezTo>
                    <a:cubicBezTo>
                      <a:pt x="3690" y="166"/>
                      <a:pt x="2225" y="329"/>
                      <a:pt x="760" y="573"/>
                    </a:cubicBezTo>
                    <a:cubicBezTo>
                      <a:pt x="543" y="600"/>
                      <a:pt x="299" y="682"/>
                      <a:pt x="164" y="844"/>
                    </a:cubicBezTo>
                    <a:cubicBezTo>
                      <a:pt x="1" y="1034"/>
                      <a:pt x="55" y="1360"/>
                      <a:pt x="137" y="1631"/>
                    </a:cubicBezTo>
                    <a:cubicBezTo>
                      <a:pt x="489" y="2879"/>
                      <a:pt x="950" y="4126"/>
                      <a:pt x="1520" y="5320"/>
                    </a:cubicBezTo>
                    <a:cubicBezTo>
                      <a:pt x="1656" y="5591"/>
                      <a:pt x="1791" y="5862"/>
                      <a:pt x="1900" y="6134"/>
                    </a:cubicBezTo>
                    <a:cubicBezTo>
                      <a:pt x="1927" y="6296"/>
                      <a:pt x="1954" y="6513"/>
                      <a:pt x="2035" y="6622"/>
                    </a:cubicBezTo>
                    <a:cubicBezTo>
                      <a:pt x="2152" y="6870"/>
                      <a:pt x="2386" y="6945"/>
                      <a:pt x="2641" y="6945"/>
                    </a:cubicBezTo>
                    <a:cubicBezTo>
                      <a:pt x="2860" y="6945"/>
                      <a:pt x="3095" y="6889"/>
                      <a:pt x="3283" y="6839"/>
                    </a:cubicBezTo>
                    <a:cubicBezTo>
                      <a:pt x="4476" y="6513"/>
                      <a:pt x="5507" y="5754"/>
                      <a:pt x="6185" y="4750"/>
                    </a:cubicBezTo>
                    <a:cubicBezTo>
                      <a:pt x="6863" y="3720"/>
                      <a:pt x="7189" y="2472"/>
                      <a:pt x="6999" y="1251"/>
                    </a:cubicBezTo>
                    <a:cubicBezTo>
                      <a:pt x="6972" y="926"/>
                      <a:pt x="6918" y="600"/>
                      <a:pt x="6673" y="356"/>
                    </a:cubicBezTo>
                    <a:cubicBezTo>
                      <a:pt x="6428" y="73"/>
                      <a:pt x="6065" y="0"/>
                      <a:pt x="5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2"/>
              <p:cNvSpPr/>
              <p:nvPr/>
            </p:nvSpPr>
            <p:spPr>
              <a:xfrm>
                <a:off x="5885975" y="3343800"/>
                <a:ext cx="156650" cy="149900"/>
              </a:xfrm>
              <a:custGeom>
                <a:avLst/>
                <a:gdLst/>
                <a:ahLst/>
                <a:cxnLst/>
                <a:rect l="l" t="t" r="r" b="b"/>
                <a:pathLst>
                  <a:path w="6266" h="5996" extrusionOk="0">
                    <a:moveTo>
                      <a:pt x="2170" y="1"/>
                    </a:moveTo>
                    <a:cubicBezTo>
                      <a:pt x="2034" y="28"/>
                      <a:pt x="1926" y="82"/>
                      <a:pt x="1790" y="164"/>
                    </a:cubicBezTo>
                    <a:cubicBezTo>
                      <a:pt x="2550" y="1574"/>
                      <a:pt x="3391" y="2903"/>
                      <a:pt x="4367" y="4124"/>
                    </a:cubicBezTo>
                    <a:cubicBezTo>
                      <a:pt x="3174" y="3066"/>
                      <a:pt x="2007" y="2035"/>
                      <a:pt x="841" y="896"/>
                    </a:cubicBezTo>
                    <a:cubicBezTo>
                      <a:pt x="733" y="1005"/>
                      <a:pt x="678" y="1113"/>
                      <a:pt x="570" y="1194"/>
                    </a:cubicBezTo>
                    <a:cubicBezTo>
                      <a:pt x="2034" y="2605"/>
                      <a:pt x="3526" y="3961"/>
                      <a:pt x="5045" y="5236"/>
                    </a:cubicBezTo>
                    <a:cubicBezTo>
                      <a:pt x="3282" y="4449"/>
                      <a:pt x="1601" y="3554"/>
                      <a:pt x="0" y="2496"/>
                    </a:cubicBezTo>
                    <a:lnTo>
                      <a:pt x="0" y="2551"/>
                    </a:lnTo>
                    <a:cubicBezTo>
                      <a:pt x="0" y="2740"/>
                      <a:pt x="0" y="2876"/>
                      <a:pt x="54" y="3012"/>
                    </a:cubicBezTo>
                    <a:cubicBezTo>
                      <a:pt x="1899" y="4178"/>
                      <a:pt x="3825" y="5182"/>
                      <a:pt x="5859" y="5995"/>
                    </a:cubicBezTo>
                    <a:cubicBezTo>
                      <a:pt x="6022" y="5995"/>
                      <a:pt x="6157" y="5968"/>
                      <a:pt x="6266" y="5914"/>
                    </a:cubicBezTo>
                    <a:cubicBezTo>
                      <a:pt x="6239" y="5778"/>
                      <a:pt x="6157" y="5616"/>
                      <a:pt x="6103" y="5480"/>
                    </a:cubicBezTo>
                    <a:cubicBezTo>
                      <a:pt x="4530" y="3825"/>
                      <a:pt x="3228" y="1981"/>
                      <a:pt x="2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2"/>
              <p:cNvSpPr/>
              <p:nvPr/>
            </p:nvSpPr>
            <p:spPr>
              <a:xfrm>
                <a:off x="5859525" y="3514025"/>
                <a:ext cx="174975" cy="94950"/>
              </a:xfrm>
              <a:custGeom>
                <a:avLst/>
                <a:gdLst/>
                <a:ahLst/>
                <a:cxnLst/>
                <a:rect l="l" t="t" r="r" b="b"/>
                <a:pathLst>
                  <a:path w="6999" h="3798" extrusionOk="0">
                    <a:moveTo>
                      <a:pt x="272" y="0"/>
                    </a:moveTo>
                    <a:lnTo>
                      <a:pt x="82" y="407"/>
                    </a:lnTo>
                    <a:cubicBezTo>
                      <a:pt x="309" y="404"/>
                      <a:pt x="536" y="402"/>
                      <a:pt x="763" y="402"/>
                    </a:cubicBezTo>
                    <a:cubicBezTo>
                      <a:pt x="2435" y="402"/>
                      <a:pt x="4106" y="494"/>
                      <a:pt x="5778" y="732"/>
                    </a:cubicBezTo>
                    <a:cubicBezTo>
                      <a:pt x="3879" y="1112"/>
                      <a:pt x="1926" y="1410"/>
                      <a:pt x="0" y="1627"/>
                    </a:cubicBezTo>
                    <a:cubicBezTo>
                      <a:pt x="28" y="1763"/>
                      <a:pt x="28" y="1899"/>
                      <a:pt x="82" y="2034"/>
                    </a:cubicBezTo>
                    <a:cubicBezTo>
                      <a:pt x="2008" y="1790"/>
                      <a:pt x="3933" y="1519"/>
                      <a:pt x="5859" y="1139"/>
                    </a:cubicBezTo>
                    <a:lnTo>
                      <a:pt x="5859" y="1139"/>
                    </a:lnTo>
                    <a:cubicBezTo>
                      <a:pt x="4177" y="2061"/>
                      <a:pt x="2387" y="2848"/>
                      <a:pt x="516" y="3445"/>
                    </a:cubicBezTo>
                    <a:cubicBezTo>
                      <a:pt x="651" y="3553"/>
                      <a:pt x="706" y="3662"/>
                      <a:pt x="787" y="3797"/>
                    </a:cubicBezTo>
                    <a:cubicBezTo>
                      <a:pt x="2957" y="3092"/>
                      <a:pt x="5018" y="2143"/>
                      <a:pt x="6998" y="976"/>
                    </a:cubicBezTo>
                    <a:cubicBezTo>
                      <a:pt x="6998" y="814"/>
                      <a:pt x="6917" y="651"/>
                      <a:pt x="6808" y="515"/>
                    </a:cubicBezTo>
                    <a:cubicBezTo>
                      <a:pt x="4639" y="163"/>
                      <a:pt x="2469"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2"/>
              <p:cNvSpPr/>
              <p:nvPr/>
            </p:nvSpPr>
            <p:spPr>
              <a:xfrm>
                <a:off x="6111775" y="3520800"/>
                <a:ext cx="173625" cy="149875"/>
              </a:xfrm>
              <a:custGeom>
                <a:avLst/>
                <a:gdLst/>
                <a:ahLst/>
                <a:cxnLst/>
                <a:rect l="l" t="t" r="r" b="b"/>
                <a:pathLst>
                  <a:path w="6945" h="5995" extrusionOk="0">
                    <a:moveTo>
                      <a:pt x="651" y="0"/>
                    </a:moveTo>
                    <a:cubicBezTo>
                      <a:pt x="462" y="27"/>
                      <a:pt x="190" y="54"/>
                      <a:pt x="82" y="271"/>
                    </a:cubicBezTo>
                    <a:cubicBezTo>
                      <a:pt x="55" y="326"/>
                      <a:pt x="0" y="380"/>
                      <a:pt x="0" y="434"/>
                    </a:cubicBezTo>
                    <a:cubicBezTo>
                      <a:pt x="55" y="461"/>
                      <a:pt x="82" y="461"/>
                      <a:pt x="82" y="488"/>
                    </a:cubicBezTo>
                    <a:cubicBezTo>
                      <a:pt x="1411" y="2333"/>
                      <a:pt x="2767" y="4177"/>
                      <a:pt x="4042" y="5995"/>
                    </a:cubicBezTo>
                    <a:cubicBezTo>
                      <a:pt x="4178" y="5940"/>
                      <a:pt x="4286" y="5859"/>
                      <a:pt x="4395" y="5778"/>
                    </a:cubicBezTo>
                    <a:cubicBezTo>
                      <a:pt x="3364" y="4394"/>
                      <a:pt x="2360" y="2984"/>
                      <a:pt x="1330" y="1601"/>
                    </a:cubicBezTo>
                    <a:lnTo>
                      <a:pt x="1330" y="1601"/>
                    </a:lnTo>
                    <a:cubicBezTo>
                      <a:pt x="2713" y="2713"/>
                      <a:pt x="4178" y="3743"/>
                      <a:pt x="5669" y="4747"/>
                    </a:cubicBezTo>
                    <a:cubicBezTo>
                      <a:pt x="5778" y="4638"/>
                      <a:pt x="5859" y="4530"/>
                      <a:pt x="5941" y="4449"/>
                    </a:cubicBezTo>
                    <a:cubicBezTo>
                      <a:pt x="4259" y="3364"/>
                      <a:pt x="2659" y="2143"/>
                      <a:pt x="1113" y="841"/>
                    </a:cubicBezTo>
                    <a:lnTo>
                      <a:pt x="1113" y="841"/>
                    </a:lnTo>
                    <a:cubicBezTo>
                      <a:pt x="2930" y="1628"/>
                      <a:pt x="4747" y="2496"/>
                      <a:pt x="6537" y="3445"/>
                    </a:cubicBezTo>
                    <a:cubicBezTo>
                      <a:pt x="6592" y="3309"/>
                      <a:pt x="6619" y="3228"/>
                      <a:pt x="6673" y="3065"/>
                    </a:cubicBezTo>
                    <a:cubicBezTo>
                      <a:pt x="4910" y="2116"/>
                      <a:pt x="3093" y="1248"/>
                      <a:pt x="1248" y="461"/>
                    </a:cubicBezTo>
                    <a:lnTo>
                      <a:pt x="1248" y="461"/>
                    </a:lnTo>
                    <a:lnTo>
                      <a:pt x="6944" y="1112"/>
                    </a:lnTo>
                    <a:cubicBezTo>
                      <a:pt x="6944" y="977"/>
                      <a:pt x="6890" y="841"/>
                      <a:pt x="6890" y="705"/>
                    </a:cubicBezTo>
                    <a:lnTo>
                      <a:pt x="6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2"/>
              <p:cNvSpPr/>
              <p:nvPr/>
            </p:nvSpPr>
            <p:spPr>
              <a:xfrm>
                <a:off x="6110425" y="3372975"/>
                <a:ext cx="159375" cy="118675"/>
              </a:xfrm>
              <a:custGeom>
                <a:avLst/>
                <a:gdLst/>
                <a:ahLst/>
                <a:cxnLst/>
                <a:rect l="l" t="t" r="r" b="b"/>
                <a:pathLst>
                  <a:path w="6375" h="4747" extrusionOk="0">
                    <a:moveTo>
                      <a:pt x="5289" y="0"/>
                    </a:moveTo>
                    <a:lnTo>
                      <a:pt x="27" y="4150"/>
                    </a:lnTo>
                    <a:cubicBezTo>
                      <a:pt x="0" y="4286"/>
                      <a:pt x="0" y="4421"/>
                      <a:pt x="27" y="4557"/>
                    </a:cubicBezTo>
                    <a:cubicBezTo>
                      <a:pt x="27" y="4611"/>
                      <a:pt x="54" y="4693"/>
                      <a:pt x="109" y="4747"/>
                    </a:cubicBezTo>
                    <a:cubicBezTo>
                      <a:pt x="163" y="4720"/>
                      <a:pt x="244" y="4666"/>
                      <a:pt x="353" y="4611"/>
                    </a:cubicBezTo>
                    <a:lnTo>
                      <a:pt x="6103" y="2767"/>
                    </a:lnTo>
                    <a:cubicBezTo>
                      <a:pt x="6103" y="2713"/>
                      <a:pt x="6130" y="2713"/>
                      <a:pt x="6130" y="2686"/>
                    </a:cubicBezTo>
                    <a:cubicBezTo>
                      <a:pt x="6212" y="2550"/>
                      <a:pt x="6266" y="2414"/>
                      <a:pt x="6320" y="2279"/>
                    </a:cubicBezTo>
                    <a:lnTo>
                      <a:pt x="6320" y="2279"/>
                    </a:lnTo>
                    <a:lnTo>
                      <a:pt x="1845" y="3743"/>
                    </a:lnTo>
                    <a:cubicBezTo>
                      <a:pt x="3336" y="2848"/>
                      <a:pt x="4855" y="2007"/>
                      <a:pt x="6374" y="1167"/>
                    </a:cubicBezTo>
                    <a:cubicBezTo>
                      <a:pt x="6347" y="1031"/>
                      <a:pt x="6320" y="895"/>
                      <a:pt x="6239" y="787"/>
                    </a:cubicBezTo>
                    <a:cubicBezTo>
                      <a:pt x="4693" y="1628"/>
                      <a:pt x="3119" y="2523"/>
                      <a:pt x="1601" y="3445"/>
                    </a:cubicBezTo>
                    <a:lnTo>
                      <a:pt x="5696" y="190"/>
                    </a:lnTo>
                    <a:lnTo>
                      <a:pt x="5669" y="136"/>
                    </a:lnTo>
                    <a:cubicBezTo>
                      <a:pt x="5533" y="82"/>
                      <a:pt x="5425" y="27"/>
                      <a:pt x="5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2"/>
              <p:cNvSpPr/>
              <p:nvPr/>
            </p:nvSpPr>
            <p:spPr>
              <a:xfrm>
                <a:off x="5997175" y="3525100"/>
                <a:ext cx="92250" cy="191700"/>
              </a:xfrm>
              <a:custGeom>
                <a:avLst/>
                <a:gdLst/>
                <a:ahLst/>
                <a:cxnLst/>
                <a:rect l="l" t="t" r="r" b="b"/>
                <a:pathLst>
                  <a:path w="3690" h="7668" extrusionOk="0">
                    <a:moveTo>
                      <a:pt x="3144" y="1"/>
                    </a:moveTo>
                    <a:cubicBezTo>
                      <a:pt x="3059" y="1"/>
                      <a:pt x="2978" y="20"/>
                      <a:pt x="2903" y="45"/>
                    </a:cubicBezTo>
                    <a:cubicBezTo>
                      <a:pt x="2035" y="2432"/>
                      <a:pt x="1031" y="4765"/>
                      <a:pt x="1" y="7043"/>
                    </a:cubicBezTo>
                    <a:cubicBezTo>
                      <a:pt x="82" y="7125"/>
                      <a:pt x="218" y="7206"/>
                      <a:pt x="326" y="7260"/>
                    </a:cubicBezTo>
                    <a:cubicBezTo>
                      <a:pt x="1275" y="5280"/>
                      <a:pt x="2170" y="3246"/>
                      <a:pt x="2930" y="1184"/>
                    </a:cubicBezTo>
                    <a:lnTo>
                      <a:pt x="2930" y="1184"/>
                    </a:lnTo>
                    <a:lnTo>
                      <a:pt x="1519" y="7613"/>
                    </a:lnTo>
                    <a:lnTo>
                      <a:pt x="1574" y="7613"/>
                    </a:lnTo>
                    <a:cubicBezTo>
                      <a:pt x="1682" y="7667"/>
                      <a:pt x="1791" y="7667"/>
                      <a:pt x="1899" y="7667"/>
                    </a:cubicBezTo>
                    <a:lnTo>
                      <a:pt x="3255" y="1483"/>
                    </a:lnTo>
                    <a:lnTo>
                      <a:pt x="3066" y="7613"/>
                    </a:lnTo>
                    <a:cubicBezTo>
                      <a:pt x="3174" y="7586"/>
                      <a:pt x="3310" y="7559"/>
                      <a:pt x="3418" y="7477"/>
                    </a:cubicBezTo>
                    <a:cubicBezTo>
                      <a:pt x="3445" y="7477"/>
                      <a:pt x="3445" y="7450"/>
                      <a:pt x="3472" y="7450"/>
                    </a:cubicBezTo>
                    <a:lnTo>
                      <a:pt x="3689" y="289"/>
                    </a:lnTo>
                    <a:cubicBezTo>
                      <a:pt x="3608" y="235"/>
                      <a:pt x="3554" y="127"/>
                      <a:pt x="3445" y="99"/>
                    </a:cubicBezTo>
                    <a:cubicBezTo>
                      <a:pt x="3343" y="27"/>
                      <a:pt x="3241" y="1"/>
                      <a:pt x="3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2"/>
              <p:cNvSpPr/>
              <p:nvPr/>
            </p:nvSpPr>
            <p:spPr>
              <a:xfrm>
                <a:off x="6038550" y="3288200"/>
                <a:ext cx="85450" cy="188550"/>
              </a:xfrm>
              <a:custGeom>
                <a:avLst/>
                <a:gdLst/>
                <a:ahLst/>
                <a:cxnLst/>
                <a:rect l="l" t="t" r="r" b="b"/>
                <a:pathLst>
                  <a:path w="3418" h="7542" extrusionOk="0">
                    <a:moveTo>
                      <a:pt x="1790" y="1"/>
                    </a:moveTo>
                    <a:cubicBezTo>
                      <a:pt x="1655" y="1"/>
                      <a:pt x="1519" y="1"/>
                      <a:pt x="1383" y="55"/>
                    </a:cubicBezTo>
                    <a:lnTo>
                      <a:pt x="1248" y="6239"/>
                    </a:lnTo>
                    <a:cubicBezTo>
                      <a:pt x="841" y="4395"/>
                      <a:pt x="515" y="2442"/>
                      <a:pt x="326" y="543"/>
                    </a:cubicBezTo>
                    <a:cubicBezTo>
                      <a:pt x="190" y="733"/>
                      <a:pt x="109" y="814"/>
                      <a:pt x="0" y="977"/>
                    </a:cubicBezTo>
                    <a:cubicBezTo>
                      <a:pt x="244" y="3147"/>
                      <a:pt x="597" y="5344"/>
                      <a:pt x="1139" y="7460"/>
                    </a:cubicBezTo>
                    <a:cubicBezTo>
                      <a:pt x="1221" y="7514"/>
                      <a:pt x="1275" y="7541"/>
                      <a:pt x="1383" y="7541"/>
                    </a:cubicBezTo>
                    <a:cubicBezTo>
                      <a:pt x="1492" y="7541"/>
                      <a:pt x="1600" y="7541"/>
                      <a:pt x="1655" y="7487"/>
                    </a:cubicBezTo>
                    <a:lnTo>
                      <a:pt x="1655" y="7324"/>
                    </a:lnTo>
                    <a:cubicBezTo>
                      <a:pt x="2414" y="5181"/>
                      <a:pt x="2984" y="2984"/>
                      <a:pt x="3418" y="760"/>
                    </a:cubicBezTo>
                    <a:cubicBezTo>
                      <a:pt x="3309" y="652"/>
                      <a:pt x="3174" y="543"/>
                      <a:pt x="3092" y="462"/>
                    </a:cubicBezTo>
                    <a:cubicBezTo>
                      <a:pt x="2740" y="2306"/>
                      <a:pt x="2278" y="4178"/>
                      <a:pt x="1682" y="5968"/>
                    </a:cubicBezTo>
                    <a:lnTo>
                      <a:pt x="17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2"/>
              <p:cNvSpPr/>
              <p:nvPr/>
            </p:nvSpPr>
            <p:spPr>
              <a:xfrm>
                <a:off x="6250100" y="3295675"/>
                <a:ext cx="93600" cy="162750"/>
              </a:xfrm>
              <a:custGeom>
                <a:avLst/>
                <a:gdLst/>
                <a:ahLst/>
                <a:cxnLst/>
                <a:rect l="l" t="t" r="r" b="b"/>
                <a:pathLst>
                  <a:path w="3744" h="6510" fill="none" extrusionOk="0">
                    <a:moveTo>
                      <a:pt x="1" y="0"/>
                    </a:moveTo>
                    <a:cubicBezTo>
                      <a:pt x="2116" y="1492"/>
                      <a:pt x="3527" y="3960"/>
                      <a:pt x="3744" y="651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2"/>
              <p:cNvSpPr/>
              <p:nvPr/>
            </p:nvSpPr>
            <p:spPr>
              <a:xfrm>
                <a:off x="6099575" y="3676075"/>
                <a:ext cx="149200" cy="54275"/>
              </a:xfrm>
              <a:custGeom>
                <a:avLst/>
                <a:gdLst/>
                <a:ahLst/>
                <a:cxnLst/>
                <a:rect l="l" t="t" r="r" b="b"/>
                <a:pathLst>
                  <a:path w="5968" h="2171" fill="none" extrusionOk="0">
                    <a:moveTo>
                      <a:pt x="0" y="2171"/>
                    </a:moveTo>
                    <a:cubicBezTo>
                      <a:pt x="2170" y="2171"/>
                      <a:pt x="4313" y="1384"/>
                      <a:pt x="5967"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2"/>
              <p:cNvSpPr/>
              <p:nvPr/>
            </p:nvSpPr>
            <p:spPr>
              <a:xfrm>
                <a:off x="5862900" y="3313975"/>
                <a:ext cx="145150" cy="204150"/>
              </a:xfrm>
              <a:custGeom>
                <a:avLst/>
                <a:gdLst/>
                <a:ahLst/>
                <a:cxnLst/>
                <a:rect l="l" t="t" r="r" b="b"/>
                <a:pathLst>
                  <a:path w="5806" h="8166" extrusionOk="0">
                    <a:moveTo>
                      <a:pt x="4629" y="1"/>
                    </a:moveTo>
                    <a:cubicBezTo>
                      <a:pt x="3831" y="1"/>
                      <a:pt x="2974" y="805"/>
                      <a:pt x="2442" y="1248"/>
                    </a:cubicBezTo>
                    <a:cubicBezTo>
                      <a:pt x="1873" y="1764"/>
                      <a:pt x="1357" y="2333"/>
                      <a:pt x="950" y="3011"/>
                    </a:cubicBezTo>
                    <a:cubicBezTo>
                      <a:pt x="543" y="3581"/>
                      <a:pt x="299" y="4232"/>
                      <a:pt x="164" y="4937"/>
                    </a:cubicBezTo>
                    <a:cubicBezTo>
                      <a:pt x="28" y="5615"/>
                      <a:pt x="1" y="6402"/>
                      <a:pt x="299" y="7053"/>
                    </a:cubicBezTo>
                    <a:cubicBezTo>
                      <a:pt x="616" y="7686"/>
                      <a:pt x="1216" y="8166"/>
                      <a:pt x="1923" y="8166"/>
                    </a:cubicBezTo>
                    <a:cubicBezTo>
                      <a:pt x="1942" y="8166"/>
                      <a:pt x="1962" y="8165"/>
                      <a:pt x="1981" y="8165"/>
                    </a:cubicBezTo>
                    <a:cubicBezTo>
                      <a:pt x="2469" y="8138"/>
                      <a:pt x="2930" y="7839"/>
                      <a:pt x="3229" y="7460"/>
                    </a:cubicBezTo>
                    <a:cubicBezTo>
                      <a:pt x="3527" y="7080"/>
                      <a:pt x="3771" y="6646"/>
                      <a:pt x="3961" y="6158"/>
                    </a:cubicBezTo>
                    <a:cubicBezTo>
                      <a:pt x="4368" y="5344"/>
                      <a:pt x="4748" y="4503"/>
                      <a:pt x="5155" y="3689"/>
                    </a:cubicBezTo>
                    <a:cubicBezTo>
                      <a:pt x="5453" y="3011"/>
                      <a:pt x="5806" y="2306"/>
                      <a:pt x="5806" y="1547"/>
                    </a:cubicBezTo>
                    <a:cubicBezTo>
                      <a:pt x="5806" y="1031"/>
                      <a:pt x="5643" y="407"/>
                      <a:pt x="5155" y="136"/>
                    </a:cubicBezTo>
                    <a:cubicBezTo>
                      <a:pt x="4985" y="42"/>
                      <a:pt x="4809" y="1"/>
                      <a:pt x="4629"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32"/>
            <p:cNvGrpSpPr/>
            <p:nvPr/>
          </p:nvGrpSpPr>
          <p:grpSpPr>
            <a:xfrm>
              <a:off x="6811575" y="676650"/>
              <a:ext cx="1874275" cy="1903000"/>
              <a:chOff x="6811575" y="676650"/>
              <a:chExt cx="1874275" cy="1903000"/>
            </a:xfrm>
          </p:grpSpPr>
          <p:sp>
            <p:nvSpPr>
              <p:cNvPr id="813" name="Google Shape;813;p32"/>
              <p:cNvSpPr/>
              <p:nvPr/>
            </p:nvSpPr>
            <p:spPr>
              <a:xfrm>
                <a:off x="7145200" y="1455325"/>
                <a:ext cx="701175" cy="709300"/>
              </a:xfrm>
              <a:custGeom>
                <a:avLst/>
                <a:gdLst/>
                <a:ahLst/>
                <a:cxnLst/>
                <a:rect l="l" t="t" r="r" b="b"/>
                <a:pathLst>
                  <a:path w="28047" h="28372" extrusionOk="0">
                    <a:moveTo>
                      <a:pt x="8680" y="0"/>
                    </a:moveTo>
                    <a:lnTo>
                      <a:pt x="0" y="2387"/>
                    </a:lnTo>
                    <a:cubicBezTo>
                      <a:pt x="10823" y="13752"/>
                      <a:pt x="20750" y="25008"/>
                      <a:pt x="20750" y="25008"/>
                    </a:cubicBezTo>
                    <a:cubicBezTo>
                      <a:pt x="23056" y="26392"/>
                      <a:pt x="26663" y="28372"/>
                      <a:pt x="26663" y="28372"/>
                    </a:cubicBezTo>
                    <a:lnTo>
                      <a:pt x="28046" y="23679"/>
                    </a:lnTo>
                    <a:lnTo>
                      <a:pt x="86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2"/>
              <p:cNvSpPr/>
              <p:nvPr/>
            </p:nvSpPr>
            <p:spPr>
              <a:xfrm>
                <a:off x="7448300" y="2266275"/>
                <a:ext cx="156675" cy="313375"/>
              </a:xfrm>
              <a:custGeom>
                <a:avLst/>
                <a:gdLst/>
                <a:ahLst/>
                <a:cxnLst/>
                <a:rect l="l" t="t" r="r" b="b"/>
                <a:pathLst>
                  <a:path w="6267" h="12535" extrusionOk="0">
                    <a:moveTo>
                      <a:pt x="5161" y="0"/>
                    </a:moveTo>
                    <a:cubicBezTo>
                      <a:pt x="5020" y="0"/>
                      <a:pt x="4769" y="250"/>
                      <a:pt x="4666" y="328"/>
                    </a:cubicBezTo>
                    <a:cubicBezTo>
                      <a:pt x="3961" y="952"/>
                      <a:pt x="3310" y="1630"/>
                      <a:pt x="2740" y="2335"/>
                    </a:cubicBezTo>
                    <a:cubicBezTo>
                      <a:pt x="1574" y="3800"/>
                      <a:pt x="733" y="5481"/>
                      <a:pt x="272" y="7299"/>
                    </a:cubicBezTo>
                    <a:cubicBezTo>
                      <a:pt x="218" y="7516"/>
                      <a:pt x="163" y="7733"/>
                      <a:pt x="190" y="7977"/>
                    </a:cubicBezTo>
                    <a:cubicBezTo>
                      <a:pt x="218" y="8194"/>
                      <a:pt x="353" y="8438"/>
                      <a:pt x="570" y="8519"/>
                    </a:cubicBezTo>
                    <a:cubicBezTo>
                      <a:pt x="619" y="8533"/>
                      <a:pt x="672" y="8540"/>
                      <a:pt x="726" y="8540"/>
                    </a:cubicBezTo>
                    <a:cubicBezTo>
                      <a:pt x="881" y="8540"/>
                      <a:pt x="1046" y="8484"/>
                      <a:pt x="1167" y="8383"/>
                    </a:cubicBezTo>
                    <a:cubicBezTo>
                      <a:pt x="1214" y="8350"/>
                      <a:pt x="1254" y="8313"/>
                      <a:pt x="1290" y="8274"/>
                    </a:cubicBezTo>
                    <a:lnTo>
                      <a:pt x="1290" y="8274"/>
                    </a:lnTo>
                    <a:cubicBezTo>
                      <a:pt x="772" y="9135"/>
                      <a:pt x="394" y="10055"/>
                      <a:pt x="136" y="11014"/>
                    </a:cubicBezTo>
                    <a:cubicBezTo>
                      <a:pt x="55" y="11286"/>
                      <a:pt x="1" y="11530"/>
                      <a:pt x="28" y="11801"/>
                    </a:cubicBezTo>
                    <a:cubicBezTo>
                      <a:pt x="28" y="12045"/>
                      <a:pt x="163" y="12316"/>
                      <a:pt x="407" y="12452"/>
                    </a:cubicBezTo>
                    <a:cubicBezTo>
                      <a:pt x="491" y="12512"/>
                      <a:pt x="590" y="12535"/>
                      <a:pt x="696" y="12535"/>
                    </a:cubicBezTo>
                    <a:cubicBezTo>
                      <a:pt x="831" y="12535"/>
                      <a:pt x="976" y="12498"/>
                      <a:pt x="1113" y="12452"/>
                    </a:cubicBezTo>
                    <a:cubicBezTo>
                      <a:pt x="1303" y="12344"/>
                      <a:pt x="1520" y="12181"/>
                      <a:pt x="1682" y="11991"/>
                    </a:cubicBezTo>
                    <a:cubicBezTo>
                      <a:pt x="2519" y="11131"/>
                      <a:pt x="3117" y="10012"/>
                      <a:pt x="3407" y="8804"/>
                    </a:cubicBezTo>
                    <a:lnTo>
                      <a:pt x="3407" y="8804"/>
                    </a:lnTo>
                    <a:cubicBezTo>
                      <a:pt x="3330" y="9351"/>
                      <a:pt x="3332" y="9891"/>
                      <a:pt x="3391" y="10445"/>
                    </a:cubicBezTo>
                    <a:cubicBezTo>
                      <a:pt x="3418" y="10743"/>
                      <a:pt x="3472" y="11042"/>
                      <a:pt x="3689" y="11231"/>
                    </a:cubicBezTo>
                    <a:cubicBezTo>
                      <a:pt x="3799" y="11317"/>
                      <a:pt x="3931" y="11358"/>
                      <a:pt x="4068" y="11358"/>
                    </a:cubicBezTo>
                    <a:cubicBezTo>
                      <a:pt x="4235" y="11358"/>
                      <a:pt x="4408" y="11297"/>
                      <a:pt x="4557" y="11177"/>
                    </a:cubicBezTo>
                    <a:cubicBezTo>
                      <a:pt x="4829" y="10987"/>
                      <a:pt x="5019" y="10689"/>
                      <a:pt x="5154" y="10418"/>
                    </a:cubicBezTo>
                    <a:cubicBezTo>
                      <a:pt x="5914" y="8817"/>
                      <a:pt x="6266" y="7027"/>
                      <a:pt x="6239" y="5210"/>
                    </a:cubicBezTo>
                    <a:cubicBezTo>
                      <a:pt x="6185" y="4125"/>
                      <a:pt x="6049" y="3040"/>
                      <a:pt x="5859" y="1955"/>
                    </a:cubicBezTo>
                    <a:lnTo>
                      <a:pt x="5453" y="545"/>
                    </a:lnTo>
                    <a:cubicBezTo>
                      <a:pt x="5425" y="409"/>
                      <a:pt x="5344" y="29"/>
                      <a:pt x="5181" y="2"/>
                    </a:cubicBezTo>
                    <a:cubicBezTo>
                      <a:pt x="5175" y="1"/>
                      <a:pt x="5168" y="0"/>
                      <a:pt x="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2"/>
              <p:cNvSpPr/>
              <p:nvPr/>
            </p:nvSpPr>
            <p:spPr>
              <a:xfrm>
                <a:off x="7489000" y="2303625"/>
                <a:ext cx="80700" cy="220400"/>
              </a:xfrm>
              <a:custGeom>
                <a:avLst/>
                <a:gdLst/>
                <a:ahLst/>
                <a:cxnLst/>
                <a:rect l="l" t="t" r="r" b="b"/>
                <a:pathLst>
                  <a:path w="3228" h="8816" fill="none" extrusionOk="0">
                    <a:moveTo>
                      <a:pt x="0" y="8815"/>
                    </a:moveTo>
                    <a:cubicBezTo>
                      <a:pt x="1194" y="5940"/>
                      <a:pt x="2306" y="2984"/>
                      <a:pt x="3228"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2"/>
              <p:cNvSpPr/>
              <p:nvPr/>
            </p:nvSpPr>
            <p:spPr>
              <a:xfrm>
                <a:off x="7472725" y="2307675"/>
                <a:ext cx="95625" cy="143100"/>
              </a:xfrm>
              <a:custGeom>
                <a:avLst/>
                <a:gdLst/>
                <a:ahLst/>
                <a:cxnLst/>
                <a:rect l="l" t="t" r="r" b="b"/>
                <a:pathLst>
                  <a:path w="3825" h="5724" fill="none" extrusionOk="0">
                    <a:moveTo>
                      <a:pt x="0" y="5724"/>
                    </a:moveTo>
                    <a:cubicBezTo>
                      <a:pt x="1275" y="3825"/>
                      <a:pt x="2550" y="1899"/>
                      <a:pt x="3825"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2"/>
              <p:cNvSpPr/>
              <p:nvPr/>
            </p:nvSpPr>
            <p:spPr>
              <a:xfrm>
                <a:off x="7553400" y="2321925"/>
                <a:ext cx="31900" cy="179725"/>
              </a:xfrm>
              <a:custGeom>
                <a:avLst/>
                <a:gdLst/>
                <a:ahLst/>
                <a:cxnLst/>
                <a:rect l="l" t="t" r="r" b="b"/>
                <a:pathLst>
                  <a:path w="1276" h="7189" fill="none" extrusionOk="0">
                    <a:moveTo>
                      <a:pt x="1" y="7188"/>
                    </a:moveTo>
                    <a:cubicBezTo>
                      <a:pt x="679" y="4856"/>
                      <a:pt x="1086" y="2442"/>
                      <a:pt x="1276"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2"/>
              <p:cNvSpPr/>
              <p:nvPr/>
            </p:nvSpPr>
            <p:spPr>
              <a:xfrm>
                <a:off x="7554775" y="2266450"/>
                <a:ext cx="108500" cy="258925"/>
              </a:xfrm>
              <a:custGeom>
                <a:avLst/>
                <a:gdLst/>
                <a:ahLst/>
                <a:cxnLst/>
                <a:rect l="l" t="t" r="r" b="b"/>
                <a:pathLst>
                  <a:path w="4340" h="10357" extrusionOk="0">
                    <a:moveTo>
                      <a:pt x="1296" y="0"/>
                    </a:moveTo>
                    <a:cubicBezTo>
                      <a:pt x="1035" y="0"/>
                      <a:pt x="965" y="579"/>
                      <a:pt x="895" y="836"/>
                    </a:cubicBezTo>
                    <a:cubicBezTo>
                      <a:pt x="570" y="1704"/>
                      <a:pt x="380" y="2626"/>
                      <a:pt x="244" y="3548"/>
                    </a:cubicBezTo>
                    <a:cubicBezTo>
                      <a:pt x="81" y="4525"/>
                      <a:pt x="0" y="5583"/>
                      <a:pt x="27" y="6641"/>
                    </a:cubicBezTo>
                    <a:cubicBezTo>
                      <a:pt x="27" y="6912"/>
                      <a:pt x="109" y="7237"/>
                      <a:pt x="353" y="7373"/>
                    </a:cubicBezTo>
                    <a:cubicBezTo>
                      <a:pt x="429" y="7426"/>
                      <a:pt x="512" y="7450"/>
                      <a:pt x="594" y="7450"/>
                    </a:cubicBezTo>
                    <a:cubicBezTo>
                      <a:pt x="805" y="7450"/>
                      <a:pt x="1015" y="7297"/>
                      <a:pt x="1112" y="7102"/>
                    </a:cubicBezTo>
                    <a:cubicBezTo>
                      <a:pt x="1302" y="6830"/>
                      <a:pt x="1302" y="6505"/>
                      <a:pt x="1302" y="6207"/>
                    </a:cubicBezTo>
                    <a:cubicBezTo>
                      <a:pt x="1329" y="7454"/>
                      <a:pt x="1655" y="8702"/>
                      <a:pt x="2278" y="9787"/>
                    </a:cubicBezTo>
                    <a:cubicBezTo>
                      <a:pt x="2414" y="10058"/>
                      <a:pt x="2658" y="10357"/>
                      <a:pt x="2957" y="10357"/>
                    </a:cubicBezTo>
                    <a:cubicBezTo>
                      <a:pt x="3255" y="10357"/>
                      <a:pt x="3499" y="10085"/>
                      <a:pt x="3635" y="9814"/>
                    </a:cubicBezTo>
                    <a:cubicBezTo>
                      <a:pt x="4340" y="8566"/>
                      <a:pt x="4313" y="6993"/>
                      <a:pt x="4042" y="5610"/>
                    </a:cubicBezTo>
                    <a:cubicBezTo>
                      <a:pt x="3689" y="3982"/>
                      <a:pt x="3065" y="2436"/>
                      <a:pt x="2170" y="1080"/>
                    </a:cubicBezTo>
                    <a:cubicBezTo>
                      <a:pt x="1980" y="755"/>
                      <a:pt x="1736" y="266"/>
                      <a:pt x="1438" y="49"/>
                    </a:cubicBezTo>
                    <a:cubicBezTo>
                      <a:pt x="1385" y="16"/>
                      <a:pt x="1338" y="0"/>
                      <a:pt x="12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2"/>
              <p:cNvSpPr/>
              <p:nvPr/>
            </p:nvSpPr>
            <p:spPr>
              <a:xfrm>
                <a:off x="7600875" y="2307675"/>
                <a:ext cx="41375" cy="146500"/>
              </a:xfrm>
              <a:custGeom>
                <a:avLst/>
                <a:gdLst/>
                <a:ahLst/>
                <a:cxnLst/>
                <a:rect l="l" t="t" r="r" b="b"/>
                <a:pathLst>
                  <a:path w="1655" h="5860" fill="none" extrusionOk="0">
                    <a:moveTo>
                      <a:pt x="0" y="1"/>
                    </a:moveTo>
                    <a:cubicBezTo>
                      <a:pt x="543" y="1981"/>
                      <a:pt x="1085" y="3907"/>
                      <a:pt x="1655" y="586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2"/>
              <p:cNvSpPr/>
              <p:nvPr/>
            </p:nvSpPr>
            <p:spPr>
              <a:xfrm>
                <a:off x="7574425" y="2298200"/>
                <a:ext cx="14275" cy="125450"/>
              </a:xfrm>
              <a:custGeom>
                <a:avLst/>
                <a:gdLst/>
                <a:ahLst/>
                <a:cxnLst/>
                <a:rect l="l" t="t" r="r" b="b"/>
                <a:pathLst>
                  <a:path w="571" h="5018" fill="none" extrusionOk="0">
                    <a:moveTo>
                      <a:pt x="1" y="5018"/>
                    </a:moveTo>
                    <a:cubicBezTo>
                      <a:pt x="191" y="3363"/>
                      <a:pt x="380" y="1682"/>
                      <a:pt x="57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2"/>
              <p:cNvSpPr/>
              <p:nvPr/>
            </p:nvSpPr>
            <p:spPr>
              <a:xfrm>
                <a:off x="7367750" y="2267300"/>
                <a:ext cx="192475" cy="155675"/>
              </a:xfrm>
              <a:custGeom>
                <a:avLst/>
                <a:gdLst/>
                <a:ahLst/>
                <a:cxnLst/>
                <a:rect l="l" t="t" r="r" b="b"/>
                <a:pathLst>
                  <a:path w="7699" h="6227" extrusionOk="0">
                    <a:moveTo>
                      <a:pt x="6900" y="0"/>
                    </a:moveTo>
                    <a:cubicBezTo>
                      <a:pt x="6422" y="0"/>
                      <a:pt x="5745" y="382"/>
                      <a:pt x="5420" y="504"/>
                    </a:cubicBezTo>
                    <a:cubicBezTo>
                      <a:pt x="3955" y="1046"/>
                      <a:pt x="2490" y="1643"/>
                      <a:pt x="1188" y="2457"/>
                    </a:cubicBezTo>
                    <a:cubicBezTo>
                      <a:pt x="863" y="2674"/>
                      <a:pt x="537" y="2918"/>
                      <a:pt x="402" y="3270"/>
                    </a:cubicBezTo>
                    <a:cubicBezTo>
                      <a:pt x="293" y="3514"/>
                      <a:pt x="320" y="3786"/>
                      <a:pt x="537" y="3948"/>
                    </a:cubicBezTo>
                    <a:cubicBezTo>
                      <a:pt x="651" y="4052"/>
                      <a:pt x="792" y="4092"/>
                      <a:pt x="941" y="4092"/>
                    </a:cubicBezTo>
                    <a:cubicBezTo>
                      <a:pt x="1184" y="4092"/>
                      <a:pt x="1448" y="3985"/>
                      <a:pt x="1649" y="3867"/>
                    </a:cubicBezTo>
                    <a:lnTo>
                      <a:pt x="1649" y="3867"/>
                    </a:lnTo>
                    <a:cubicBezTo>
                      <a:pt x="1107" y="4220"/>
                      <a:pt x="646" y="4735"/>
                      <a:pt x="266" y="5277"/>
                    </a:cubicBezTo>
                    <a:cubicBezTo>
                      <a:pt x="1" y="5687"/>
                      <a:pt x="336" y="6226"/>
                      <a:pt x="795" y="6226"/>
                    </a:cubicBezTo>
                    <a:cubicBezTo>
                      <a:pt x="852" y="6226"/>
                      <a:pt x="911" y="6218"/>
                      <a:pt x="971" y="6200"/>
                    </a:cubicBezTo>
                    <a:cubicBezTo>
                      <a:pt x="1921" y="5901"/>
                      <a:pt x="2762" y="5277"/>
                      <a:pt x="3304" y="4437"/>
                    </a:cubicBezTo>
                    <a:lnTo>
                      <a:pt x="3304" y="4437"/>
                    </a:lnTo>
                    <a:lnTo>
                      <a:pt x="3250" y="4952"/>
                    </a:lnTo>
                    <a:cubicBezTo>
                      <a:pt x="3185" y="5321"/>
                      <a:pt x="3502" y="5639"/>
                      <a:pt x="3854" y="5639"/>
                    </a:cubicBezTo>
                    <a:cubicBezTo>
                      <a:pt x="3942" y="5639"/>
                      <a:pt x="4031" y="5619"/>
                      <a:pt x="4118" y="5576"/>
                    </a:cubicBezTo>
                    <a:cubicBezTo>
                      <a:pt x="4253" y="5549"/>
                      <a:pt x="4362" y="5494"/>
                      <a:pt x="4470" y="5413"/>
                    </a:cubicBezTo>
                    <a:cubicBezTo>
                      <a:pt x="4877" y="5169"/>
                      <a:pt x="5176" y="4844"/>
                      <a:pt x="5447" y="4464"/>
                    </a:cubicBezTo>
                    <a:cubicBezTo>
                      <a:pt x="6016" y="3759"/>
                      <a:pt x="6477" y="2972"/>
                      <a:pt x="6830" y="2158"/>
                    </a:cubicBezTo>
                    <a:cubicBezTo>
                      <a:pt x="7047" y="1724"/>
                      <a:pt x="7698" y="612"/>
                      <a:pt x="7291" y="151"/>
                    </a:cubicBezTo>
                    <a:cubicBezTo>
                      <a:pt x="7196" y="43"/>
                      <a:pt x="7059" y="0"/>
                      <a:pt x="6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2"/>
              <p:cNvSpPr/>
              <p:nvPr/>
            </p:nvSpPr>
            <p:spPr>
              <a:xfrm>
                <a:off x="7483575" y="2279200"/>
                <a:ext cx="64425" cy="84800"/>
              </a:xfrm>
              <a:custGeom>
                <a:avLst/>
                <a:gdLst/>
                <a:ahLst/>
                <a:cxnLst/>
                <a:rect l="l" t="t" r="r" b="b"/>
                <a:pathLst>
                  <a:path w="2577" h="3392" fill="none" extrusionOk="0">
                    <a:moveTo>
                      <a:pt x="2577" y="1"/>
                    </a:moveTo>
                    <a:cubicBezTo>
                      <a:pt x="1790" y="1167"/>
                      <a:pt x="949" y="2333"/>
                      <a:pt x="0" y="339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2"/>
              <p:cNvSpPr/>
              <p:nvPr/>
            </p:nvSpPr>
            <p:spPr>
              <a:xfrm>
                <a:off x="7413050" y="2279200"/>
                <a:ext cx="125475" cy="112600"/>
              </a:xfrm>
              <a:custGeom>
                <a:avLst/>
                <a:gdLst/>
                <a:ahLst/>
                <a:cxnLst/>
                <a:rect l="l" t="t" r="r" b="b"/>
                <a:pathLst>
                  <a:path w="5019" h="4504" fill="none" extrusionOk="0">
                    <a:moveTo>
                      <a:pt x="5018" y="1"/>
                    </a:moveTo>
                    <a:cubicBezTo>
                      <a:pt x="3445" y="1574"/>
                      <a:pt x="1763" y="3120"/>
                      <a:pt x="0" y="4503"/>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2"/>
              <p:cNvSpPr/>
              <p:nvPr/>
            </p:nvSpPr>
            <p:spPr>
              <a:xfrm>
                <a:off x="7411000" y="2274450"/>
                <a:ext cx="122100" cy="73950"/>
              </a:xfrm>
              <a:custGeom>
                <a:avLst/>
                <a:gdLst/>
                <a:ahLst/>
                <a:cxnLst/>
                <a:rect l="l" t="t" r="r" b="b"/>
                <a:pathLst>
                  <a:path w="4884" h="2958" fill="none" extrusionOk="0">
                    <a:moveTo>
                      <a:pt x="4883" y="1"/>
                    </a:moveTo>
                    <a:cubicBezTo>
                      <a:pt x="3337" y="1167"/>
                      <a:pt x="1682" y="2143"/>
                      <a:pt x="1" y="2957"/>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2"/>
              <p:cNvSpPr/>
              <p:nvPr/>
            </p:nvSpPr>
            <p:spPr>
              <a:xfrm>
                <a:off x="7489675" y="1826750"/>
                <a:ext cx="251600" cy="474250"/>
              </a:xfrm>
              <a:custGeom>
                <a:avLst/>
                <a:gdLst/>
                <a:ahLst/>
                <a:cxnLst/>
                <a:rect l="l" t="t" r="r" b="b"/>
                <a:pathLst>
                  <a:path w="10064" h="18970" extrusionOk="0">
                    <a:moveTo>
                      <a:pt x="8525" y="1"/>
                    </a:moveTo>
                    <a:cubicBezTo>
                      <a:pt x="7718" y="1"/>
                      <a:pt x="7084" y="720"/>
                      <a:pt x="6646" y="1390"/>
                    </a:cubicBezTo>
                    <a:cubicBezTo>
                      <a:pt x="4503" y="4564"/>
                      <a:pt x="2685" y="7981"/>
                      <a:pt x="1275" y="11507"/>
                    </a:cubicBezTo>
                    <a:cubicBezTo>
                      <a:pt x="570" y="13271"/>
                      <a:pt x="0" y="15278"/>
                      <a:pt x="814" y="16959"/>
                    </a:cubicBezTo>
                    <a:cubicBezTo>
                      <a:pt x="1356" y="18044"/>
                      <a:pt x="2441" y="18804"/>
                      <a:pt x="3635" y="18939"/>
                    </a:cubicBezTo>
                    <a:cubicBezTo>
                      <a:pt x="3812" y="18960"/>
                      <a:pt x="3982" y="18970"/>
                      <a:pt x="4143" y="18970"/>
                    </a:cubicBezTo>
                    <a:cubicBezTo>
                      <a:pt x="7194" y="18970"/>
                      <a:pt x="7518" y="15448"/>
                      <a:pt x="8110" y="13026"/>
                    </a:cubicBezTo>
                    <a:cubicBezTo>
                      <a:pt x="8924" y="9772"/>
                      <a:pt x="9521" y="6435"/>
                      <a:pt x="9928" y="3072"/>
                    </a:cubicBezTo>
                    <a:cubicBezTo>
                      <a:pt x="10009" y="2448"/>
                      <a:pt x="10063" y="1824"/>
                      <a:pt x="9900" y="1228"/>
                    </a:cubicBezTo>
                    <a:cubicBezTo>
                      <a:pt x="9738" y="658"/>
                      <a:pt x="9249" y="88"/>
                      <a:pt x="8653" y="7"/>
                    </a:cubicBezTo>
                    <a:cubicBezTo>
                      <a:pt x="8610" y="3"/>
                      <a:pt x="8567" y="1"/>
                      <a:pt x="8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2"/>
              <p:cNvSpPr/>
              <p:nvPr/>
            </p:nvSpPr>
            <p:spPr>
              <a:xfrm>
                <a:off x="7641550" y="2218175"/>
                <a:ext cx="20375" cy="4100"/>
              </a:xfrm>
              <a:custGeom>
                <a:avLst/>
                <a:gdLst/>
                <a:ahLst/>
                <a:cxnLst/>
                <a:rect l="l" t="t" r="r" b="b"/>
                <a:pathLst>
                  <a:path w="815" h="164" fill="none" extrusionOk="0">
                    <a:moveTo>
                      <a:pt x="815" y="82"/>
                    </a:moveTo>
                    <a:cubicBezTo>
                      <a:pt x="543" y="163"/>
                      <a:pt x="272" y="136"/>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2"/>
              <p:cNvSpPr/>
              <p:nvPr/>
            </p:nvSpPr>
            <p:spPr>
              <a:xfrm>
                <a:off x="7539850" y="2185625"/>
                <a:ext cx="82750" cy="33250"/>
              </a:xfrm>
              <a:custGeom>
                <a:avLst/>
                <a:gdLst/>
                <a:ahLst/>
                <a:cxnLst/>
                <a:rect l="l" t="t" r="r" b="b"/>
                <a:pathLst>
                  <a:path w="3310" h="1330" fill="none" extrusionOk="0">
                    <a:moveTo>
                      <a:pt x="3309" y="1330"/>
                    </a:moveTo>
                    <a:cubicBezTo>
                      <a:pt x="2116" y="1167"/>
                      <a:pt x="977" y="679"/>
                      <a:pt x="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2"/>
              <p:cNvSpPr/>
              <p:nvPr/>
            </p:nvSpPr>
            <p:spPr>
              <a:xfrm>
                <a:off x="7548650" y="2230375"/>
                <a:ext cx="73950" cy="23750"/>
              </a:xfrm>
              <a:custGeom>
                <a:avLst/>
                <a:gdLst/>
                <a:ahLst/>
                <a:cxnLst/>
                <a:rect l="l" t="t" r="r" b="b"/>
                <a:pathLst>
                  <a:path w="2958" h="950" fill="none" extrusionOk="0">
                    <a:moveTo>
                      <a:pt x="2957" y="787"/>
                    </a:moveTo>
                    <a:cubicBezTo>
                      <a:pt x="1954" y="950"/>
                      <a:pt x="815" y="652"/>
                      <a:pt x="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2"/>
              <p:cNvSpPr/>
              <p:nvPr/>
            </p:nvSpPr>
            <p:spPr>
              <a:xfrm>
                <a:off x="7516125" y="2210025"/>
                <a:ext cx="17650" cy="12250"/>
              </a:xfrm>
              <a:custGeom>
                <a:avLst/>
                <a:gdLst/>
                <a:ahLst/>
                <a:cxnLst/>
                <a:rect l="l" t="t" r="r" b="b"/>
                <a:pathLst>
                  <a:path w="706" h="490" fill="none" extrusionOk="0">
                    <a:moveTo>
                      <a:pt x="705" y="489"/>
                    </a:moveTo>
                    <a:cubicBezTo>
                      <a:pt x="461" y="326"/>
                      <a:pt x="217" y="191"/>
                      <a:pt x="0"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2"/>
              <p:cNvSpPr/>
              <p:nvPr/>
            </p:nvSpPr>
            <p:spPr>
              <a:xfrm>
                <a:off x="7613075" y="2170700"/>
                <a:ext cx="43425" cy="12225"/>
              </a:xfrm>
              <a:custGeom>
                <a:avLst/>
                <a:gdLst/>
                <a:ahLst/>
                <a:cxnLst/>
                <a:rect l="l" t="t" r="r" b="b"/>
                <a:pathLst>
                  <a:path w="1737" h="489" fill="none" extrusionOk="0">
                    <a:moveTo>
                      <a:pt x="1737" y="489"/>
                    </a:moveTo>
                    <a:cubicBezTo>
                      <a:pt x="1140" y="435"/>
                      <a:pt x="543" y="272"/>
                      <a:pt x="1" y="1"/>
                    </a:cubicBezTo>
                  </a:path>
                </a:pathLst>
              </a:custGeom>
              <a:solidFill>
                <a:schemeClr val="dk1"/>
              </a:solid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2"/>
              <p:cNvSpPr/>
              <p:nvPr/>
            </p:nvSpPr>
            <p:spPr>
              <a:xfrm>
                <a:off x="7535775" y="2137475"/>
                <a:ext cx="50200" cy="28500"/>
              </a:xfrm>
              <a:custGeom>
                <a:avLst/>
                <a:gdLst/>
                <a:ahLst/>
                <a:cxnLst/>
                <a:rect l="l" t="t" r="r" b="b"/>
                <a:pathLst>
                  <a:path w="2008" h="1140" fill="none" extrusionOk="0">
                    <a:moveTo>
                      <a:pt x="2008" y="1140"/>
                    </a:moveTo>
                    <a:cubicBezTo>
                      <a:pt x="1248" y="977"/>
                      <a:pt x="516" y="570"/>
                      <a:pt x="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2"/>
              <p:cNvSpPr/>
              <p:nvPr/>
            </p:nvSpPr>
            <p:spPr>
              <a:xfrm>
                <a:off x="7646975" y="2135450"/>
                <a:ext cx="30550" cy="4775"/>
              </a:xfrm>
              <a:custGeom>
                <a:avLst/>
                <a:gdLst/>
                <a:ahLst/>
                <a:cxnLst/>
                <a:rect l="l" t="t" r="r" b="b"/>
                <a:pathLst>
                  <a:path w="1222" h="191" fill="none" extrusionOk="0">
                    <a:moveTo>
                      <a:pt x="1221" y="55"/>
                    </a:moveTo>
                    <a:cubicBezTo>
                      <a:pt x="815" y="190"/>
                      <a:pt x="381" y="136"/>
                      <a:pt x="1" y="0"/>
                    </a:cubicBezTo>
                  </a:path>
                </a:pathLst>
              </a:custGeom>
              <a:solidFill>
                <a:schemeClr val="dk1"/>
              </a:solid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2"/>
              <p:cNvSpPr/>
              <p:nvPr/>
            </p:nvSpPr>
            <p:spPr>
              <a:xfrm>
                <a:off x="7551375" y="2091375"/>
                <a:ext cx="54275" cy="23750"/>
              </a:xfrm>
              <a:custGeom>
                <a:avLst/>
                <a:gdLst/>
                <a:ahLst/>
                <a:cxnLst/>
                <a:rect l="l" t="t" r="r" b="b"/>
                <a:pathLst>
                  <a:path w="2171" h="950" fill="none" extrusionOk="0">
                    <a:moveTo>
                      <a:pt x="2170" y="950"/>
                    </a:moveTo>
                    <a:cubicBezTo>
                      <a:pt x="1492" y="787"/>
                      <a:pt x="814" y="543"/>
                      <a:pt x="217" y="217"/>
                    </a:cubicBezTo>
                    <a:lnTo>
                      <a:pt x="0" y="0"/>
                    </a:ln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2"/>
              <p:cNvSpPr/>
              <p:nvPr/>
            </p:nvSpPr>
            <p:spPr>
              <a:xfrm>
                <a:off x="7581200" y="2135450"/>
                <a:ext cx="23100" cy="6125"/>
              </a:xfrm>
              <a:custGeom>
                <a:avLst/>
                <a:gdLst/>
                <a:ahLst/>
                <a:cxnLst/>
                <a:rect l="l" t="t" r="r" b="b"/>
                <a:pathLst>
                  <a:path w="924" h="245" fill="none" extrusionOk="0">
                    <a:moveTo>
                      <a:pt x="923" y="244"/>
                    </a:moveTo>
                    <a:cubicBezTo>
                      <a:pt x="598" y="244"/>
                      <a:pt x="272" y="190"/>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2"/>
              <p:cNvSpPr/>
              <p:nvPr/>
            </p:nvSpPr>
            <p:spPr>
              <a:xfrm>
                <a:off x="7651725" y="2079850"/>
                <a:ext cx="27825" cy="4775"/>
              </a:xfrm>
              <a:custGeom>
                <a:avLst/>
                <a:gdLst/>
                <a:ahLst/>
                <a:cxnLst/>
                <a:rect l="l" t="t" r="r" b="b"/>
                <a:pathLst>
                  <a:path w="1113" h="191" fill="none" extrusionOk="0">
                    <a:moveTo>
                      <a:pt x="1113" y="190"/>
                    </a:moveTo>
                    <a:cubicBezTo>
                      <a:pt x="733" y="190"/>
                      <a:pt x="326" y="136"/>
                      <a:pt x="1" y="0"/>
                    </a:cubicBezTo>
                  </a:path>
                </a:pathLst>
              </a:custGeom>
              <a:solidFill>
                <a:schemeClr val="dk1"/>
              </a:solid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2"/>
              <p:cNvSpPr/>
              <p:nvPr/>
            </p:nvSpPr>
            <p:spPr>
              <a:xfrm>
                <a:off x="7573750" y="2054075"/>
                <a:ext cx="48850" cy="19700"/>
              </a:xfrm>
              <a:custGeom>
                <a:avLst/>
                <a:gdLst/>
                <a:ahLst/>
                <a:cxnLst/>
                <a:rect l="l" t="t" r="r" b="b"/>
                <a:pathLst>
                  <a:path w="1954" h="788" fill="none" extrusionOk="0">
                    <a:moveTo>
                      <a:pt x="1953" y="787"/>
                    </a:moveTo>
                    <a:cubicBezTo>
                      <a:pt x="1275" y="651"/>
                      <a:pt x="597" y="380"/>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2"/>
              <p:cNvSpPr/>
              <p:nvPr/>
            </p:nvSpPr>
            <p:spPr>
              <a:xfrm>
                <a:off x="7607650" y="2033725"/>
                <a:ext cx="94975" cy="23075"/>
              </a:xfrm>
              <a:custGeom>
                <a:avLst/>
                <a:gdLst/>
                <a:ahLst/>
                <a:cxnLst/>
                <a:rect l="l" t="t" r="r" b="b"/>
                <a:pathLst>
                  <a:path w="3799" h="923" fill="none" extrusionOk="0">
                    <a:moveTo>
                      <a:pt x="3798" y="896"/>
                    </a:moveTo>
                    <a:cubicBezTo>
                      <a:pt x="2469" y="923"/>
                      <a:pt x="1167" y="625"/>
                      <a:pt x="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2"/>
              <p:cNvSpPr/>
              <p:nvPr/>
            </p:nvSpPr>
            <p:spPr>
              <a:xfrm>
                <a:off x="7581900" y="2016100"/>
                <a:ext cx="16275" cy="8850"/>
              </a:xfrm>
              <a:custGeom>
                <a:avLst/>
                <a:gdLst/>
                <a:ahLst/>
                <a:cxnLst/>
                <a:rect l="l" t="t" r="r" b="b"/>
                <a:pathLst>
                  <a:path w="651" h="354" fill="none" extrusionOk="0">
                    <a:moveTo>
                      <a:pt x="651" y="353"/>
                    </a:moveTo>
                    <a:cubicBezTo>
                      <a:pt x="407" y="353"/>
                      <a:pt x="136" y="218"/>
                      <a:pt x="0"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2"/>
              <p:cNvSpPr/>
              <p:nvPr/>
            </p:nvSpPr>
            <p:spPr>
              <a:xfrm>
                <a:off x="7645625" y="2015425"/>
                <a:ext cx="18325" cy="4100"/>
              </a:xfrm>
              <a:custGeom>
                <a:avLst/>
                <a:gdLst/>
                <a:ahLst/>
                <a:cxnLst/>
                <a:rect l="l" t="t" r="r" b="b"/>
                <a:pathLst>
                  <a:path w="733" h="164" fill="none" extrusionOk="0">
                    <a:moveTo>
                      <a:pt x="733" y="136"/>
                    </a:moveTo>
                    <a:cubicBezTo>
                      <a:pt x="516" y="163"/>
                      <a:pt x="245" y="109"/>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2"/>
              <p:cNvSpPr/>
              <p:nvPr/>
            </p:nvSpPr>
            <p:spPr>
              <a:xfrm>
                <a:off x="7589350" y="1988975"/>
                <a:ext cx="33250" cy="17650"/>
              </a:xfrm>
              <a:custGeom>
                <a:avLst/>
                <a:gdLst/>
                <a:ahLst/>
                <a:cxnLst/>
                <a:rect l="l" t="t" r="r" b="b"/>
                <a:pathLst>
                  <a:path w="1330" h="706" fill="none" extrusionOk="0">
                    <a:moveTo>
                      <a:pt x="1329" y="706"/>
                    </a:moveTo>
                    <a:cubicBezTo>
                      <a:pt x="868" y="543"/>
                      <a:pt x="407" y="299"/>
                      <a:pt x="0"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2"/>
              <p:cNvSpPr/>
              <p:nvPr/>
            </p:nvSpPr>
            <p:spPr>
              <a:xfrm>
                <a:off x="7615800" y="1965925"/>
                <a:ext cx="87500" cy="29175"/>
              </a:xfrm>
              <a:custGeom>
                <a:avLst/>
                <a:gdLst/>
                <a:ahLst/>
                <a:cxnLst/>
                <a:rect l="l" t="t" r="r" b="b"/>
                <a:pathLst>
                  <a:path w="3500" h="1167" fill="none" extrusionOk="0">
                    <a:moveTo>
                      <a:pt x="3499" y="1167"/>
                    </a:moveTo>
                    <a:cubicBezTo>
                      <a:pt x="2279" y="1031"/>
                      <a:pt x="1085" y="624"/>
                      <a:pt x="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2"/>
              <p:cNvSpPr/>
              <p:nvPr/>
            </p:nvSpPr>
            <p:spPr>
              <a:xfrm>
                <a:off x="7635450" y="1920500"/>
                <a:ext cx="71225" cy="30525"/>
              </a:xfrm>
              <a:custGeom>
                <a:avLst/>
                <a:gdLst/>
                <a:ahLst/>
                <a:cxnLst/>
                <a:rect l="l" t="t" r="r" b="b"/>
                <a:pathLst>
                  <a:path w="2849" h="1221" fill="none" extrusionOk="0">
                    <a:moveTo>
                      <a:pt x="2849" y="1221"/>
                    </a:moveTo>
                    <a:cubicBezTo>
                      <a:pt x="1791" y="1085"/>
                      <a:pt x="815" y="651"/>
                      <a:pt x="1" y="0"/>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2"/>
              <p:cNvSpPr/>
              <p:nvPr/>
            </p:nvSpPr>
            <p:spPr>
              <a:xfrm>
                <a:off x="7673425" y="1911000"/>
                <a:ext cx="23775" cy="6125"/>
              </a:xfrm>
              <a:custGeom>
                <a:avLst/>
                <a:gdLst/>
                <a:ahLst/>
                <a:cxnLst/>
                <a:rect l="l" t="t" r="r" b="b"/>
                <a:pathLst>
                  <a:path w="951" h="245" fill="none" extrusionOk="0">
                    <a:moveTo>
                      <a:pt x="950" y="244"/>
                    </a:moveTo>
                    <a:cubicBezTo>
                      <a:pt x="625" y="244"/>
                      <a:pt x="272" y="163"/>
                      <a:pt x="1" y="0"/>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2"/>
              <p:cNvSpPr/>
              <p:nvPr/>
            </p:nvSpPr>
            <p:spPr>
              <a:xfrm>
                <a:off x="7648350" y="1897425"/>
                <a:ext cx="16975" cy="10875"/>
              </a:xfrm>
              <a:custGeom>
                <a:avLst/>
                <a:gdLst/>
                <a:ahLst/>
                <a:cxnLst/>
                <a:rect l="l" t="t" r="r" b="b"/>
                <a:pathLst>
                  <a:path w="679" h="435" fill="none" extrusionOk="0">
                    <a:moveTo>
                      <a:pt x="678" y="435"/>
                    </a:moveTo>
                    <a:cubicBezTo>
                      <a:pt x="407" y="326"/>
                      <a:pt x="163" y="218"/>
                      <a:pt x="0" y="1"/>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2"/>
              <p:cNvSpPr/>
              <p:nvPr/>
            </p:nvSpPr>
            <p:spPr>
              <a:xfrm>
                <a:off x="7660550" y="1871000"/>
                <a:ext cx="53600" cy="22400"/>
              </a:xfrm>
              <a:custGeom>
                <a:avLst/>
                <a:gdLst/>
                <a:ahLst/>
                <a:cxnLst/>
                <a:rect l="l" t="t" r="r" b="b"/>
                <a:pathLst>
                  <a:path w="2144" h="896" fill="none" extrusionOk="0">
                    <a:moveTo>
                      <a:pt x="2143" y="895"/>
                    </a:moveTo>
                    <a:cubicBezTo>
                      <a:pt x="1357" y="787"/>
                      <a:pt x="624" y="488"/>
                      <a:pt x="0" y="0"/>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2"/>
              <p:cNvSpPr/>
              <p:nvPr/>
            </p:nvSpPr>
            <p:spPr>
              <a:xfrm>
                <a:off x="7619850" y="2047000"/>
                <a:ext cx="72600" cy="195275"/>
              </a:xfrm>
              <a:custGeom>
                <a:avLst/>
                <a:gdLst/>
                <a:ahLst/>
                <a:cxnLst/>
                <a:rect l="l" t="t" r="r" b="b"/>
                <a:pathLst>
                  <a:path w="2904" h="7811" extrusionOk="0">
                    <a:moveTo>
                      <a:pt x="2276" y="0"/>
                    </a:moveTo>
                    <a:cubicBezTo>
                      <a:pt x="2071" y="0"/>
                      <a:pt x="1875" y="118"/>
                      <a:pt x="1737" y="256"/>
                    </a:cubicBezTo>
                    <a:cubicBezTo>
                      <a:pt x="1574" y="446"/>
                      <a:pt x="1493" y="690"/>
                      <a:pt x="1439" y="907"/>
                    </a:cubicBezTo>
                    <a:cubicBezTo>
                      <a:pt x="1086" y="1938"/>
                      <a:pt x="815" y="3050"/>
                      <a:pt x="598" y="4081"/>
                    </a:cubicBezTo>
                    <a:cubicBezTo>
                      <a:pt x="489" y="4623"/>
                      <a:pt x="381" y="5166"/>
                      <a:pt x="272" y="5762"/>
                    </a:cubicBezTo>
                    <a:cubicBezTo>
                      <a:pt x="218" y="6224"/>
                      <a:pt x="1" y="6875"/>
                      <a:pt x="82" y="7336"/>
                    </a:cubicBezTo>
                    <a:cubicBezTo>
                      <a:pt x="109" y="7675"/>
                      <a:pt x="340" y="7810"/>
                      <a:pt x="604" y="7810"/>
                    </a:cubicBezTo>
                    <a:cubicBezTo>
                      <a:pt x="869" y="7810"/>
                      <a:pt x="1167" y="7675"/>
                      <a:pt x="1330" y="7471"/>
                    </a:cubicBezTo>
                    <a:cubicBezTo>
                      <a:pt x="1601" y="7173"/>
                      <a:pt x="1710" y="6603"/>
                      <a:pt x="1845" y="6224"/>
                    </a:cubicBezTo>
                    <a:cubicBezTo>
                      <a:pt x="2008" y="5708"/>
                      <a:pt x="2144" y="5220"/>
                      <a:pt x="2279" y="4678"/>
                    </a:cubicBezTo>
                    <a:cubicBezTo>
                      <a:pt x="2551" y="3538"/>
                      <a:pt x="2768" y="2372"/>
                      <a:pt x="2849" y="1179"/>
                    </a:cubicBezTo>
                    <a:cubicBezTo>
                      <a:pt x="2903" y="934"/>
                      <a:pt x="2903" y="717"/>
                      <a:pt x="2822" y="500"/>
                    </a:cubicBezTo>
                    <a:cubicBezTo>
                      <a:pt x="2768" y="283"/>
                      <a:pt x="2632" y="94"/>
                      <a:pt x="2388" y="12"/>
                    </a:cubicBezTo>
                    <a:cubicBezTo>
                      <a:pt x="2351" y="4"/>
                      <a:pt x="2313" y="0"/>
                      <a:pt x="2276"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2"/>
              <p:cNvSpPr/>
              <p:nvPr/>
            </p:nvSpPr>
            <p:spPr>
              <a:xfrm>
                <a:off x="6811575" y="1609650"/>
                <a:ext cx="667275" cy="574875"/>
              </a:xfrm>
              <a:custGeom>
                <a:avLst/>
                <a:gdLst/>
                <a:ahLst/>
                <a:cxnLst/>
                <a:rect l="l" t="t" r="r" b="b"/>
                <a:pathLst>
                  <a:path w="26691" h="22995" extrusionOk="0">
                    <a:moveTo>
                      <a:pt x="7607" y="0"/>
                    </a:moveTo>
                    <a:cubicBezTo>
                      <a:pt x="6548" y="0"/>
                      <a:pt x="5507" y="126"/>
                      <a:pt x="4530" y="554"/>
                    </a:cubicBezTo>
                    <a:cubicBezTo>
                      <a:pt x="3011" y="1232"/>
                      <a:pt x="1790" y="2832"/>
                      <a:pt x="2035" y="4460"/>
                    </a:cubicBezTo>
                    <a:cubicBezTo>
                      <a:pt x="597" y="5924"/>
                      <a:pt x="0" y="8121"/>
                      <a:pt x="461" y="10101"/>
                    </a:cubicBezTo>
                    <a:cubicBezTo>
                      <a:pt x="977" y="12054"/>
                      <a:pt x="2523" y="13763"/>
                      <a:pt x="4503" y="14333"/>
                    </a:cubicBezTo>
                    <a:cubicBezTo>
                      <a:pt x="3228" y="14604"/>
                      <a:pt x="2224" y="15879"/>
                      <a:pt x="2306" y="17181"/>
                    </a:cubicBezTo>
                    <a:cubicBezTo>
                      <a:pt x="2360" y="18456"/>
                      <a:pt x="3445" y="19649"/>
                      <a:pt x="4774" y="19785"/>
                    </a:cubicBezTo>
                    <a:cubicBezTo>
                      <a:pt x="4232" y="20571"/>
                      <a:pt x="4611" y="21683"/>
                      <a:pt x="5344" y="22253"/>
                    </a:cubicBezTo>
                    <a:cubicBezTo>
                      <a:pt x="6103" y="22850"/>
                      <a:pt x="7080" y="22931"/>
                      <a:pt x="8029" y="22985"/>
                    </a:cubicBezTo>
                    <a:cubicBezTo>
                      <a:pt x="8219" y="22991"/>
                      <a:pt x="8408" y="22995"/>
                      <a:pt x="8598" y="22995"/>
                    </a:cubicBezTo>
                    <a:cubicBezTo>
                      <a:pt x="15050" y="22995"/>
                      <a:pt x="21389" y="19432"/>
                      <a:pt x="24683" y="13899"/>
                    </a:cubicBezTo>
                    <a:cubicBezTo>
                      <a:pt x="25659" y="12271"/>
                      <a:pt x="26338" y="10101"/>
                      <a:pt x="25334" y="8501"/>
                    </a:cubicBezTo>
                    <a:lnTo>
                      <a:pt x="25334" y="8501"/>
                    </a:lnTo>
                    <a:lnTo>
                      <a:pt x="26690" y="10020"/>
                    </a:lnTo>
                    <a:cubicBezTo>
                      <a:pt x="25388" y="6765"/>
                      <a:pt x="22649" y="4216"/>
                      <a:pt x="19557" y="2670"/>
                    </a:cubicBezTo>
                    <a:cubicBezTo>
                      <a:pt x="16437" y="1096"/>
                      <a:pt x="12938" y="418"/>
                      <a:pt x="9467" y="93"/>
                    </a:cubicBezTo>
                    <a:cubicBezTo>
                      <a:pt x="8847" y="43"/>
                      <a:pt x="8224" y="0"/>
                      <a:pt x="7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2"/>
              <p:cNvSpPr/>
              <p:nvPr/>
            </p:nvSpPr>
            <p:spPr>
              <a:xfrm>
                <a:off x="6871925" y="1658975"/>
                <a:ext cx="423825" cy="104900"/>
              </a:xfrm>
              <a:custGeom>
                <a:avLst/>
                <a:gdLst/>
                <a:ahLst/>
                <a:cxnLst/>
                <a:rect l="l" t="t" r="r" b="b"/>
                <a:pathLst>
                  <a:path w="16953" h="4196" extrusionOk="0">
                    <a:moveTo>
                      <a:pt x="2562" y="0"/>
                    </a:moveTo>
                    <a:cubicBezTo>
                      <a:pt x="1762" y="0"/>
                      <a:pt x="982" y="51"/>
                      <a:pt x="217" y="154"/>
                    </a:cubicBezTo>
                    <a:cubicBezTo>
                      <a:pt x="163" y="263"/>
                      <a:pt x="55" y="398"/>
                      <a:pt x="0" y="480"/>
                    </a:cubicBezTo>
                    <a:cubicBezTo>
                      <a:pt x="794" y="363"/>
                      <a:pt x="1615" y="306"/>
                      <a:pt x="2463" y="306"/>
                    </a:cubicBezTo>
                    <a:cubicBezTo>
                      <a:pt x="3994" y="306"/>
                      <a:pt x="5614" y="493"/>
                      <a:pt x="7324" y="859"/>
                    </a:cubicBezTo>
                    <a:cubicBezTo>
                      <a:pt x="10552" y="1564"/>
                      <a:pt x="13671" y="2894"/>
                      <a:pt x="16709" y="4195"/>
                    </a:cubicBezTo>
                    <a:cubicBezTo>
                      <a:pt x="16817" y="4195"/>
                      <a:pt x="16899" y="4141"/>
                      <a:pt x="16953" y="4087"/>
                    </a:cubicBezTo>
                    <a:lnTo>
                      <a:pt x="16953" y="4060"/>
                    </a:lnTo>
                    <a:cubicBezTo>
                      <a:pt x="16953" y="3979"/>
                      <a:pt x="16899" y="3924"/>
                      <a:pt x="16844" y="3870"/>
                    </a:cubicBezTo>
                    <a:cubicBezTo>
                      <a:pt x="13834" y="2595"/>
                      <a:pt x="10660" y="1266"/>
                      <a:pt x="7378" y="561"/>
                    </a:cubicBezTo>
                    <a:cubicBezTo>
                      <a:pt x="5687" y="187"/>
                      <a:pt x="4089" y="0"/>
                      <a:pt x="25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2"/>
              <p:cNvSpPr/>
              <p:nvPr/>
            </p:nvSpPr>
            <p:spPr>
              <a:xfrm>
                <a:off x="6819700" y="1820300"/>
                <a:ext cx="640150" cy="335225"/>
              </a:xfrm>
              <a:custGeom>
                <a:avLst/>
                <a:gdLst/>
                <a:ahLst/>
                <a:cxnLst/>
                <a:rect l="l" t="t" r="r" b="b"/>
                <a:pathLst>
                  <a:path w="25606" h="13409" extrusionOk="0">
                    <a:moveTo>
                      <a:pt x="2055" y="1"/>
                    </a:moveTo>
                    <a:cubicBezTo>
                      <a:pt x="1371" y="1"/>
                      <a:pt x="679" y="7"/>
                      <a:pt x="1" y="21"/>
                    </a:cubicBezTo>
                    <a:lnTo>
                      <a:pt x="1" y="374"/>
                    </a:lnTo>
                    <a:cubicBezTo>
                      <a:pt x="679" y="360"/>
                      <a:pt x="1371" y="353"/>
                      <a:pt x="2055" y="353"/>
                    </a:cubicBezTo>
                    <a:cubicBezTo>
                      <a:pt x="2740" y="353"/>
                      <a:pt x="3418" y="360"/>
                      <a:pt x="4069" y="374"/>
                    </a:cubicBezTo>
                    <a:cubicBezTo>
                      <a:pt x="8246" y="428"/>
                      <a:pt x="12532" y="509"/>
                      <a:pt x="16736" y="1052"/>
                    </a:cubicBezTo>
                    <a:cubicBezTo>
                      <a:pt x="19259" y="1377"/>
                      <a:pt x="21808" y="1892"/>
                      <a:pt x="24277" y="2571"/>
                    </a:cubicBezTo>
                    <a:cubicBezTo>
                      <a:pt x="24250" y="2598"/>
                      <a:pt x="24195" y="2598"/>
                      <a:pt x="24141" y="2652"/>
                    </a:cubicBezTo>
                    <a:lnTo>
                      <a:pt x="15299" y="2408"/>
                    </a:lnTo>
                    <a:cubicBezTo>
                      <a:pt x="13458" y="2356"/>
                      <a:pt x="11589" y="2304"/>
                      <a:pt x="9710" y="2304"/>
                    </a:cubicBezTo>
                    <a:cubicBezTo>
                      <a:pt x="6690" y="2304"/>
                      <a:pt x="3645" y="2438"/>
                      <a:pt x="652" y="2923"/>
                    </a:cubicBezTo>
                    <a:cubicBezTo>
                      <a:pt x="733" y="3005"/>
                      <a:pt x="760" y="3113"/>
                      <a:pt x="815" y="3222"/>
                    </a:cubicBezTo>
                    <a:cubicBezTo>
                      <a:pt x="3809" y="2765"/>
                      <a:pt x="6846" y="2635"/>
                      <a:pt x="9865" y="2635"/>
                    </a:cubicBezTo>
                    <a:cubicBezTo>
                      <a:pt x="11687" y="2635"/>
                      <a:pt x="13502" y="2682"/>
                      <a:pt x="15299" y="2733"/>
                    </a:cubicBezTo>
                    <a:lnTo>
                      <a:pt x="23409" y="2950"/>
                    </a:lnTo>
                    <a:cubicBezTo>
                      <a:pt x="18392" y="4871"/>
                      <a:pt x="13074" y="5852"/>
                      <a:pt x="7730" y="5852"/>
                    </a:cubicBezTo>
                    <a:cubicBezTo>
                      <a:pt x="6284" y="5852"/>
                      <a:pt x="4836" y="5780"/>
                      <a:pt x="3391" y="5636"/>
                    </a:cubicBezTo>
                    <a:lnTo>
                      <a:pt x="3391" y="5636"/>
                    </a:lnTo>
                    <a:cubicBezTo>
                      <a:pt x="3663" y="5771"/>
                      <a:pt x="3934" y="5853"/>
                      <a:pt x="4205" y="5961"/>
                    </a:cubicBezTo>
                    <a:cubicBezTo>
                      <a:pt x="4151" y="5961"/>
                      <a:pt x="4124" y="5988"/>
                      <a:pt x="4042" y="6042"/>
                    </a:cubicBezTo>
                    <a:cubicBezTo>
                      <a:pt x="5283" y="6151"/>
                      <a:pt x="6526" y="6205"/>
                      <a:pt x="7769" y="6205"/>
                    </a:cubicBezTo>
                    <a:cubicBezTo>
                      <a:pt x="13344" y="6205"/>
                      <a:pt x="18901" y="5122"/>
                      <a:pt x="24114" y="3059"/>
                    </a:cubicBezTo>
                    <a:lnTo>
                      <a:pt x="24114" y="3059"/>
                    </a:lnTo>
                    <a:cubicBezTo>
                      <a:pt x="21429" y="5419"/>
                      <a:pt x="17713" y="7073"/>
                      <a:pt x="13346" y="7833"/>
                    </a:cubicBezTo>
                    <a:cubicBezTo>
                      <a:pt x="10758" y="8283"/>
                      <a:pt x="8132" y="8396"/>
                      <a:pt x="5520" y="8396"/>
                    </a:cubicBezTo>
                    <a:cubicBezTo>
                      <a:pt x="4354" y="8396"/>
                      <a:pt x="3191" y="8373"/>
                      <a:pt x="2035" y="8348"/>
                    </a:cubicBezTo>
                    <a:lnTo>
                      <a:pt x="2035" y="8673"/>
                    </a:lnTo>
                    <a:cubicBezTo>
                      <a:pt x="3209" y="8707"/>
                      <a:pt x="4393" y="8733"/>
                      <a:pt x="5580" y="8733"/>
                    </a:cubicBezTo>
                    <a:cubicBezTo>
                      <a:pt x="8207" y="8733"/>
                      <a:pt x="10849" y="8606"/>
                      <a:pt x="13427" y="8158"/>
                    </a:cubicBezTo>
                    <a:cubicBezTo>
                      <a:pt x="17306" y="7480"/>
                      <a:pt x="20669" y="6124"/>
                      <a:pt x="23273" y="4198"/>
                    </a:cubicBezTo>
                    <a:lnTo>
                      <a:pt x="23273" y="4198"/>
                    </a:lnTo>
                    <a:cubicBezTo>
                      <a:pt x="20669" y="6612"/>
                      <a:pt x="17604" y="8104"/>
                      <a:pt x="15190" y="8945"/>
                    </a:cubicBezTo>
                    <a:cubicBezTo>
                      <a:pt x="11447" y="10301"/>
                      <a:pt x="7514" y="10925"/>
                      <a:pt x="3717" y="11250"/>
                    </a:cubicBezTo>
                    <a:cubicBezTo>
                      <a:pt x="3934" y="11359"/>
                      <a:pt x="4205" y="11467"/>
                      <a:pt x="4476" y="11494"/>
                    </a:cubicBezTo>
                    <a:lnTo>
                      <a:pt x="4476" y="11521"/>
                    </a:lnTo>
                    <a:cubicBezTo>
                      <a:pt x="8057" y="11142"/>
                      <a:pt x="11745" y="10545"/>
                      <a:pt x="15299" y="9243"/>
                    </a:cubicBezTo>
                    <a:cubicBezTo>
                      <a:pt x="17821" y="8348"/>
                      <a:pt x="21076" y="6775"/>
                      <a:pt x="23788" y="4144"/>
                    </a:cubicBezTo>
                    <a:lnTo>
                      <a:pt x="23788" y="4144"/>
                    </a:lnTo>
                    <a:cubicBezTo>
                      <a:pt x="23327" y="4740"/>
                      <a:pt x="22839" y="5310"/>
                      <a:pt x="22297" y="5907"/>
                    </a:cubicBezTo>
                    <a:cubicBezTo>
                      <a:pt x="17988" y="10420"/>
                      <a:pt x="11716" y="13067"/>
                      <a:pt x="5474" y="13067"/>
                    </a:cubicBezTo>
                    <a:cubicBezTo>
                      <a:pt x="5114" y="13067"/>
                      <a:pt x="4754" y="13058"/>
                      <a:pt x="4395" y="13040"/>
                    </a:cubicBezTo>
                    <a:lnTo>
                      <a:pt x="4395" y="13040"/>
                    </a:lnTo>
                    <a:cubicBezTo>
                      <a:pt x="4422" y="13149"/>
                      <a:pt x="4476" y="13284"/>
                      <a:pt x="4558" y="13393"/>
                    </a:cubicBezTo>
                    <a:cubicBezTo>
                      <a:pt x="4834" y="13403"/>
                      <a:pt x="5110" y="13408"/>
                      <a:pt x="5386" y="13408"/>
                    </a:cubicBezTo>
                    <a:cubicBezTo>
                      <a:pt x="11760" y="13408"/>
                      <a:pt x="18146" y="10725"/>
                      <a:pt x="22514" y="6124"/>
                    </a:cubicBezTo>
                    <a:cubicBezTo>
                      <a:pt x="23463" y="5147"/>
                      <a:pt x="24277" y="4144"/>
                      <a:pt x="24928" y="3086"/>
                    </a:cubicBezTo>
                    <a:lnTo>
                      <a:pt x="25307" y="3086"/>
                    </a:lnTo>
                    <a:cubicBezTo>
                      <a:pt x="25362" y="3086"/>
                      <a:pt x="25416" y="3059"/>
                      <a:pt x="25443" y="2977"/>
                    </a:cubicBezTo>
                    <a:lnTo>
                      <a:pt x="25470" y="2977"/>
                    </a:lnTo>
                    <a:cubicBezTo>
                      <a:pt x="25497" y="2869"/>
                      <a:pt x="25497" y="2788"/>
                      <a:pt x="25551" y="2679"/>
                    </a:cubicBezTo>
                    <a:cubicBezTo>
                      <a:pt x="25443" y="2652"/>
                      <a:pt x="25334" y="2598"/>
                      <a:pt x="25280" y="2571"/>
                    </a:cubicBezTo>
                    <a:cubicBezTo>
                      <a:pt x="25362" y="2435"/>
                      <a:pt x="25470" y="2299"/>
                      <a:pt x="25606" y="2164"/>
                    </a:cubicBezTo>
                    <a:cubicBezTo>
                      <a:pt x="25606" y="1892"/>
                      <a:pt x="25606" y="1648"/>
                      <a:pt x="25551" y="1431"/>
                    </a:cubicBezTo>
                    <a:cubicBezTo>
                      <a:pt x="25307" y="1621"/>
                      <a:pt x="25145" y="1974"/>
                      <a:pt x="24928" y="2299"/>
                    </a:cubicBezTo>
                    <a:cubicBezTo>
                      <a:pt x="24928" y="2326"/>
                      <a:pt x="24901" y="2326"/>
                      <a:pt x="24901" y="2381"/>
                    </a:cubicBezTo>
                    <a:lnTo>
                      <a:pt x="24765" y="2381"/>
                    </a:lnTo>
                    <a:cubicBezTo>
                      <a:pt x="22161" y="1621"/>
                      <a:pt x="19449" y="1079"/>
                      <a:pt x="16763" y="699"/>
                    </a:cubicBezTo>
                    <a:cubicBezTo>
                      <a:pt x="12559" y="157"/>
                      <a:pt x="8246" y="102"/>
                      <a:pt x="4069" y="21"/>
                    </a:cubicBezTo>
                    <a:cubicBezTo>
                      <a:pt x="3418" y="7"/>
                      <a:pt x="2740" y="1"/>
                      <a:pt x="20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2"/>
              <p:cNvSpPr/>
              <p:nvPr/>
            </p:nvSpPr>
            <p:spPr>
              <a:xfrm>
                <a:off x="6836650" y="1740075"/>
                <a:ext cx="564200" cy="104075"/>
              </a:xfrm>
              <a:custGeom>
                <a:avLst/>
                <a:gdLst/>
                <a:ahLst/>
                <a:cxnLst/>
                <a:rect l="l" t="t" r="r" b="b"/>
                <a:pathLst>
                  <a:path w="22568" h="4163" extrusionOk="0">
                    <a:moveTo>
                      <a:pt x="5276" y="1"/>
                    </a:moveTo>
                    <a:cubicBezTo>
                      <a:pt x="3576" y="1"/>
                      <a:pt x="1876" y="109"/>
                      <a:pt x="191" y="328"/>
                    </a:cubicBezTo>
                    <a:cubicBezTo>
                      <a:pt x="137" y="436"/>
                      <a:pt x="82" y="572"/>
                      <a:pt x="1" y="680"/>
                    </a:cubicBezTo>
                    <a:cubicBezTo>
                      <a:pt x="1781" y="432"/>
                      <a:pt x="3575" y="309"/>
                      <a:pt x="5367" y="309"/>
                    </a:cubicBezTo>
                    <a:cubicBezTo>
                      <a:pt x="11220" y="309"/>
                      <a:pt x="17056" y="1619"/>
                      <a:pt x="22351" y="4152"/>
                    </a:cubicBezTo>
                    <a:cubicBezTo>
                      <a:pt x="22373" y="4159"/>
                      <a:pt x="22395" y="4163"/>
                      <a:pt x="22416" y="4163"/>
                    </a:cubicBezTo>
                    <a:cubicBezTo>
                      <a:pt x="22474" y="4163"/>
                      <a:pt x="22528" y="4138"/>
                      <a:pt x="22568" y="4098"/>
                    </a:cubicBezTo>
                    <a:lnTo>
                      <a:pt x="22568" y="4071"/>
                    </a:lnTo>
                    <a:cubicBezTo>
                      <a:pt x="22568" y="3989"/>
                      <a:pt x="22514" y="3935"/>
                      <a:pt x="22459" y="3881"/>
                    </a:cubicBezTo>
                    <a:cubicBezTo>
                      <a:pt x="17109" y="1311"/>
                      <a:pt x="11187" y="1"/>
                      <a:pt x="5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2"/>
              <p:cNvSpPr/>
              <p:nvPr/>
            </p:nvSpPr>
            <p:spPr>
              <a:xfrm>
                <a:off x="7461875" y="1840225"/>
                <a:ext cx="10875" cy="13150"/>
              </a:xfrm>
              <a:custGeom>
                <a:avLst/>
                <a:gdLst/>
                <a:ahLst/>
                <a:cxnLst/>
                <a:rect l="l" t="t" r="r" b="b"/>
                <a:pathLst>
                  <a:path w="435" h="526" extrusionOk="0">
                    <a:moveTo>
                      <a:pt x="141" y="0"/>
                    </a:moveTo>
                    <a:cubicBezTo>
                      <a:pt x="87" y="0"/>
                      <a:pt x="20" y="31"/>
                      <a:pt x="0" y="92"/>
                    </a:cubicBezTo>
                    <a:lnTo>
                      <a:pt x="353" y="526"/>
                    </a:lnTo>
                    <a:lnTo>
                      <a:pt x="353" y="499"/>
                    </a:lnTo>
                    <a:cubicBezTo>
                      <a:pt x="434" y="417"/>
                      <a:pt x="407" y="363"/>
                      <a:pt x="326" y="336"/>
                    </a:cubicBezTo>
                    <a:cubicBezTo>
                      <a:pt x="298" y="282"/>
                      <a:pt x="271" y="282"/>
                      <a:pt x="271" y="282"/>
                    </a:cubicBezTo>
                    <a:cubicBezTo>
                      <a:pt x="271" y="255"/>
                      <a:pt x="298" y="255"/>
                      <a:pt x="298" y="227"/>
                    </a:cubicBezTo>
                    <a:lnTo>
                      <a:pt x="298" y="200"/>
                    </a:lnTo>
                    <a:cubicBezTo>
                      <a:pt x="298" y="119"/>
                      <a:pt x="271" y="65"/>
                      <a:pt x="190" y="10"/>
                    </a:cubicBezTo>
                    <a:cubicBezTo>
                      <a:pt x="176" y="4"/>
                      <a:pt x="159" y="0"/>
                      <a:pt x="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2"/>
              <p:cNvSpPr/>
              <p:nvPr/>
            </p:nvSpPr>
            <p:spPr>
              <a:xfrm>
                <a:off x="6811575" y="1609925"/>
                <a:ext cx="221750" cy="574375"/>
              </a:xfrm>
              <a:custGeom>
                <a:avLst/>
                <a:gdLst/>
                <a:ahLst/>
                <a:cxnLst/>
                <a:rect l="l" t="t" r="r" b="b"/>
                <a:pathLst>
                  <a:path w="8870" h="22975" extrusionOk="0">
                    <a:moveTo>
                      <a:pt x="6890" y="0"/>
                    </a:moveTo>
                    <a:lnTo>
                      <a:pt x="6890" y="0"/>
                    </a:lnTo>
                    <a:cubicBezTo>
                      <a:pt x="6076" y="82"/>
                      <a:pt x="5289" y="217"/>
                      <a:pt x="4584" y="543"/>
                    </a:cubicBezTo>
                    <a:cubicBezTo>
                      <a:pt x="3011" y="1221"/>
                      <a:pt x="1790" y="2821"/>
                      <a:pt x="2035" y="4449"/>
                    </a:cubicBezTo>
                    <a:cubicBezTo>
                      <a:pt x="597" y="5913"/>
                      <a:pt x="0" y="8110"/>
                      <a:pt x="461" y="10063"/>
                    </a:cubicBezTo>
                    <a:cubicBezTo>
                      <a:pt x="977" y="12043"/>
                      <a:pt x="2550" y="13752"/>
                      <a:pt x="4503" y="14322"/>
                    </a:cubicBezTo>
                    <a:cubicBezTo>
                      <a:pt x="3228" y="14593"/>
                      <a:pt x="2224" y="15868"/>
                      <a:pt x="2306" y="17170"/>
                    </a:cubicBezTo>
                    <a:cubicBezTo>
                      <a:pt x="2360" y="18445"/>
                      <a:pt x="3445" y="19638"/>
                      <a:pt x="4774" y="19774"/>
                    </a:cubicBezTo>
                    <a:cubicBezTo>
                      <a:pt x="4232" y="20560"/>
                      <a:pt x="4611" y="21672"/>
                      <a:pt x="5344" y="22242"/>
                    </a:cubicBezTo>
                    <a:cubicBezTo>
                      <a:pt x="6103" y="22839"/>
                      <a:pt x="7080" y="22920"/>
                      <a:pt x="8029" y="22974"/>
                    </a:cubicBezTo>
                    <a:lnTo>
                      <a:pt x="8870" y="22974"/>
                    </a:lnTo>
                    <a:cubicBezTo>
                      <a:pt x="8463" y="22757"/>
                      <a:pt x="8110" y="22513"/>
                      <a:pt x="7758" y="22242"/>
                    </a:cubicBezTo>
                    <a:cubicBezTo>
                      <a:pt x="6646" y="21293"/>
                      <a:pt x="6022" y="19557"/>
                      <a:pt x="6808" y="18309"/>
                    </a:cubicBezTo>
                    <a:cubicBezTo>
                      <a:pt x="5832" y="17821"/>
                      <a:pt x="5208" y="16627"/>
                      <a:pt x="5344" y="15542"/>
                    </a:cubicBezTo>
                    <a:cubicBezTo>
                      <a:pt x="5479" y="14430"/>
                      <a:pt x="6374" y="13427"/>
                      <a:pt x="7459" y="13210"/>
                    </a:cubicBezTo>
                    <a:cubicBezTo>
                      <a:pt x="6157" y="12938"/>
                      <a:pt x="4910" y="12315"/>
                      <a:pt x="3988" y="11338"/>
                    </a:cubicBezTo>
                    <a:cubicBezTo>
                      <a:pt x="3120" y="10362"/>
                      <a:pt x="2604" y="8951"/>
                      <a:pt x="2957" y="7676"/>
                    </a:cubicBezTo>
                    <a:cubicBezTo>
                      <a:pt x="3255" y="6374"/>
                      <a:pt x="4449" y="5290"/>
                      <a:pt x="5751" y="5290"/>
                    </a:cubicBezTo>
                    <a:cubicBezTo>
                      <a:pt x="4720" y="4394"/>
                      <a:pt x="4720" y="2686"/>
                      <a:pt x="5425" y="1492"/>
                    </a:cubicBezTo>
                    <a:cubicBezTo>
                      <a:pt x="5805" y="895"/>
                      <a:pt x="6293" y="407"/>
                      <a:pt x="6890"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2"/>
              <p:cNvSpPr/>
              <p:nvPr/>
            </p:nvSpPr>
            <p:spPr>
              <a:xfrm>
                <a:off x="6968900" y="1544675"/>
                <a:ext cx="585900" cy="420525"/>
              </a:xfrm>
              <a:custGeom>
                <a:avLst/>
                <a:gdLst/>
                <a:ahLst/>
                <a:cxnLst/>
                <a:rect l="l" t="t" r="r" b="b"/>
                <a:pathLst>
                  <a:path w="23436" h="16821" extrusionOk="0">
                    <a:moveTo>
                      <a:pt x="7606" y="0"/>
                    </a:moveTo>
                    <a:cubicBezTo>
                      <a:pt x="6318" y="0"/>
                      <a:pt x="5028" y="55"/>
                      <a:pt x="3743" y="115"/>
                    </a:cubicBezTo>
                    <a:cubicBezTo>
                      <a:pt x="3092" y="115"/>
                      <a:pt x="2414" y="169"/>
                      <a:pt x="1899" y="576"/>
                    </a:cubicBezTo>
                    <a:cubicBezTo>
                      <a:pt x="1420" y="975"/>
                      <a:pt x="1306" y="1870"/>
                      <a:pt x="1814" y="2237"/>
                    </a:cubicBezTo>
                    <a:lnTo>
                      <a:pt x="1814" y="2237"/>
                    </a:lnTo>
                    <a:cubicBezTo>
                      <a:pt x="1640" y="2122"/>
                      <a:pt x="1435" y="2067"/>
                      <a:pt x="1228" y="2067"/>
                    </a:cubicBezTo>
                    <a:cubicBezTo>
                      <a:pt x="986" y="2067"/>
                      <a:pt x="742" y="2143"/>
                      <a:pt x="543" y="2285"/>
                    </a:cubicBezTo>
                    <a:cubicBezTo>
                      <a:pt x="163" y="2556"/>
                      <a:pt x="0" y="3071"/>
                      <a:pt x="136" y="3505"/>
                    </a:cubicBezTo>
                    <a:cubicBezTo>
                      <a:pt x="380" y="4292"/>
                      <a:pt x="1329" y="4536"/>
                      <a:pt x="2143" y="4726"/>
                    </a:cubicBezTo>
                    <a:cubicBezTo>
                      <a:pt x="2128" y="4725"/>
                      <a:pt x="2112" y="4725"/>
                      <a:pt x="2097" y="4725"/>
                    </a:cubicBezTo>
                    <a:cubicBezTo>
                      <a:pt x="1572" y="4725"/>
                      <a:pt x="1083" y="5175"/>
                      <a:pt x="1031" y="5703"/>
                    </a:cubicBezTo>
                    <a:cubicBezTo>
                      <a:pt x="949" y="6245"/>
                      <a:pt x="1221" y="6787"/>
                      <a:pt x="1627" y="7167"/>
                    </a:cubicBezTo>
                    <a:cubicBezTo>
                      <a:pt x="2034" y="7547"/>
                      <a:pt x="2550" y="7764"/>
                      <a:pt x="3065" y="7981"/>
                    </a:cubicBezTo>
                    <a:cubicBezTo>
                      <a:pt x="6184" y="9201"/>
                      <a:pt x="9683" y="9581"/>
                      <a:pt x="12531" y="11290"/>
                    </a:cubicBezTo>
                    <a:cubicBezTo>
                      <a:pt x="13535" y="11914"/>
                      <a:pt x="14457" y="12673"/>
                      <a:pt x="15135" y="13650"/>
                    </a:cubicBezTo>
                    <a:cubicBezTo>
                      <a:pt x="16094" y="14745"/>
                      <a:pt x="16707" y="16820"/>
                      <a:pt x="18170" y="16820"/>
                    </a:cubicBezTo>
                    <a:cubicBezTo>
                      <a:pt x="18446" y="16820"/>
                      <a:pt x="18751" y="16747"/>
                      <a:pt x="19095" y="16579"/>
                    </a:cubicBezTo>
                    <a:cubicBezTo>
                      <a:pt x="20885" y="15738"/>
                      <a:pt x="22242" y="13921"/>
                      <a:pt x="22730" y="12022"/>
                    </a:cubicBezTo>
                    <a:cubicBezTo>
                      <a:pt x="23435" y="9201"/>
                      <a:pt x="22296" y="6109"/>
                      <a:pt x="20207" y="4048"/>
                    </a:cubicBezTo>
                    <a:cubicBezTo>
                      <a:pt x="18173" y="1987"/>
                      <a:pt x="15325" y="820"/>
                      <a:pt x="12450" y="359"/>
                    </a:cubicBezTo>
                    <a:cubicBezTo>
                      <a:pt x="10847" y="87"/>
                      <a:pt x="9228" y="0"/>
                      <a:pt x="76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2"/>
              <p:cNvSpPr/>
              <p:nvPr/>
            </p:nvSpPr>
            <p:spPr>
              <a:xfrm>
                <a:off x="7007550" y="1571950"/>
                <a:ext cx="502475" cy="340425"/>
              </a:xfrm>
              <a:custGeom>
                <a:avLst/>
                <a:gdLst/>
                <a:ahLst/>
                <a:cxnLst/>
                <a:rect l="l" t="t" r="r" b="b"/>
                <a:pathLst>
                  <a:path w="20099" h="13617" extrusionOk="0">
                    <a:moveTo>
                      <a:pt x="54" y="0"/>
                    </a:moveTo>
                    <a:cubicBezTo>
                      <a:pt x="27" y="109"/>
                      <a:pt x="0" y="163"/>
                      <a:pt x="0" y="272"/>
                    </a:cubicBezTo>
                    <a:cubicBezTo>
                      <a:pt x="2468" y="299"/>
                      <a:pt x="5045" y="434"/>
                      <a:pt x="7513" y="977"/>
                    </a:cubicBezTo>
                    <a:cubicBezTo>
                      <a:pt x="10768" y="1682"/>
                      <a:pt x="13481" y="2984"/>
                      <a:pt x="15515" y="4801"/>
                    </a:cubicBezTo>
                    <a:cubicBezTo>
                      <a:pt x="17983" y="7053"/>
                      <a:pt x="19556" y="10308"/>
                      <a:pt x="19855" y="13617"/>
                    </a:cubicBezTo>
                    <a:cubicBezTo>
                      <a:pt x="19963" y="13535"/>
                      <a:pt x="20018" y="13400"/>
                      <a:pt x="20099" y="13291"/>
                    </a:cubicBezTo>
                    <a:cubicBezTo>
                      <a:pt x="19719" y="10009"/>
                      <a:pt x="18173" y="6809"/>
                      <a:pt x="15678" y="4612"/>
                    </a:cubicBezTo>
                    <a:cubicBezTo>
                      <a:pt x="13616" y="2740"/>
                      <a:pt x="10877" y="1411"/>
                      <a:pt x="7541" y="706"/>
                    </a:cubicBezTo>
                    <a:cubicBezTo>
                      <a:pt x="5072" y="163"/>
                      <a:pt x="2523" y="28"/>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2"/>
              <p:cNvSpPr/>
              <p:nvPr/>
            </p:nvSpPr>
            <p:spPr>
              <a:xfrm>
                <a:off x="6972275" y="1615350"/>
                <a:ext cx="526900" cy="309225"/>
              </a:xfrm>
              <a:custGeom>
                <a:avLst/>
                <a:gdLst/>
                <a:ahLst/>
                <a:cxnLst/>
                <a:rect l="l" t="t" r="r" b="b"/>
                <a:pathLst>
                  <a:path w="21076" h="12369" extrusionOk="0">
                    <a:moveTo>
                      <a:pt x="82" y="0"/>
                    </a:moveTo>
                    <a:cubicBezTo>
                      <a:pt x="1" y="109"/>
                      <a:pt x="1" y="190"/>
                      <a:pt x="1" y="272"/>
                    </a:cubicBezTo>
                    <a:cubicBezTo>
                      <a:pt x="3934" y="841"/>
                      <a:pt x="8653" y="1899"/>
                      <a:pt x="12830" y="4205"/>
                    </a:cubicBezTo>
                    <a:cubicBezTo>
                      <a:pt x="16492" y="6239"/>
                      <a:pt x="19313" y="9114"/>
                      <a:pt x="20859" y="12369"/>
                    </a:cubicBezTo>
                    <a:cubicBezTo>
                      <a:pt x="20940" y="12315"/>
                      <a:pt x="20995" y="12206"/>
                      <a:pt x="21076" y="12125"/>
                    </a:cubicBezTo>
                    <a:cubicBezTo>
                      <a:pt x="19476" y="8870"/>
                      <a:pt x="16655" y="5995"/>
                      <a:pt x="12966" y="3960"/>
                    </a:cubicBezTo>
                    <a:cubicBezTo>
                      <a:pt x="8762" y="1628"/>
                      <a:pt x="4015" y="597"/>
                      <a:pt x="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2"/>
              <p:cNvSpPr/>
              <p:nvPr/>
            </p:nvSpPr>
            <p:spPr>
              <a:xfrm>
                <a:off x="6995325" y="1687225"/>
                <a:ext cx="478775" cy="258375"/>
              </a:xfrm>
              <a:custGeom>
                <a:avLst/>
                <a:gdLst/>
                <a:ahLst/>
                <a:cxnLst/>
                <a:rect l="l" t="t" r="r" b="b"/>
                <a:pathLst>
                  <a:path w="19151" h="10335" extrusionOk="0">
                    <a:moveTo>
                      <a:pt x="1" y="1"/>
                    </a:moveTo>
                    <a:lnTo>
                      <a:pt x="1" y="272"/>
                    </a:lnTo>
                    <a:cubicBezTo>
                      <a:pt x="4069" y="896"/>
                      <a:pt x="7541" y="1899"/>
                      <a:pt x="10579" y="3418"/>
                    </a:cubicBezTo>
                    <a:cubicBezTo>
                      <a:pt x="14078" y="5154"/>
                      <a:pt x="16872" y="7541"/>
                      <a:pt x="18906" y="10335"/>
                    </a:cubicBezTo>
                    <a:cubicBezTo>
                      <a:pt x="18988" y="10280"/>
                      <a:pt x="19096" y="10226"/>
                      <a:pt x="19150" y="10172"/>
                    </a:cubicBezTo>
                    <a:cubicBezTo>
                      <a:pt x="17116" y="7324"/>
                      <a:pt x="14241" y="4937"/>
                      <a:pt x="10715" y="3201"/>
                    </a:cubicBezTo>
                    <a:cubicBezTo>
                      <a:pt x="7623" y="1655"/>
                      <a:pt x="4097" y="6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2"/>
              <p:cNvSpPr/>
              <p:nvPr/>
            </p:nvSpPr>
            <p:spPr>
              <a:xfrm>
                <a:off x="7001425" y="1827325"/>
                <a:ext cx="554050" cy="444750"/>
              </a:xfrm>
              <a:custGeom>
                <a:avLst/>
                <a:gdLst/>
                <a:ahLst/>
                <a:cxnLst/>
                <a:rect l="l" t="t" r="r" b="b"/>
                <a:pathLst>
                  <a:path w="22162" h="17790" extrusionOk="0">
                    <a:moveTo>
                      <a:pt x="21526" y="1"/>
                    </a:moveTo>
                    <a:cubicBezTo>
                      <a:pt x="21380" y="1"/>
                      <a:pt x="21197" y="113"/>
                      <a:pt x="20968" y="391"/>
                    </a:cubicBezTo>
                    <a:cubicBezTo>
                      <a:pt x="19774" y="1937"/>
                      <a:pt x="18472" y="3103"/>
                      <a:pt x="16574" y="3754"/>
                    </a:cubicBezTo>
                    <a:cubicBezTo>
                      <a:pt x="15234" y="4230"/>
                      <a:pt x="13803" y="4420"/>
                      <a:pt x="12370" y="4420"/>
                    </a:cubicBezTo>
                    <a:cubicBezTo>
                      <a:pt x="11597" y="4420"/>
                      <a:pt x="10824" y="4365"/>
                      <a:pt x="10064" y="4270"/>
                    </a:cubicBezTo>
                    <a:cubicBezTo>
                      <a:pt x="9359" y="4182"/>
                      <a:pt x="8655" y="4058"/>
                      <a:pt x="7950" y="4058"/>
                    </a:cubicBezTo>
                    <a:cubicBezTo>
                      <a:pt x="7787" y="4058"/>
                      <a:pt x="7624" y="4064"/>
                      <a:pt x="7460" y="4080"/>
                    </a:cubicBezTo>
                    <a:cubicBezTo>
                      <a:pt x="6565" y="4188"/>
                      <a:pt x="5697" y="4595"/>
                      <a:pt x="5263" y="5355"/>
                    </a:cubicBezTo>
                    <a:cubicBezTo>
                      <a:pt x="4802" y="6087"/>
                      <a:pt x="5019" y="7253"/>
                      <a:pt x="5833" y="7606"/>
                    </a:cubicBezTo>
                    <a:cubicBezTo>
                      <a:pt x="5046" y="7714"/>
                      <a:pt x="4259" y="7850"/>
                      <a:pt x="3554" y="8148"/>
                    </a:cubicBezTo>
                    <a:cubicBezTo>
                      <a:pt x="2849" y="8474"/>
                      <a:pt x="2171" y="9016"/>
                      <a:pt x="1900" y="9721"/>
                    </a:cubicBezTo>
                    <a:cubicBezTo>
                      <a:pt x="1574" y="10427"/>
                      <a:pt x="1764" y="11376"/>
                      <a:pt x="2361" y="11864"/>
                    </a:cubicBezTo>
                    <a:cubicBezTo>
                      <a:pt x="1276" y="12135"/>
                      <a:pt x="408" y="13085"/>
                      <a:pt x="191" y="14170"/>
                    </a:cubicBezTo>
                    <a:cubicBezTo>
                      <a:pt x="1" y="15255"/>
                      <a:pt x="462" y="16475"/>
                      <a:pt x="1384" y="17099"/>
                    </a:cubicBezTo>
                    <a:cubicBezTo>
                      <a:pt x="2116" y="17622"/>
                      <a:pt x="3041" y="17790"/>
                      <a:pt x="3973" y="17790"/>
                    </a:cubicBezTo>
                    <a:cubicBezTo>
                      <a:pt x="4250" y="17790"/>
                      <a:pt x="4528" y="17775"/>
                      <a:pt x="4802" y="17750"/>
                    </a:cubicBezTo>
                    <a:cubicBezTo>
                      <a:pt x="8599" y="17479"/>
                      <a:pt x="12342" y="16014"/>
                      <a:pt x="15326" y="13654"/>
                    </a:cubicBezTo>
                    <a:cubicBezTo>
                      <a:pt x="18310" y="11268"/>
                      <a:pt x="20561" y="7958"/>
                      <a:pt x="21700" y="4324"/>
                    </a:cubicBezTo>
                    <a:cubicBezTo>
                      <a:pt x="21971" y="3456"/>
                      <a:pt x="22161" y="2452"/>
                      <a:pt x="22107" y="1557"/>
                    </a:cubicBezTo>
                    <a:cubicBezTo>
                      <a:pt x="22067" y="952"/>
                      <a:pt x="21951" y="1"/>
                      <a:pt x="215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2"/>
              <p:cNvSpPr/>
              <p:nvPr/>
            </p:nvSpPr>
            <p:spPr>
              <a:xfrm>
                <a:off x="7046200" y="1839800"/>
                <a:ext cx="505875" cy="244750"/>
              </a:xfrm>
              <a:custGeom>
                <a:avLst/>
                <a:gdLst/>
                <a:ahLst/>
                <a:cxnLst/>
                <a:rect l="l" t="t" r="r" b="b"/>
                <a:pathLst>
                  <a:path w="20235" h="9790" extrusionOk="0">
                    <a:moveTo>
                      <a:pt x="20153" y="0"/>
                    </a:moveTo>
                    <a:cubicBezTo>
                      <a:pt x="18472" y="3011"/>
                      <a:pt x="15705" y="5262"/>
                      <a:pt x="12613" y="5968"/>
                    </a:cubicBezTo>
                    <a:cubicBezTo>
                      <a:pt x="11784" y="6149"/>
                      <a:pt x="10947" y="6226"/>
                      <a:pt x="10110" y="6226"/>
                    </a:cubicBezTo>
                    <a:cubicBezTo>
                      <a:pt x="7824" y="6226"/>
                      <a:pt x="5535" y="5656"/>
                      <a:pt x="3391" y="5100"/>
                    </a:cubicBezTo>
                    <a:cubicBezTo>
                      <a:pt x="3364" y="5181"/>
                      <a:pt x="3309" y="5262"/>
                      <a:pt x="3309" y="5371"/>
                    </a:cubicBezTo>
                    <a:cubicBezTo>
                      <a:pt x="5444" y="5958"/>
                      <a:pt x="7734" y="6518"/>
                      <a:pt x="10027" y="6518"/>
                    </a:cubicBezTo>
                    <a:cubicBezTo>
                      <a:pt x="10910" y="6518"/>
                      <a:pt x="11793" y="6435"/>
                      <a:pt x="12667" y="6239"/>
                    </a:cubicBezTo>
                    <a:cubicBezTo>
                      <a:pt x="15569" y="5588"/>
                      <a:pt x="18200" y="3635"/>
                      <a:pt x="19936" y="923"/>
                    </a:cubicBezTo>
                    <a:lnTo>
                      <a:pt x="19936" y="923"/>
                    </a:lnTo>
                    <a:cubicBezTo>
                      <a:pt x="18987" y="3092"/>
                      <a:pt x="17739" y="4856"/>
                      <a:pt x="16274" y="6103"/>
                    </a:cubicBezTo>
                    <a:cubicBezTo>
                      <a:pt x="14213" y="7893"/>
                      <a:pt x="11284" y="9060"/>
                      <a:pt x="7866" y="9385"/>
                    </a:cubicBezTo>
                    <a:cubicBezTo>
                      <a:pt x="6935" y="9483"/>
                      <a:pt x="5992" y="9525"/>
                      <a:pt x="5050" y="9525"/>
                    </a:cubicBezTo>
                    <a:cubicBezTo>
                      <a:pt x="3385" y="9525"/>
                      <a:pt x="1719" y="9396"/>
                      <a:pt x="109" y="9222"/>
                    </a:cubicBezTo>
                    <a:cubicBezTo>
                      <a:pt x="82" y="9331"/>
                      <a:pt x="27" y="9385"/>
                      <a:pt x="0" y="9494"/>
                    </a:cubicBezTo>
                    <a:cubicBezTo>
                      <a:pt x="1700" y="9653"/>
                      <a:pt x="3422" y="9789"/>
                      <a:pt x="5145" y="9789"/>
                    </a:cubicBezTo>
                    <a:cubicBezTo>
                      <a:pt x="6062" y="9789"/>
                      <a:pt x="6979" y="9751"/>
                      <a:pt x="7893" y="9656"/>
                    </a:cubicBezTo>
                    <a:cubicBezTo>
                      <a:pt x="11365" y="9304"/>
                      <a:pt x="14349" y="8137"/>
                      <a:pt x="16437" y="6320"/>
                    </a:cubicBezTo>
                    <a:cubicBezTo>
                      <a:pt x="17197" y="5669"/>
                      <a:pt x="17821" y="4910"/>
                      <a:pt x="18444" y="4069"/>
                    </a:cubicBezTo>
                    <a:cubicBezTo>
                      <a:pt x="19123" y="2984"/>
                      <a:pt x="19746" y="1845"/>
                      <a:pt x="20235" y="651"/>
                    </a:cubicBezTo>
                    <a:cubicBezTo>
                      <a:pt x="20235" y="434"/>
                      <a:pt x="20207" y="217"/>
                      <a:pt x="20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2"/>
              <p:cNvSpPr/>
              <p:nvPr/>
            </p:nvSpPr>
            <p:spPr>
              <a:xfrm>
                <a:off x="7004150" y="1860150"/>
                <a:ext cx="549275" cy="339950"/>
              </a:xfrm>
              <a:custGeom>
                <a:avLst/>
                <a:gdLst/>
                <a:ahLst/>
                <a:cxnLst/>
                <a:rect l="l" t="t" r="r" b="b"/>
                <a:pathLst>
                  <a:path w="21971" h="13598" extrusionOk="0">
                    <a:moveTo>
                      <a:pt x="21971" y="0"/>
                    </a:moveTo>
                    <a:cubicBezTo>
                      <a:pt x="21455" y="1221"/>
                      <a:pt x="20832" y="2333"/>
                      <a:pt x="20126" y="3282"/>
                    </a:cubicBezTo>
                    <a:cubicBezTo>
                      <a:pt x="18390" y="6049"/>
                      <a:pt x="16193" y="8381"/>
                      <a:pt x="13644" y="10063"/>
                    </a:cubicBezTo>
                    <a:cubicBezTo>
                      <a:pt x="10490" y="12193"/>
                      <a:pt x="6790" y="13327"/>
                      <a:pt x="3199" y="13327"/>
                    </a:cubicBezTo>
                    <a:cubicBezTo>
                      <a:pt x="2126" y="13327"/>
                      <a:pt x="1063" y="13225"/>
                      <a:pt x="28" y="13019"/>
                    </a:cubicBezTo>
                    <a:cubicBezTo>
                      <a:pt x="28" y="13128"/>
                      <a:pt x="0" y="13236"/>
                      <a:pt x="0" y="13291"/>
                    </a:cubicBezTo>
                    <a:cubicBezTo>
                      <a:pt x="1059" y="13496"/>
                      <a:pt x="2143" y="13597"/>
                      <a:pt x="3233" y="13597"/>
                    </a:cubicBezTo>
                    <a:cubicBezTo>
                      <a:pt x="6892" y="13597"/>
                      <a:pt x="10637" y="12459"/>
                      <a:pt x="13834" y="10307"/>
                    </a:cubicBezTo>
                    <a:cubicBezTo>
                      <a:pt x="17251" y="8002"/>
                      <a:pt x="20099" y="4584"/>
                      <a:pt x="21971" y="488"/>
                    </a:cubicBezTo>
                    <a:lnTo>
                      <a:pt x="21971" y="244"/>
                    </a:lnTo>
                    <a:lnTo>
                      <a:pt x="219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2"/>
              <p:cNvSpPr/>
              <p:nvPr/>
            </p:nvSpPr>
            <p:spPr>
              <a:xfrm>
                <a:off x="7001425" y="1929575"/>
                <a:ext cx="217700" cy="342875"/>
              </a:xfrm>
              <a:custGeom>
                <a:avLst/>
                <a:gdLst/>
                <a:ahLst/>
                <a:cxnLst/>
                <a:rect l="l" t="t" r="r" b="b"/>
                <a:pathLst>
                  <a:path w="8708" h="13715" extrusionOk="0">
                    <a:moveTo>
                      <a:pt x="7960" y="1"/>
                    </a:moveTo>
                    <a:cubicBezTo>
                      <a:pt x="7796" y="1"/>
                      <a:pt x="7630" y="12"/>
                      <a:pt x="7460" y="44"/>
                    </a:cubicBezTo>
                    <a:cubicBezTo>
                      <a:pt x="6565" y="152"/>
                      <a:pt x="5697" y="559"/>
                      <a:pt x="5263" y="1292"/>
                    </a:cubicBezTo>
                    <a:cubicBezTo>
                      <a:pt x="4802" y="2024"/>
                      <a:pt x="5019" y="3190"/>
                      <a:pt x="5833" y="3570"/>
                    </a:cubicBezTo>
                    <a:cubicBezTo>
                      <a:pt x="5046" y="3679"/>
                      <a:pt x="4259" y="3787"/>
                      <a:pt x="3554" y="4113"/>
                    </a:cubicBezTo>
                    <a:cubicBezTo>
                      <a:pt x="2849" y="4411"/>
                      <a:pt x="2171" y="4953"/>
                      <a:pt x="1900" y="5659"/>
                    </a:cubicBezTo>
                    <a:cubicBezTo>
                      <a:pt x="1601" y="6364"/>
                      <a:pt x="1764" y="7313"/>
                      <a:pt x="2361" y="7801"/>
                    </a:cubicBezTo>
                    <a:cubicBezTo>
                      <a:pt x="1276" y="8073"/>
                      <a:pt x="408" y="9022"/>
                      <a:pt x="191" y="10107"/>
                    </a:cubicBezTo>
                    <a:cubicBezTo>
                      <a:pt x="1" y="11192"/>
                      <a:pt x="462" y="12412"/>
                      <a:pt x="1384" y="13063"/>
                    </a:cubicBezTo>
                    <a:cubicBezTo>
                      <a:pt x="1927" y="13443"/>
                      <a:pt x="2551" y="13633"/>
                      <a:pt x="3229" y="13714"/>
                    </a:cubicBezTo>
                    <a:cubicBezTo>
                      <a:pt x="2686" y="12792"/>
                      <a:pt x="2442" y="11680"/>
                      <a:pt x="2632" y="10622"/>
                    </a:cubicBezTo>
                    <a:cubicBezTo>
                      <a:pt x="2876" y="9564"/>
                      <a:pt x="3636" y="8615"/>
                      <a:pt x="4639" y="8290"/>
                    </a:cubicBezTo>
                    <a:cubicBezTo>
                      <a:pt x="3961" y="7639"/>
                      <a:pt x="3798" y="6662"/>
                      <a:pt x="4097" y="5848"/>
                    </a:cubicBezTo>
                    <a:cubicBezTo>
                      <a:pt x="4395" y="5035"/>
                      <a:pt x="5127" y="4411"/>
                      <a:pt x="5941" y="4113"/>
                    </a:cubicBezTo>
                    <a:cubicBezTo>
                      <a:pt x="6438" y="3930"/>
                      <a:pt x="6956" y="3839"/>
                      <a:pt x="7488" y="3839"/>
                    </a:cubicBezTo>
                    <a:cubicBezTo>
                      <a:pt x="7826" y="3839"/>
                      <a:pt x="8170" y="3876"/>
                      <a:pt x="8518" y="3950"/>
                    </a:cubicBezTo>
                    <a:cubicBezTo>
                      <a:pt x="8111" y="3706"/>
                      <a:pt x="7650" y="3462"/>
                      <a:pt x="7324" y="3082"/>
                    </a:cubicBezTo>
                    <a:cubicBezTo>
                      <a:pt x="6972" y="2729"/>
                      <a:pt x="6782" y="2241"/>
                      <a:pt x="6890" y="1780"/>
                    </a:cubicBezTo>
                    <a:cubicBezTo>
                      <a:pt x="6972" y="1265"/>
                      <a:pt x="7433" y="885"/>
                      <a:pt x="7867" y="586"/>
                    </a:cubicBezTo>
                    <a:cubicBezTo>
                      <a:pt x="8138" y="369"/>
                      <a:pt x="8437" y="207"/>
                      <a:pt x="8708" y="44"/>
                    </a:cubicBezTo>
                    <a:cubicBezTo>
                      <a:pt x="8461" y="27"/>
                      <a:pt x="8213" y="1"/>
                      <a:pt x="7960"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2"/>
              <p:cNvSpPr/>
              <p:nvPr/>
            </p:nvSpPr>
            <p:spPr>
              <a:xfrm>
                <a:off x="7083475" y="1672975"/>
                <a:ext cx="5450" cy="25"/>
              </a:xfrm>
              <a:custGeom>
                <a:avLst/>
                <a:gdLst/>
                <a:ahLst/>
                <a:cxnLst/>
                <a:rect l="l" t="t" r="r" b="b"/>
                <a:pathLst>
                  <a:path w="218" h="1" extrusionOk="0">
                    <a:moveTo>
                      <a:pt x="1" y="1"/>
                    </a:moveTo>
                    <a:lnTo>
                      <a:pt x="2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2"/>
              <p:cNvSpPr/>
              <p:nvPr/>
            </p:nvSpPr>
            <p:spPr>
              <a:xfrm>
                <a:off x="6970250" y="1545500"/>
                <a:ext cx="148525" cy="221775"/>
              </a:xfrm>
              <a:custGeom>
                <a:avLst/>
                <a:gdLst/>
                <a:ahLst/>
                <a:cxnLst/>
                <a:rect l="l" t="t" r="r" b="b"/>
                <a:pathLst>
                  <a:path w="5941" h="8871" extrusionOk="0">
                    <a:moveTo>
                      <a:pt x="4476" y="1"/>
                    </a:moveTo>
                    <a:cubicBezTo>
                      <a:pt x="4232" y="1"/>
                      <a:pt x="3960" y="55"/>
                      <a:pt x="3716" y="55"/>
                    </a:cubicBezTo>
                    <a:cubicBezTo>
                      <a:pt x="3065" y="82"/>
                      <a:pt x="2360" y="109"/>
                      <a:pt x="1872" y="516"/>
                    </a:cubicBezTo>
                    <a:cubicBezTo>
                      <a:pt x="1384" y="923"/>
                      <a:pt x="1275" y="1845"/>
                      <a:pt x="1818" y="2171"/>
                    </a:cubicBezTo>
                    <a:cubicBezTo>
                      <a:pt x="1638" y="2068"/>
                      <a:pt x="1423" y="2014"/>
                      <a:pt x="1205" y="2014"/>
                    </a:cubicBezTo>
                    <a:cubicBezTo>
                      <a:pt x="962" y="2014"/>
                      <a:pt x="716" y="2082"/>
                      <a:pt x="516" y="2225"/>
                    </a:cubicBezTo>
                    <a:cubicBezTo>
                      <a:pt x="163" y="2496"/>
                      <a:pt x="0" y="2984"/>
                      <a:pt x="109" y="3445"/>
                    </a:cubicBezTo>
                    <a:cubicBezTo>
                      <a:pt x="353" y="4205"/>
                      <a:pt x="1302" y="4530"/>
                      <a:pt x="2116" y="4666"/>
                    </a:cubicBezTo>
                    <a:cubicBezTo>
                      <a:pt x="2088" y="4663"/>
                      <a:pt x="2061" y="4662"/>
                      <a:pt x="2033" y="4662"/>
                    </a:cubicBezTo>
                    <a:cubicBezTo>
                      <a:pt x="1525" y="4662"/>
                      <a:pt x="1081" y="5128"/>
                      <a:pt x="1004" y="5642"/>
                    </a:cubicBezTo>
                    <a:cubicBezTo>
                      <a:pt x="923" y="6185"/>
                      <a:pt x="1194" y="6727"/>
                      <a:pt x="1601" y="7107"/>
                    </a:cubicBezTo>
                    <a:cubicBezTo>
                      <a:pt x="2035" y="7460"/>
                      <a:pt x="2523" y="7704"/>
                      <a:pt x="3038" y="7921"/>
                    </a:cubicBezTo>
                    <a:cubicBezTo>
                      <a:pt x="3988" y="8273"/>
                      <a:pt x="4964" y="8599"/>
                      <a:pt x="5940" y="8870"/>
                    </a:cubicBezTo>
                    <a:cubicBezTo>
                      <a:pt x="5425" y="8355"/>
                      <a:pt x="4937" y="7812"/>
                      <a:pt x="4449" y="7243"/>
                    </a:cubicBezTo>
                    <a:cubicBezTo>
                      <a:pt x="4150" y="6863"/>
                      <a:pt x="3879" y="6456"/>
                      <a:pt x="3879" y="5968"/>
                    </a:cubicBezTo>
                    <a:cubicBezTo>
                      <a:pt x="3879" y="5561"/>
                      <a:pt x="4177" y="5154"/>
                      <a:pt x="4557" y="5100"/>
                    </a:cubicBezTo>
                    <a:cubicBezTo>
                      <a:pt x="3988" y="5019"/>
                      <a:pt x="3499" y="4449"/>
                      <a:pt x="3581" y="3906"/>
                    </a:cubicBezTo>
                    <a:cubicBezTo>
                      <a:pt x="3627" y="3345"/>
                      <a:pt x="4200" y="2924"/>
                      <a:pt x="4774" y="2924"/>
                    </a:cubicBezTo>
                    <a:cubicBezTo>
                      <a:pt x="4865" y="2924"/>
                      <a:pt x="4956" y="2935"/>
                      <a:pt x="5045" y="2957"/>
                    </a:cubicBezTo>
                    <a:cubicBezTo>
                      <a:pt x="4530" y="2577"/>
                      <a:pt x="4313" y="1981"/>
                      <a:pt x="4286" y="1357"/>
                    </a:cubicBezTo>
                    <a:cubicBezTo>
                      <a:pt x="4232" y="896"/>
                      <a:pt x="4340" y="407"/>
                      <a:pt x="447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2"/>
              <p:cNvSpPr/>
              <p:nvPr/>
            </p:nvSpPr>
            <p:spPr>
              <a:xfrm>
                <a:off x="7144525" y="2123250"/>
                <a:ext cx="172925" cy="101925"/>
              </a:xfrm>
              <a:custGeom>
                <a:avLst/>
                <a:gdLst/>
                <a:ahLst/>
                <a:cxnLst/>
                <a:rect l="l" t="t" r="r" b="b"/>
                <a:pathLst>
                  <a:path w="6917" h="4077" extrusionOk="0">
                    <a:moveTo>
                      <a:pt x="5235" y="0"/>
                    </a:moveTo>
                    <a:cubicBezTo>
                      <a:pt x="3770" y="0"/>
                      <a:pt x="2306" y="380"/>
                      <a:pt x="1112" y="1221"/>
                    </a:cubicBezTo>
                    <a:cubicBezTo>
                      <a:pt x="543" y="1600"/>
                      <a:pt x="0" y="2116"/>
                      <a:pt x="0" y="2875"/>
                    </a:cubicBezTo>
                    <a:cubicBezTo>
                      <a:pt x="0" y="3391"/>
                      <a:pt x="136" y="3716"/>
                      <a:pt x="651" y="3879"/>
                    </a:cubicBezTo>
                    <a:cubicBezTo>
                      <a:pt x="1056" y="4017"/>
                      <a:pt x="1489" y="4077"/>
                      <a:pt x="1928" y="4077"/>
                    </a:cubicBezTo>
                    <a:cubicBezTo>
                      <a:pt x="2785" y="4077"/>
                      <a:pt x="3668" y="3849"/>
                      <a:pt x="4421" y="3526"/>
                    </a:cubicBezTo>
                    <a:cubicBezTo>
                      <a:pt x="5045" y="3255"/>
                      <a:pt x="5669" y="2794"/>
                      <a:pt x="6184" y="2224"/>
                    </a:cubicBezTo>
                    <a:cubicBezTo>
                      <a:pt x="6591" y="1763"/>
                      <a:pt x="6917" y="1058"/>
                      <a:pt x="6618" y="543"/>
                    </a:cubicBezTo>
                    <a:cubicBezTo>
                      <a:pt x="6347" y="81"/>
                      <a:pt x="5778" y="0"/>
                      <a:pt x="5235"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2"/>
              <p:cNvSpPr/>
              <p:nvPr/>
            </p:nvSpPr>
            <p:spPr>
              <a:xfrm>
                <a:off x="7208925" y="1563800"/>
                <a:ext cx="221100" cy="93625"/>
              </a:xfrm>
              <a:custGeom>
                <a:avLst/>
                <a:gdLst/>
                <a:ahLst/>
                <a:cxnLst/>
                <a:rect l="l" t="t" r="r" b="b"/>
                <a:pathLst>
                  <a:path w="8844" h="3745" fill="none" extrusionOk="0">
                    <a:moveTo>
                      <a:pt x="1" y="1"/>
                    </a:moveTo>
                    <a:cubicBezTo>
                      <a:pt x="3283" y="55"/>
                      <a:pt x="6538" y="1439"/>
                      <a:pt x="8843" y="3744"/>
                    </a:cubicBezTo>
                  </a:path>
                </a:pathLst>
              </a:custGeom>
              <a:solidFill>
                <a:schemeClr val="lt1"/>
              </a:solid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2"/>
              <p:cNvSpPr/>
              <p:nvPr/>
            </p:nvSpPr>
            <p:spPr>
              <a:xfrm>
                <a:off x="7469325" y="1685875"/>
                <a:ext cx="18325" cy="33925"/>
              </a:xfrm>
              <a:custGeom>
                <a:avLst/>
                <a:gdLst/>
                <a:ahLst/>
                <a:cxnLst/>
                <a:rect l="l" t="t" r="r" b="b"/>
                <a:pathLst>
                  <a:path w="733" h="1357" fill="none" extrusionOk="0">
                    <a:moveTo>
                      <a:pt x="0" y="0"/>
                    </a:moveTo>
                    <a:cubicBezTo>
                      <a:pt x="245" y="434"/>
                      <a:pt x="516" y="895"/>
                      <a:pt x="733" y="1356"/>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2"/>
              <p:cNvSpPr/>
              <p:nvPr/>
            </p:nvSpPr>
            <p:spPr>
              <a:xfrm>
                <a:off x="7425250" y="2010000"/>
                <a:ext cx="68500" cy="87500"/>
              </a:xfrm>
              <a:custGeom>
                <a:avLst/>
                <a:gdLst/>
                <a:ahLst/>
                <a:cxnLst/>
                <a:rect l="l" t="t" r="r" b="b"/>
                <a:pathLst>
                  <a:path w="2740" h="3500" fill="none" extrusionOk="0">
                    <a:moveTo>
                      <a:pt x="0" y="3499"/>
                    </a:moveTo>
                    <a:cubicBezTo>
                      <a:pt x="1221" y="2659"/>
                      <a:pt x="2197" y="1411"/>
                      <a:pt x="274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2"/>
              <p:cNvSpPr/>
              <p:nvPr/>
            </p:nvSpPr>
            <p:spPr>
              <a:xfrm>
                <a:off x="7144525" y="676650"/>
                <a:ext cx="929000" cy="889225"/>
              </a:xfrm>
              <a:custGeom>
                <a:avLst/>
                <a:gdLst/>
                <a:ahLst/>
                <a:cxnLst/>
                <a:rect l="l" t="t" r="r" b="b"/>
                <a:pathLst>
                  <a:path w="37160" h="35569" extrusionOk="0">
                    <a:moveTo>
                      <a:pt x="27212" y="0"/>
                    </a:moveTo>
                    <a:cubicBezTo>
                      <a:pt x="26438" y="0"/>
                      <a:pt x="25709" y="469"/>
                      <a:pt x="25307" y="1148"/>
                    </a:cubicBezTo>
                    <a:cubicBezTo>
                      <a:pt x="23734" y="3915"/>
                      <a:pt x="19611" y="10967"/>
                      <a:pt x="16139" y="15334"/>
                    </a:cubicBezTo>
                    <a:cubicBezTo>
                      <a:pt x="10443" y="22549"/>
                      <a:pt x="0" y="33534"/>
                      <a:pt x="0" y="33534"/>
                    </a:cubicBezTo>
                    <a:lnTo>
                      <a:pt x="5235" y="35568"/>
                    </a:lnTo>
                    <a:cubicBezTo>
                      <a:pt x="5235" y="35568"/>
                      <a:pt x="13151" y="32719"/>
                      <a:pt x="13810" y="32719"/>
                    </a:cubicBezTo>
                    <a:cubicBezTo>
                      <a:pt x="13819" y="32719"/>
                      <a:pt x="13827" y="32719"/>
                      <a:pt x="13833" y="32720"/>
                    </a:cubicBezTo>
                    <a:cubicBezTo>
                      <a:pt x="13835" y="32721"/>
                      <a:pt x="13838" y="32721"/>
                      <a:pt x="13840" y="32721"/>
                    </a:cubicBezTo>
                    <a:cubicBezTo>
                      <a:pt x="14461" y="32721"/>
                      <a:pt x="24981" y="22739"/>
                      <a:pt x="24981" y="22739"/>
                    </a:cubicBezTo>
                    <a:lnTo>
                      <a:pt x="37160" y="2640"/>
                    </a:lnTo>
                    <a:cubicBezTo>
                      <a:pt x="32413" y="606"/>
                      <a:pt x="29131" y="118"/>
                      <a:pt x="27395" y="9"/>
                    </a:cubicBezTo>
                    <a:cubicBezTo>
                      <a:pt x="27334" y="3"/>
                      <a:pt x="27273" y="0"/>
                      <a:pt x="27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2"/>
              <p:cNvSpPr/>
              <p:nvPr/>
            </p:nvSpPr>
            <p:spPr>
              <a:xfrm>
                <a:off x="7275400" y="742650"/>
                <a:ext cx="1410450" cy="1421975"/>
              </a:xfrm>
              <a:custGeom>
                <a:avLst/>
                <a:gdLst/>
                <a:ahLst/>
                <a:cxnLst/>
                <a:rect l="l" t="t" r="r" b="b"/>
                <a:pathLst>
                  <a:path w="56418" h="56879" extrusionOk="0">
                    <a:moveTo>
                      <a:pt x="31952" y="0"/>
                    </a:moveTo>
                    <a:cubicBezTo>
                      <a:pt x="31952" y="0"/>
                      <a:pt x="22052" y="12233"/>
                      <a:pt x="16139" y="18254"/>
                    </a:cubicBezTo>
                    <a:cubicBezTo>
                      <a:pt x="9439" y="25035"/>
                      <a:pt x="3282" y="30324"/>
                      <a:pt x="0" y="32928"/>
                    </a:cubicBezTo>
                    <a:cubicBezTo>
                      <a:pt x="8625" y="40442"/>
                      <a:pt x="17386" y="51644"/>
                      <a:pt x="21455" y="56879"/>
                    </a:cubicBezTo>
                    <a:cubicBezTo>
                      <a:pt x="24764" y="54492"/>
                      <a:pt x="34339" y="47331"/>
                      <a:pt x="40442" y="42178"/>
                    </a:cubicBezTo>
                    <a:cubicBezTo>
                      <a:pt x="47331" y="36346"/>
                      <a:pt x="52512" y="31599"/>
                      <a:pt x="55143" y="29158"/>
                    </a:cubicBezTo>
                    <a:cubicBezTo>
                      <a:pt x="56228" y="28155"/>
                      <a:pt x="56418" y="26446"/>
                      <a:pt x="55523" y="25279"/>
                    </a:cubicBezTo>
                    <a:cubicBezTo>
                      <a:pt x="48715" y="15949"/>
                      <a:pt x="40849" y="7540"/>
                      <a:pt x="3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2"/>
              <p:cNvSpPr/>
              <p:nvPr/>
            </p:nvSpPr>
            <p:spPr>
              <a:xfrm>
                <a:off x="7731075" y="1284800"/>
                <a:ext cx="459775" cy="433575"/>
              </a:xfrm>
              <a:custGeom>
                <a:avLst/>
                <a:gdLst/>
                <a:ahLst/>
                <a:cxnLst/>
                <a:rect l="l" t="t" r="r" b="b"/>
                <a:pathLst>
                  <a:path w="18391" h="17343" extrusionOk="0">
                    <a:moveTo>
                      <a:pt x="9709" y="1"/>
                    </a:moveTo>
                    <a:cubicBezTo>
                      <a:pt x="9493" y="1"/>
                      <a:pt x="9277" y="14"/>
                      <a:pt x="9060" y="40"/>
                    </a:cubicBezTo>
                    <a:cubicBezTo>
                      <a:pt x="6456" y="339"/>
                      <a:pt x="4150" y="2129"/>
                      <a:pt x="2550" y="4082"/>
                    </a:cubicBezTo>
                    <a:cubicBezTo>
                      <a:pt x="895" y="6116"/>
                      <a:pt x="0" y="8883"/>
                      <a:pt x="814" y="11405"/>
                    </a:cubicBezTo>
                    <a:cubicBezTo>
                      <a:pt x="1709" y="14117"/>
                      <a:pt x="4204" y="16125"/>
                      <a:pt x="6890" y="16938"/>
                    </a:cubicBezTo>
                    <a:cubicBezTo>
                      <a:pt x="7777" y="17200"/>
                      <a:pt x="8709" y="17343"/>
                      <a:pt x="9642" y="17343"/>
                    </a:cubicBezTo>
                    <a:cubicBezTo>
                      <a:pt x="9964" y="17343"/>
                      <a:pt x="10286" y="17326"/>
                      <a:pt x="10606" y="17291"/>
                    </a:cubicBezTo>
                    <a:cubicBezTo>
                      <a:pt x="13399" y="16938"/>
                      <a:pt x="16030" y="15121"/>
                      <a:pt x="17197" y="12544"/>
                    </a:cubicBezTo>
                    <a:cubicBezTo>
                      <a:pt x="18390" y="9859"/>
                      <a:pt x="17712" y="6441"/>
                      <a:pt x="16139" y="4055"/>
                    </a:cubicBezTo>
                    <a:cubicBezTo>
                      <a:pt x="14760" y="1923"/>
                      <a:pt x="12338" y="1"/>
                      <a:pt x="9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2"/>
              <p:cNvSpPr/>
              <p:nvPr/>
            </p:nvSpPr>
            <p:spPr>
              <a:xfrm>
                <a:off x="7954175" y="1456000"/>
                <a:ext cx="103075" cy="173175"/>
              </a:xfrm>
              <a:custGeom>
                <a:avLst/>
                <a:gdLst/>
                <a:ahLst/>
                <a:cxnLst/>
                <a:rect l="l" t="t" r="r" b="b"/>
                <a:pathLst>
                  <a:path w="4123" h="6927" extrusionOk="0">
                    <a:moveTo>
                      <a:pt x="3716" y="0"/>
                    </a:moveTo>
                    <a:cubicBezTo>
                      <a:pt x="3580" y="0"/>
                      <a:pt x="3445" y="27"/>
                      <a:pt x="3228" y="136"/>
                    </a:cubicBezTo>
                    <a:cubicBezTo>
                      <a:pt x="2089" y="570"/>
                      <a:pt x="1248" y="1546"/>
                      <a:pt x="732" y="2631"/>
                    </a:cubicBezTo>
                    <a:cubicBezTo>
                      <a:pt x="136" y="3960"/>
                      <a:pt x="0" y="5452"/>
                      <a:pt x="54" y="6917"/>
                    </a:cubicBezTo>
                    <a:cubicBezTo>
                      <a:pt x="133" y="6923"/>
                      <a:pt x="211" y="6926"/>
                      <a:pt x="290" y="6926"/>
                    </a:cubicBezTo>
                    <a:cubicBezTo>
                      <a:pt x="1244" y="6926"/>
                      <a:pt x="2194" y="6477"/>
                      <a:pt x="2821" y="5751"/>
                    </a:cubicBezTo>
                    <a:cubicBezTo>
                      <a:pt x="3499" y="4964"/>
                      <a:pt x="3852" y="3987"/>
                      <a:pt x="4041" y="2984"/>
                    </a:cubicBezTo>
                    <a:cubicBezTo>
                      <a:pt x="4123" y="2306"/>
                      <a:pt x="4123" y="1628"/>
                      <a:pt x="4123" y="950"/>
                    </a:cubicBezTo>
                    <a:lnTo>
                      <a:pt x="4123" y="678"/>
                    </a:lnTo>
                    <a:cubicBezTo>
                      <a:pt x="4069" y="733"/>
                      <a:pt x="3987" y="814"/>
                      <a:pt x="3933" y="895"/>
                    </a:cubicBezTo>
                    <a:cubicBezTo>
                      <a:pt x="3689" y="1139"/>
                      <a:pt x="3499" y="1384"/>
                      <a:pt x="3282" y="1655"/>
                    </a:cubicBezTo>
                    <a:cubicBezTo>
                      <a:pt x="2902" y="2224"/>
                      <a:pt x="2712" y="2875"/>
                      <a:pt x="2468" y="3526"/>
                    </a:cubicBezTo>
                    <a:cubicBezTo>
                      <a:pt x="2224" y="4177"/>
                      <a:pt x="1926" y="4801"/>
                      <a:pt x="1410" y="5208"/>
                    </a:cubicBezTo>
                    <a:cubicBezTo>
                      <a:pt x="2034" y="4096"/>
                      <a:pt x="2061" y="2767"/>
                      <a:pt x="2577" y="1628"/>
                    </a:cubicBezTo>
                    <a:cubicBezTo>
                      <a:pt x="2848" y="1004"/>
                      <a:pt x="3255" y="461"/>
                      <a:pt x="3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2"/>
              <p:cNvSpPr/>
              <p:nvPr/>
            </p:nvSpPr>
            <p:spPr>
              <a:xfrm>
                <a:off x="7835500" y="1476150"/>
                <a:ext cx="132250" cy="64675"/>
              </a:xfrm>
              <a:custGeom>
                <a:avLst/>
                <a:gdLst/>
                <a:ahLst/>
                <a:cxnLst/>
                <a:rect l="l" t="t" r="r" b="b"/>
                <a:pathLst>
                  <a:path w="5290" h="2587" extrusionOk="0">
                    <a:moveTo>
                      <a:pt x="3483" y="1"/>
                    </a:moveTo>
                    <a:cubicBezTo>
                      <a:pt x="3188" y="1"/>
                      <a:pt x="2891" y="40"/>
                      <a:pt x="2604" y="117"/>
                    </a:cubicBezTo>
                    <a:cubicBezTo>
                      <a:pt x="1628" y="333"/>
                      <a:pt x="733" y="930"/>
                      <a:pt x="0" y="1608"/>
                    </a:cubicBezTo>
                    <a:cubicBezTo>
                      <a:pt x="380" y="2205"/>
                      <a:pt x="1085" y="2558"/>
                      <a:pt x="1791" y="2585"/>
                    </a:cubicBezTo>
                    <a:cubicBezTo>
                      <a:pt x="1826" y="2586"/>
                      <a:pt x="1862" y="2587"/>
                      <a:pt x="1898" y="2587"/>
                    </a:cubicBezTo>
                    <a:cubicBezTo>
                      <a:pt x="2570" y="2587"/>
                      <a:pt x="3258" y="2351"/>
                      <a:pt x="3825" y="2042"/>
                    </a:cubicBezTo>
                    <a:cubicBezTo>
                      <a:pt x="4232" y="1798"/>
                      <a:pt x="4611" y="1527"/>
                      <a:pt x="4991" y="1229"/>
                    </a:cubicBezTo>
                    <a:cubicBezTo>
                      <a:pt x="5045" y="1201"/>
                      <a:pt x="5073" y="1120"/>
                      <a:pt x="5127" y="1093"/>
                    </a:cubicBezTo>
                    <a:lnTo>
                      <a:pt x="4910" y="1093"/>
                    </a:lnTo>
                    <a:cubicBezTo>
                      <a:pt x="4666" y="1066"/>
                      <a:pt x="4449" y="1066"/>
                      <a:pt x="4232" y="1066"/>
                    </a:cubicBezTo>
                    <a:cubicBezTo>
                      <a:pt x="3771" y="1093"/>
                      <a:pt x="3309" y="1256"/>
                      <a:pt x="2875" y="1418"/>
                    </a:cubicBezTo>
                    <a:cubicBezTo>
                      <a:pt x="2532" y="1526"/>
                      <a:pt x="2155" y="1633"/>
                      <a:pt x="1785" y="1633"/>
                    </a:cubicBezTo>
                    <a:cubicBezTo>
                      <a:pt x="1687" y="1633"/>
                      <a:pt x="1589" y="1625"/>
                      <a:pt x="1492" y="1608"/>
                    </a:cubicBezTo>
                    <a:cubicBezTo>
                      <a:pt x="2333" y="1473"/>
                      <a:pt x="3092" y="876"/>
                      <a:pt x="3933" y="686"/>
                    </a:cubicBezTo>
                    <a:cubicBezTo>
                      <a:pt x="4199" y="603"/>
                      <a:pt x="4485" y="571"/>
                      <a:pt x="4767" y="571"/>
                    </a:cubicBezTo>
                    <a:cubicBezTo>
                      <a:pt x="4945" y="571"/>
                      <a:pt x="5121" y="584"/>
                      <a:pt x="5290" y="605"/>
                    </a:cubicBezTo>
                    <a:cubicBezTo>
                      <a:pt x="5262" y="550"/>
                      <a:pt x="5154" y="469"/>
                      <a:pt x="5018" y="415"/>
                    </a:cubicBezTo>
                    <a:cubicBezTo>
                      <a:pt x="4562" y="134"/>
                      <a:pt x="4025" y="1"/>
                      <a:pt x="34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2"/>
              <p:cNvSpPr/>
              <p:nvPr/>
            </p:nvSpPr>
            <p:spPr>
              <a:xfrm>
                <a:off x="7804975" y="706700"/>
                <a:ext cx="238725" cy="124800"/>
              </a:xfrm>
              <a:custGeom>
                <a:avLst/>
                <a:gdLst/>
                <a:ahLst/>
                <a:cxnLst/>
                <a:rect l="l" t="t" r="r" b="b"/>
                <a:pathLst>
                  <a:path w="9549" h="4992" fill="none" extrusionOk="0">
                    <a:moveTo>
                      <a:pt x="9548" y="1981"/>
                    </a:moveTo>
                    <a:cubicBezTo>
                      <a:pt x="7324" y="2984"/>
                      <a:pt x="5127" y="3961"/>
                      <a:pt x="2876" y="4991"/>
                    </a:cubicBezTo>
                    <a:cubicBezTo>
                      <a:pt x="2008" y="3120"/>
                      <a:pt x="869" y="1872"/>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2"/>
              <p:cNvSpPr/>
              <p:nvPr/>
            </p:nvSpPr>
            <p:spPr>
              <a:xfrm>
                <a:off x="7280125" y="830125"/>
                <a:ext cx="596750" cy="634025"/>
              </a:xfrm>
              <a:custGeom>
                <a:avLst/>
                <a:gdLst/>
                <a:ahLst/>
                <a:cxnLst/>
                <a:rect l="l" t="t" r="r" b="b"/>
                <a:pathLst>
                  <a:path w="23870" h="25361" fill="none" extrusionOk="0">
                    <a:moveTo>
                      <a:pt x="23870" y="0"/>
                    </a:moveTo>
                    <a:cubicBezTo>
                      <a:pt x="17089" y="9222"/>
                      <a:pt x="8898" y="18119"/>
                      <a:pt x="1" y="2536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2"/>
              <p:cNvSpPr/>
              <p:nvPr/>
            </p:nvSpPr>
            <p:spPr>
              <a:xfrm>
                <a:off x="7170950" y="1464125"/>
                <a:ext cx="108525" cy="80725"/>
              </a:xfrm>
              <a:custGeom>
                <a:avLst/>
                <a:gdLst/>
                <a:ahLst/>
                <a:cxnLst/>
                <a:rect l="l" t="t" r="r" b="b"/>
                <a:pathLst>
                  <a:path w="4341" h="3229" fill="none" extrusionOk="0">
                    <a:moveTo>
                      <a:pt x="4341" y="3229"/>
                    </a:moveTo>
                    <a:lnTo>
                      <a:pt x="4341" y="1"/>
                    </a:lnTo>
                    <a:cubicBezTo>
                      <a:pt x="2876" y="516"/>
                      <a:pt x="1466" y="1031"/>
                      <a:pt x="1" y="1547"/>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2"/>
              <p:cNvSpPr/>
              <p:nvPr/>
            </p:nvSpPr>
            <p:spPr>
              <a:xfrm>
                <a:off x="7554075" y="977950"/>
                <a:ext cx="406225" cy="406875"/>
              </a:xfrm>
              <a:custGeom>
                <a:avLst/>
                <a:gdLst/>
                <a:ahLst/>
                <a:cxnLst/>
                <a:rect l="l" t="t" r="r" b="b"/>
                <a:pathLst>
                  <a:path w="16249" h="16275" fill="none" extrusionOk="0">
                    <a:moveTo>
                      <a:pt x="1" y="16274"/>
                    </a:moveTo>
                    <a:cubicBezTo>
                      <a:pt x="5887" y="11392"/>
                      <a:pt x="11366" y="5940"/>
                      <a:pt x="16248"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2"/>
              <p:cNvSpPr/>
              <p:nvPr/>
            </p:nvSpPr>
            <p:spPr>
              <a:xfrm>
                <a:off x="7986025" y="916225"/>
                <a:ext cx="30550" cy="33925"/>
              </a:xfrm>
              <a:custGeom>
                <a:avLst/>
                <a:gdLst/>
                <a:ahLst/>
                <a:cxnLst/>
                <a:rect l="l" t="t" r="r" b="b"/>
                <a:pathLst>
                  <a:path w="1222" h="1357" fill="none" extrusionOk="0">
                    <a:moveTo>
                      <a:pt x="1" y="1357"/>
                    </a:moveTo>
                    <a:cubicBezTo>
                      <a:pt x="408" y="896"/>
                      <a:pt x="815" y="435"/>
                      <a:pt x="122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2"/>
              <p:cNvSpPr/>
              <p:nvPr/>
            </p:nvSpPr>
            <p:spPr>
              <a:xfrm>
                <a:off x="8277625" y="978625"/>
                <a:ext cx="179700" cy="190550"/>
              </a:xfrm>
              <a:custGeom>
                <a:avLst/>
                <a:gdLst/>
                <a:ahLst/>
                <a:cxnLst/>
                <a:rect l="l" t="t" r="r" b="b"/>
                <a:pathLst>
                  <a:path w="7188" h="7622" fill="none" extrusionOk="0">
                    <a:moveTo>
                      <a:pt x="7188" y="7622"/>
                    </a:moveTo>
                    <a:cubicBezTo>
                      <a:pt x="5235" y="4747"/>
                      <a:pt x="2794" y="2143"/>
                      <a:pt x="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2"/>
              <p:cNvSpPr/>
              <p:nvPr/>
            </p:nvSpPr>
            <p:spPr>
              <a:xfrm>
                <a:off x="7811775" y="1312250"/>
                <a:ext cx="287525" cy="105800"/>
              </a:xfrm>
              <a:custGeom>
                <a:avLst/>
                <a:gdLst/>
                <a:ahLst/>
                <a:cxnLst/>
                <a:rect l="l" t="t" r="r" b="b"/>
                <a:pathLst>
                  <a:path w="11501" h="4232" fill="none" extrusionOk="0">
                    <a:moveTo>
                      <a:pt x="0" y="4231"/>
                    </a:moveTo>
                    <a:cubicBezTo>
                      <a:pt x="922" y="2034"/>
                      <a:pt x="3092" y="488"/>
                      <a:pt x="5398" y="244"/>
                    </a:cubicBezTo>
                    <a:cubicBezTo>
                      <a:pt x="7730" y="0"/>
                      <a:pt x="10144" y="1139"/>
                      <a:pt x="11501" y="3065"/>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2"/>
              <p:cNvSpPr/>
              <p:nvPr/>
            </p:nvSpPr>
            <p:spPr>
              <a:xfrm>
                <a:off x="7792100" y="1766225"/>
                <a:ext cx="353300" cy="289325"/>
              </a:xfrm>
              <a:custGeom>
                <a:avLst/>
                <a:gdLst/>
                <a:ahLst/>
                <a:cxnLst/>
                <a:rect l="l" t="t" r="r" b="b"/>
                <a:pathLst>
                  <a:path w="14132" h="11573" extrusionOk="0">
                    <a:moveTo>
                      <a:pt x="11532" y="0"/>
                    </a:moveTo>
                    <a:cubicBezTo>
                      <a:pt x="10876" y="0"/>
                      <a:pt x="10210" y="190"/>
                      <a:pt x="9629" y="448"/>
                    </a:cubicBezTo>
                    <a:cubicBezTo>
                      <a:pt x="6781" y="1560"/>
                      <a:pt x="4476" y="3649"/>
                      <a:pt x="2252" y="5737"/>
                    </a:cubicBezTo>
                    <a:cubicBezTo>
                      <a:pt x="1194" y="6686"/>
                      <a:pt x="28" y="7799"/>
                      <a:pt x="0" y="9317"/>
                    </a:cubicBezTo>
                    <a:cubicBezTo>
                      <a:pt x="0" y="10402"/>
                      <a:pt x="624" y="11189"/>
                      <a:pt x="1628" y="11460"/>
                    </a:cubicBezTo>
                    <a:cubicBezTo>
                      <a:pt x="1930" y="11537"/>
                      <a:pt x="2233" y="11573"/>
                      <a:pt x="2537" y="11573"/>
                    </a:cubicBezTo>
                    <a:cubicBezTo>
                      <a:pt x="4909" y="11573"/>
                      <a:pt x="7292" y="9416"/>
                      <a:pt x="8951" y="8070"/>
                    </a:cubicBezTo>
                    <a:cubicBezTo>
                      <a:pt x="10335" y="6958"/>
                      <a:pt x="11664" y="5656"/>
                      <a:pt x="12830" y="4245"/>
                    </a:cubicBezTo>
                    <a:cubicBezTo>
                      <a:pt x="13454" y="3459"/>
                      <a:pt x="14132" y="2482"/>
                      <a:pt x="13861" y="1479"/>
                    </a:cubicBezTo>
                    <a:cubicBezTo>
                      <a:pt x="13671" y="665"/>
                      <a:pt x="12857" y="177"/>
                      <a:pt x="12043" y="41"/>
                    </a:cubicBezTo>
                    <a:cubicBezTo>
                      <a:pt x="11875" y="13"/>
                      <a:pt x="11704" y="0"/>
                      <a:pt x="11532"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32"/>
            <p:cNvGrpSpPr/>
            <p:nvPr/>
          </p:nvGrpSpPr>
          <p:grpSpPr>
            <a:xfrm>
              <a:off x="7815850" y="3511050"/>
              <a:ext cx="1085983" cy="1186200"/>
              <a:chOff x="7815850" y="3511050"/>
              <a:chExt cx="1085983" cy="1186200"/>
            </a:xfrm>
          </p:grpSpPr>
          <p:sp>
            <p:nvSpPr>
              <p:cNvPr id="881" name="Google Shape;881;p32"/>
              <p:cNvSpPr/>
              <p:nvPr/>
            </p:nvSpPr>
            <p:spPr>
              <a:xfrm>
                <a:off x="7815850" y="3511050"/>
                <a:ext cx="1085983" cy="988546"/>
              </a:xfrm>
              <a:custGeom>
                <a:avLst/>
                <a:gdLst/>
                <a:ahLst/>
                <a:cxnLst/>
                <a:rect l="l" t="t" r="r" b="b"/>
                <a:pathLst>
                  <a:path w="26203" h="23852" extrusionOk="0">
                    <a:moveTo>
                      <a:pt x="13254" y="0"/>
                    </a:moveTo>
                    <a:cubicBezTo>
                      <a:pt x="9423" y="0"/>
                      <a:pt x="5701" y="1562"/>
                      <a:pt x="3391" y="4890"/>
                    </a:cubicBezTo>
                    <a:cubicBezTo>
                      <a:pt x="1" y="9691"/>
                      <a:pt x="869" y="17014"/>
                      <a:pt x="5317" y="20893"/>
                    </a:cubicBezTo>
                    <a:cubicBezTo>
                      <a:pt x="7521" y="22803"/>
                      <a:pt x="10471" y="23852"/>
                      <a:pt x="13403" y="23852"/>
                    </a:cubicBezTo>
                    <a:cubicBezTo>
                      <a:pt x="14260" y="23852"/>
                      <a:pt x="15115" y="23762"/>
                      <a:pt x="15950" y="23578"/>
                    </a:cubicBezTo>
                    <a:cubicBezTo>
                      <a:pt x="20696" y="22493"/>
                      <a:pt x="24602" y="18343"/>
                      <a:pt x="25362" y="13515"/>
                    </a:cubicBezTo>
                    <a:cubicBezTo>
                      <a:pt x="26202" y="8009"/>
                      <a:pt x="23002" y="2313"/>
                      <a:pt x="17658" y="686"/>
                    </a:cubicBezTo>
                    <a:cubicBezTo>
                      <a:pt x="16224" y="233"/>
                      <a:pt x="14731" y="0"/>
                      <a:pt x="13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2"/>
              <p:cNvSpPr/>
              <p:nvPr/>
            </p:nvSpPr>
            <p:spPr>
              <a:xfrm>
                <a:off x="8070800" y="4398400"/>
                <a:ext cx="368900" cy="298850"/>
              </a:xfrm>
              <a:custGeom>
                <a:avLst/>
                <a:gdLst/>
                <a:ahLst/>
                <a:cxnLst/>
                <a:rect l="l" t="t" r="r" b="b"/>
                <a:pathLst>
                  <a:path w="14756" h="11954" extrusionOk="0">
                    <a:moveTo>
                      <a:pt x="6109" y="1"/>
                    </a:moveTo>
                    <a:cubicBezTo>
                      <a:pt x="5608" y="1"/>
                      <a:pt x="5106" y="51"/>
                      <a:pt x="4611" y="157"/>
                    </a:cubicBezTo>
                    <a:cubicBezTo>
                      <a:pt x="2658" y="591"/>
                      <a:pt x="895" y="2056"/>
                      <a:pt x="407" y="3982"/>
                    </a:cubicBezTo>
                    <a:cubicBezTo>
                      <a:pt x="0" y="5609"/>
                      <a:pt x="543" y="7372"/>
                      <a:pt x="1546" y="8755"/>
                    </a:cubicBezTo>
                    <a:cubicBezTo>
                      <a:pt x="2976" y="10782"/>
                      <a:pt x="5279" y="11953"/>
                      <a:pt x="7559" y="11953"/>
                    </a:cubicBezTo>
                    <a:cubicBezTo>
                      <a:pt x="9216" y="11953"/>
                      <a:pt x="10862" y="11334"/>
                      <a:pt x="12152" y="9976"/>
                    </a:cubicBezTo>
                    <a:cubicBezTo>
                      <a:pt x="14593" y="7399"/>
                      <a:pt x="14756" y="4280"/>
                      <a:pt x="11799" y="2083"/>
                    </a:cubicBezTo>
                    <a:cubicBezTo>
                      <a:pt x="10208" y="840"/>
                      <a:pt x="8161" y="1"/>
                      <a:pt x="6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2"/>
              <p:cNvSpPr/>
              <p:nvPr/>
            </p:nvSpPr>
            <p:spPr>
              <a:xfrm>
                <a:off x="8267450" y="4382650"/>
                <a:ext cx="127500" cy="129850"/>
              </a:xfrm>
              <a:custGeom>
                <a:avLst/>
                <a:gdLst/>
                <a:ahLst/>
                <a:cxnLst/>
                <a:rect l="l" t="t" r="r" b="b"/>
                <a:pathLst>
                  <a:path w="5100" h="5194" extrusionOk="0">
                    <a:moveTo>
                      <a:pt x="2631" y="1"/>
                    </a:moveTo>
                    <a:cubicBezTo>
                      <a:pt x="2686" y="624"/>
                      <a:pt x="2496" y="1248"/>
                      <a:pt x="2116" y="1709"/>
                    </a:cubicBezTo>
                    <a:cubicBezTo>
                      <a:pt x="1845" y="1058"/>
                      <a:pt x="1411" y="489"/>
                      <a:pt x="814" y="82"/>
                    </a:cubicBezTo>
                    <a:cubicBezTo>
                      <a:pt x="624" y="489"/>
                      <a:pt x="597" y="950"/>
                      <a:pt x="760" y="1357"/>
                    </a:cubicBezTo>
                    <a:cubicBezTo>
                      <a:pt x="895" y="1764"/>
                      <a:pt x="1221" y="2143"/>
                      <a:pt x="1601" y="2333"/>
                    </a:cubicBezTo>
                    <a:cubicBezTo>
                      <a:pt x="950" y="2387"/>
                      <a:pt x="353" y="2740"/>
                      <a:pt x="0" y="3283"/>
                    </a:cubicBezTo>
                    <a:cubicBezTo>
                      <a:pt x="279" y="3577"/>
                      <a:pt x="666" y="3734"/>
                      <a:pt x="1048" y="3734"/>
                    </a:cubicBezTo>
                    <a:cubicBezTo>
                      <a:pt x="1299" y="3734"/>
                      <a:pt x="1548" y="3666"/>
                      <a:pt x="1763" y="3527"/>
                    </a:cubicBezTo>
                    <a:lnTo>
                      <a:pt x="1763" y="3527"/>
                    </a:lnTo>
                    <a:cubicBezTo>
                      <a:pt x="1682" y="4015"/>
                      <a:pt x="1736" y="4557"/>
                      <a:pt x="1980" y="4964"/>
                    </a:cubicBezTo>
                    <a:cubicBezTo>
                      <a:pt x="2026" y="5079"/>
                      <a:pt x="2111" y="5193"/>
                      <a:pt x="2234" y="5193"/>
                    </a:cubicBezTo>
                    <a:cubicBezTo>
                      <a:pt x="2257" y="5193"/>
                      <a:pt x="2281" y="5190"/>
                      <a:pt x="2306" y="5181"/>
                    </a:cubicBezTo>
                    <a:cubicBezTo>
                      <a:pt x="2441" y="5181"/>
                      <a:pt x="2523" y="5046"/>
                      <a:pt x="2577" y="4964"/>
                    </a:cubicBezTo>
                    <a:cubicBezTo>
                      <a:pt x="2794" y="4585"/>
                      <a:pt x="2903" y="4151"/>
                      <a:pt x="2848" y="3689"/>
                    </a:cubicBezTo>
                    <a:lnTo>
                      <a:pt x="2848" y="3689"/>
                    </a:lnTo>
                    <a:cubicBezTo>
                      <a:pt x="3280" y="4027"/>
                      <a:pt x="3816" y="4196"/>
                      <a:pt x="4366" y="4196"/>
                    </a:cubicBezTo>
                    <a:cubicBezTo>
                      <a:pt x="4610" y="4196"/>
                      <a:pt x="4858" y="4163"/>
                      <a:pt x="5100" y="4096"/>
                    </a:cubicBezTo>
                    <a:cubicBezTo>
                      <a:pt x="4530" y="3744"/>
                      <a:pt x="3987" y="3337"/>
                      <a:pt x="3391" y="2957"/>
                    </a:cubicBezTo>
                    <a:cubicBezTo>
                      <a:pt x="4015" y="2577"/>
                      <a:pt x="4421" y="1899"/>
                      <a:pt x="4476" y="1194"/>
                    </a:cubicBezTo>
                    <a:lnTo>
                      <a:pt x="4476" y="1194"/>
                    </a:lnTo>
                    <a:cubicBezTo>
                      <a:pt x="4042" y="1221"/>
                      <a:pt x="3635" y="1330"/>
                      <a:pt x="3255" y="1574"/>
                    </a:cubicBezTo>
                    <a:cubicBezTo>
                      <a:pt x="3364" y="977"/>
                      <a:pt x="3120" y="299"/>
                      <a:pt x="2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2"/>
              <p:cNvSpPr/>
              <p:nvPr/>
            </p:nvSpPr>
            <p:spPr>
              <a:xfrm>
                <a:off x="8120975" y="4416175"/>
                <a:ext cx="142425" cy="128625"/>
              </a:xfrm>
              <a:custGeom>
                <a:avLst/>
                <a:gdLst/>
                <a:ahLst/>
                <a:cxnLst/>
                <a:rect l="l" t="t" r="r" b="b"/>
                <a:pathLst>
                  <a:path w="5697" h="5145" extrusionOk="0">
                    <a:moveTo>
                      <a:pt x="3572" y="1"/>
                    </a:moveTo>
                    <a:cubicBezTo>
                      <a:pt x="2881" y="1"/>
                      <a:pt x="2117" y="353"/>
                      <a:pt x="1601" y="748"/>
                    </a:cubicBezTo>
                    <a:cubicBezTo>
                      <a:pt x="923" y="1318"/>
                      <a:pt x="380" y="2077"/>
                      <a:pt x="163" y="2945"/>
                    </a:cubicBezTo>
                    <a:cubicBezTo>
                      <a:pt x="1" y="3569"/>
                      <a:pt x="28" y="4328"/>
                      <a:pt x="489" y="4762"/>
                    </a:cubicBezTo>
                    <a:cubicBezTo>
                      <a:pt x="760" y="5033"/>
                      <a:pt x="1142" y="5144"/>
                      <a:pt x="1526" y="5144"/>
                    </a:cubicBezTo>
                    <a:cubicBezTo>
                      <a:pt x="1643" y="5144"/>
                      <a:pt x="1759" y="5134"/>
                      <a:pt x="1872" y="5115"/>
                    </a:cubicBezTo>
                    <a:cubicBezTo>
                      <a:pt x="2387" y="5007"/>
                      <a:pt x="2821" y="4735"/>
                      <a:pt x="3228" y="4464"/>
                    </a:cubicBezTo>
                    <a:cubicBezTo>
                      <a:pt x="4340" y="3677"/>
                      <a:pt x="5697" y="2267"/>
                      <a:pt x="4910" y="802"/>
                    </a:cubicBezTo>
                    <a:cubicBezTo>
                      <a:pt x="4612" y="218"/>
                      <a:pt x="4114" y="1"/>
                      <a:pt x="3572"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2"/>
              <p:cNvSpPr/>
              <p:nvPr/>
            </p:nvSpPr>
            <p:spPr>
              <a:xfrm>
                <a:off x="8264050" y="4573200"/>
                <a:ext cx="104450" cy="80725"/>
              </a:xfrm>
              <a:custGeom>
                <a:avLst/>
                <a:gdLst/>
                <a:ahLst/>
                <a:cxnLst/>
                <a:rect l="l" t="t" r="r" b="b"/>
                <a:pathLst>
                  <a:path w="4178" h="3229" fill="none" extrusionOk="0">
                    <a:moveTo>
                      <a:pt x="4178" y="0"/>
                    </a:moveTo>
                    <a:cubicBezTo>
                      <a:pt x="3934" y="923"/>
                      <a:pt x="3364" y="1736"/>
                      <a:pt x="2632" y="2306"/>
                    </a:cubicBezTo>
                    <a:cubicBezTo>
                      <a:pt x="1872" y="2903"/>
                      <a:pt x="950" y="3228"/>
                      <a:pt x="1" y="3228"/>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2"/>
              <p:cNvSpPr/>
              <p:nvPr/>
            </p:nvSpPr>
            <p:spPr>
              <a:xfrm>
                <a:off x="8215900" y="4647775"/>
                <a:ext cx="9525" cy="2750"/>
              </a:xfrm>
              <a:custGeom>
                <a:avLst/>
                <a:gdLst/>
                <a:ahLst/>
                <a:cxnLst/>
                <a:rect l="l" t="t" r="r" b="b"/>
                <a:pathLst>
                  <a:path w="381" h="110" fill="none" extrusionOk="0">
                    <a:moveTo>
                      <a:pt x="381" y="109"/>
                    </a:moveTo>
                    <a:cubicBezTo>
                      <a:pt x="245" y="82"/>
                      <a:pt x="136" y="55"/>
                      <a:pt x="1" y="1"/>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2"/>
              <p:cNvSpPr/>
              <p:nvPr/>
            </p:nvSpPr>
            <p:spPr>
              <a:xfrm>
                <a:off x="7948050" y="3531575"/>
                <a:ext cx="562850" cy="549250"/>
              </a:xfrm>
              <a:custGeom>
                <a:avLst/>
                <a:gdLst/>
                <a:ahLst/>
                <a:cxnLst/>
                <a:rect l="l" t="t" r="r" b="b"/>
                <a:pathLst>
                  <a:path w="22514" h="21970" extrusionOk="0">
                    <a:moveTo>
                      <a:pt x="17591" y="1"/>
                    </a:moveTo>
                    <a:cubicBezTo>
                      <a:pt x="17459" y="1"/>
                      <a:pt x="17327" y="10"/>
                      <a:pt x="17197" y="30"/>
                    </a:cubicBezTo>
                    <a:cubicBezTo>
                      <a:pt x="16546" y="139"/>
                      <a:pt x="15950" y="437"/>
                      <a:pt x="15434" y="844"/>
                    </a:cubicBezTo>
                    <a:cubicBezTo>
                      <a:pt x="14679" y="677"/>
                      <a:pt x="13865" y="611"/>
                      <a:pt x="13069" y="611"/>
                    </a:cubicBezTo>
                    <a:cubicBezTo>
                      <a:pt x="11922" y="611"/>
                      <a:pt x="10815" y="749"/>
                      <a:pt x="9983" y="925"/>
                    </a:cubicBezTo>
                    <a:cubicBezTo>
                      <a:pt x="8382" y="1251"/>
                      <a:pt x="6863" y="1902"/>
                      <a:pt x="5534" y="2851"/>
                    </a:cubicBezTo>
                    <a:cubicBezTo>
                      <a:pt x="1981" y="5401"/>
                      <a:pt x="1" y="10039"/>
                      <a:pt x="679" y="14379"/>
                    </a:cubicBezTo>
                    <a:cubicBezTo>
                      <a:pt x="950" y="16196"/>
                      <a:pt x="1737" y="18013"/>
                      <a:pt x="2930" y="19370"/>
                    </a:cubicBezTo>
                    <a:cubicBezTo>
                      <a:pt x="2795" y="19804"/>
                      <a:pt x="2713" y="20265"/>
                      <a:pt x="2930" y="20726"/>
                    </a:cubicBezTo>
                    <a:cubicBezTo>
                      <a:pt x="3147" y="21295"/>
                      <a:pt x="3744" y="21621"/>
                      <a:pt x="4341" y="21702"/>
                    </a:cubicBezTo>
                    <a:cubicBezTo>
                      <a:pt x="4391" y="21705"/>
                      <a:pt x="4440" y="21706"/>
                      <a:pt x="4490" y="21706"/>
                    </a:cubicBezTo>
                    <a:cubicBezTo>
                      <a:pt x="4928" y="21706"/>
                      <a:pt x="5364" y="21602"/>
                      <a:pt x="5778" y="21431"/>
                    </a:cubicBezTo>
                    <a:cubicBezTo>
                      <a:pt x="6724" y="21802"/>
                      <a:pt x="7732" y="21970"/>
                      <a:pt x="8752" y="21970"/>
                    </a:cubicBezTo>
                    <a:cubicBezTo>
                      <a:pt x="9225" y="21970"/>
                      <a:pt x="9700" y="21934"/>
                      <a:pt x="10172" y="21865"/>
                    </a:cubicBezTo>
                    <a:cubicBezTo>
                      <a:pt x="11827" y="21621"/>
                      <a:pt x="13400" y="21051"/>
                      <a:pt x="14892" y="20319"/>
                    </a:cubicBezTo>
                    <a:cubicBezTo>
                      <a:pt x="16926" y="19342"/>
                      <a:pt x="18825" y="18068"/>
                      <a:pt x="20208" y="16359"/>
                    </a:cubicBezTo>
                    <a:cubicBezTo>
                      <a:pt x="21646" y="14650"/>
                      <a:pt x="22514" y="12453"/>
                      <a:pt x="22378" y="10202"/>
                    </a:cubicBezTo>
                    <a:cubicBezTo>
                      <a:pt x="22242" y="7842"/>
                      <a:pt x="20968" y="5808"/>
                      <a:pt x="19476" y="3963"/>
                    </a:cubicBezTo>
                    <a:cubicBezTo>
                      <a:pt x="19611" y="3773"/>
                      <a:pt x="19693" y="3529"/>
                      <a:pt x="19801" y="3285"/>
                    </a:cubicBezTo>
                    <a:cubicBezTo>
                      <a:pt x="20045" y="2688"/>
                      <a:pt x="20154" y="1983"/>
                      <a:pt x="19883" y="1359"/>
                    </a:cubicBezTo>
                    <a:cubicBezTo>
                      <a:pt x="19526" y="502"/>
                      <a:pt x="18542" y="1"/>
                      <a:pt x="175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2"/>
              <p:cNvSpPr/>
              <p:nvPr/>
            </p:nvSpPr>
            <p:spPr>
              <a:xfrm>
                <a:off x="8345425" y="3710650"/>
                <a:ext cx="132250" cy="265850"/>
              </a:xfrm>
              <a:custGeom>
                <a:avLst/>
                <a:gdLst/>
                <a:ahLst/>
                <a:cxnLst/>
                <a:rect l="l" t="t" r="r" b="b"/>
                <a:pathLst>
                  <a:path w="5290" h="10634" fill="none" extrusionOk="0">
                    <a:moveTo>
                      <a:pt x="4205" y="1"/>
                    </a:moveTo>
                    <a:cubicBezTo>
                      <a:pt x="5018" y="1140"/>
                      <a:pt x="5290" y="2686"/>
                      <a:pt x="5073" y="4069"/>
                    </a:cubicBezTo>
                    <a:cubicBezTo>
                      <a:pt x="4829" y="5453"/>
                      <a:pt x="4150" y="6782"/>
                      <a:pt x="3228" y="7867"/>
                    </a:cubicBezTo>
                    <a:cubicBezTo>
                      <a:pt x="2306" y="8952"/>
                      <a:pt x="1194" y="9874"/>
                      <a:pt x="1" y="10633"/>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2"/>
              <p:cNvSpPr/>
              <p:nvPr/>
            </p:nvSpPr>
            <p:spPr>
              <a:xfrm>
                <a:off x="8249125" y="3994775"/>
                <a:ext cx="51575" cy="16975"/>
              </a:xfrm>
              <a:custGeom>
                <a:avLst/>
                <a:gdLst/>
                <a:ahLst/>
                <a:cxnLst/>
                <a:rect l="l" t="t" r="r" b="b"/>
                <a:pathLst>
                  <a:path w="2063" h="679" fill="none" extrusionOk="0">
                    <a:moveTo>
                      <a:pt x="2062" y="1"/>
                    </a:moveTo>
                    <a:cubicBezTo>
                      <a:pt x="1411" y="326"/>
                      <a:pt x="706" y="570"/>
                      <a:pt x="1" y="679"/>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2"/>
              <p:cNvSpPr/>
              <p:nvPr/>
            </p:nvSpPr>
            <p:spPr>
              <a:xfrm>
                <a:off x="7994175" y="3825250"/>
                <a:ext cx="42750" cy="119375"/>
              </a:xfrm>
              <a:custGeom>
                <a:avLst/>
                <a:gdLst/>
                <a:ahLst/>
                <a:cxnLst/>
                <a:rect l="l" t="t" r="r" b="b"/>
                <a:pathLst>
                  <a:path w="1710" h="4775" fill="none" extrusionOk="0">
                    <a:moveTo>
                      <a:pt x="272" y="1"/>
                    </a:moveTo>
                    <a:cubicBezTo>
                      <a:pt x="0" y="1683"/>
                      <a:pt x="543" y="3527"/>
                      <a:pt x="1709" y="4775"/>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a:off x="8062650" y="3585700"/>
                <a:ext cx="259075" cy="193600"/>
              </a:xfrm>
              <a:custGeom>
                <a:avLst/>
                <a:gdLst/>
                <a:ahLst/>
                <a:cxnLst/>
                <a:rect l="l" t="t" r="r" b="b"/>
                <a:pathLst>
                  <a:path w="10363" h="7744" extrusionOk="0">
                    <a:moveTo>
                      <a:pt x="7235" y="0"/>
                    </a:moveTo>
                    <a:cubicBezTo>
                      <a:pt x="6045" y="0"/>
                      <a:pt x="4902" y="232"/>
                      <a:pt x="3825" y="795"/>
                    </a:cubicBezTo>
                    <a:cubicBezTo>
                      <a:pt x="2361" y="1500"/>
                      <a:pt x="1194" y="2721"/>
                      <a:pt x="462" y="4185"/>
                    </a:cubicBezTo>
                    <a:cubicBezTo>
                      <a:pt x="218" y="4619"/>
                      <a:pt x="55" y="5107"/>
                      <a:pt x="28" y="5596"/>
                    </a:cubicBezTo>
                    <a:cubicBezTo>
                      <a:pt x="1" y="6111"/>
                      <a:pt x="109" y="6626"/>
                      <a:pt x="408" y="7006"/>
                    </a:cubicBezTo>
                    <a:cubicBezTo>
                      <a:pt x="733" y="7440"/>
                      <a:pt x="1303" y="7684"/>
                      <a:pt x="1900" y="7738"/>
                    </a:cubicBezTo>
                    <a:cubicBezTo>
                      <a:pt x="1971" y="7742"/>
                      <a:pt x="2042" y="7744"/>
                      <a:pt x="2113" y="7744"/>
                    </a:cubicBezTo>
                    <a:cubicBezTo>
                      <a:pt x="2611" y="7744"/>
                      <a:pt x="3107" y="7660"/>
                      <a:pt x="3581" y="7494"/>
                    </a:cubicBezTo>
                    <a:cubicBezTo>
                      <a:pt x="5344" y="7006"/>
                      <a:pt x="6999" y="6138"/>
                      <a:pt x="8464" y="4999"/>
                    </a:cubicBezTo>
                    <a:cubicBezTo>
                      <a:pt x="9006" y="4592"/>
                      <a:pt x="9521" y="4104"/>
                      <a:pt x="9874" y="3507"/>
                    </a:cubicBezTo>
                    <a:cubicBezTo>
                      <a:pt x="10199" y="2938"/>
                      <a:pt x="10362" y="2178"/>
                      <a:pt x="10172" y="1527"/>
                    </a:cubicBezTo>
                    <a:cubicBezTo>
                      <a:pt x="9820" y="442"/>
                      <a:pt x="8653" y="35"/>
                      <a:pt x="7623" y="8"/>
                    </a:cubicBezTo>
                    <a:cubicBezTo>
                      <a:pt x="7493" y="3"/>
                      <a:pt x="7364" y="0"/>
                      <a:pt x="7235"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32"/>
            <p:cNvGrpSpPr/>
            <p:nvPr/>
          </p:nvGrpSpPr>
          <p:grpSpPr>
            <a:xfrm>
              <a:off x="5645250" y="2555175"/>
              <a:ext cx="766275" cy="460750"/>
              <a:chOff x="5645250" y="2555175"/>
              <a:chExt cx="766275" cy="460750"/>
            </a:xfrm>
          </p:grpSpPr>
          <p:sp>
            <p:nvSpPr>
              <p:cNvPr id="893" name="Google Shape;893;p32"/>
              <p:cNvSpPr/>
              <p:nvPr/>
            </p:nvSpPr>
            <p:spPr>
              <a:xfrm>
                <a:off x="5645250" y="2555175"/>
                <a:ext cx="766275" cy="460750"/>
              </a:xfrm>
              <a:custGeom>
                <a:avLst/>
                <a:gdLst/>
                <a:ahLst/>
                <a:cxnLst/>
                <a:rect l="l" t="t" r="r" b="b"/>
                <a:pathLst>
                  <a:path w="30651" h="18430" extrusionOk="0">
                    <a:moveTo>
                      <a:pt x="30650" y="1"/>
                    </a:moveTo>
                    <a:lnTo>
                      <a:pt x="30650" y="1"/>
                    </a:lnTo>
                    <a:cubicBezTo>
                      <a:pt x="20669" y="2849"/>
                      <a:pt x="10199" y="5182"/>
                      <a:pt x="0" y="6863"/>
                    </a:cubicBezTo>
                    <a:cubicBezTo>
                      <a:pt x="1709" y="10823"/>
                      <a:pt x="3689" y="13644"/>
                      <a:pt x="6374" y="15733"/>
                    </a:cubicBezTo>
                    <a:cubicBezTo>
                      <a:pt x="8694" y="17593"/>
                      <a:pt x="11567" y="18429"/>
                      <a:pt x="14497" y="18429"/>
                    </a:cubicBezTo>
                    <a:cubicBezTo>
                      <a:pt x="19857" y="18429"/>
                      <a:pt x="25410" y="15630"/>
                      <a:pt x="28128" y="11176"/>
                    </a:cubicBezTo>
                    <a:cubicBezTo>
                      <a:pt x="30162" y="7867"/>
                      <a:pt x="30379" y="3798"/>
                      <a:pt x="306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2"/>
              <p:cNvSpPr/>
              <p:nvPr/>
            </p:nvSpPr>
            <p:spPr>
              <a:xfrm>
                <a:off x="6003150" y="2833725"/>
                <a:ext cx="76775" cy="181925"/>
              </a:xfrm>
              <a:custGeom>
                <a:avLst/>
                <a:gdLst/>
                <a:ahLst/>
                <a:cxnLst/>
                <a:rect l="l" t="t" r="r" b="b"/>
                <a:pathLst>
                  <a:path w="3071" h="7277" extrusionOk="0">
                    <a:moveTo>
                      <a:pt x="1267" y="0"/>
                    </a:moveTo>
                    <a:cubicBezTo>
                      <a:pt x="673" y="0"/>
                      <a:pt x="1" y="514"/>
                      <a:pt x="114" y="1309"/>
                    </a:cubicBezTo>
                    <a:cubicBezTo>
                      <a:pt x="440" y="3316"/>
                      <a:pt x="738" y="5269"/>
                      <a:pt x="1036" y="7276"/>
                    </a:cubicBezTo>
                    <a:cubicBezTo>
                      <a:pt x="1714" y="7249"/>
                      <a:pt x="2393" y="7168"/>
                      <a:pt x="3071" y="7032"/>
                    </a:cubicBezTo>
                    <a:cubicBezTo>
                      <a:pt x="2745" y="4943"/>
                      <a:pt x="2420" y="2855"/>
                      <a:pt x="2094" y="766"/>
                    </a:cubicBezTo>
                    <a:cubicBezTo>
                      <a:pt x="2029" y="232"/>
                      <a:pt x="1665" y="0"/>
                      <a:pt x="12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2"/>
              <p:cNvSpPr/>
              <p:nvPr/>
            </p:nvSpPr>
            <p:spPr>
              <a:xfrm>
                <a:off x="5746950" y="2777325"/>
                <a:ext cx="139300" cy="154225"/>
              </a:xfrm>
              <a:custGeom>
                <a:avLst/>
                <a:gdLst/>
                <a:ahLst/>
                <a:cxnLst/>
                <a:rect l="l" t="t" r="r" b="b"/>
                <a:pathLst>
                  <a:path w="5572" h="6169" extrusionOk="0">
                    <a:moveTo>
                      <a:pt x="4115" y="1"/>
                    </a:moveTo>
                    <a:cubicBezTo>
                      <a:pt x="3797" y="1"/>
                      <a:pt x="3471" y="131"/>
                      <a:pt x="3229" y="446"/>
                    </a:cubicBezTo>
                    <a:cubicBezTo>
                      <a:pt x="2144" y="1856"/>
                      <a:pt x="1086" y="3294"/>
                      <a:pt x="1" y="4704"/>
                    </a:cubicBezTo>
                    <a:cubicBezTo>
                      <a:pt x="462" y="5219"/>
                      <a:pt x="950" y="5735"/>
                      <a:pt x="1466" y="6169"/>
                    </a:cubicBezTo>
                    <a:cubicBezTo>
                      <a:pt x="2686" y="4623"/>
                      <a:pt x="3852" y="3022"/>
                      <a:pt x="5019" y="1449"/>
                    </a:cubicBezTo>
                    <a:cubicBezTo>
                      <a:pt x="5571" y="725"/>
                      <a:pt x="4866" y="1"/>
                      <a:pt x="4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2"/>
              <p:cNvSpPr/>
              <p:nvPr/>
            </p:nvSpPr>
            <p:spPr>
              <a:xfrm>
                <a:off x="6079450" y="2807975"/>
                <a:ext cx="118475" cy="181900"/>
              </a:xfrm>
              <a:custGeom>
                <a:avLst/>
                <a:gdLst/>
                <a:ahLst/>
                <a:cxnLst/>
                <a:rect l="l" t="t" r="r" b="b"/>
                <a:pathLst>
                  <a:path w="4739" h="7276" extrusionOk="0">
                    <a:moveTo>
                      <a:pt x="1362" y="1"/>
                    </a:moveTo>
                    <a:cubicBezTo>
                      <a:pt x="705" y="1"/>
                      <a:pt x="1" y="746"/>
                      <a:pt x="371" y="1579"/>
                    </a:cubicBezTo>
                    <a:cubicBezTo>
                      <a:pt x="1212" y="3478"/>
                      <a:pt x="2026" y="5377"/>
                      <a:pt x="2867" y="7275"/>
                    </a:cubicBezTo>
                    <a:cubicBezTo>
                      <a:pt x="3518" y="7058"/>
                      <a:pt x="4114" y="6787"/>
                      <a:pt x="4738" y="6462"/>
                    </a:cubicBezTo>
                    <a:cubicBezTo>
                      <a:pt x="3843" y="4509"/>
                      <a:pt x="2975" y="2529"/>
                      <a:pt x="2134" y="549"/>
                    </a:cubicBezTo>
                    <a:cubicBezTo>
                      <a:pt x="1962" y="162"/>
                      <a:pt x="1667" y="1"/>
                      <a:pt x="13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2"/>
              <p:cNvSpPr/>
              <p:nvPr/>
            </p:nvSpPr>
            <p:spPr>
              <a:xfrm>
                <a:off x="5683900" y="2751150"/>
                <a:ext cx="116100" cy="96325"/>
              </a:xfrm>
              <a:custGeom>
                <a:avLst/>
                <a:gdLst/>
                <a:ahLst/>
                <a:cxnLst/>
                <a:rect l="l" t="t" r="r" b="b"/>
                <a:pathLst>
                  <a:path w="4644" h="3853" extrusionOk="0">
                    <a:moveTo>
                      <a:pt x="3057" y="0"/>
                    </a:moveTo>
                    <a:cubicBezTo>
                      <a:pt x="2832" y="0"/>
                      <a:pt x="2599" y="73"/>
                      <a:pt x="2387" y="245"/>
                    </a:cubicBezTo>
                    <a:cubicBezTo>
                      <a:pt x="1601" y="869"/>
                      <a:pt x="787" y="1493"/>
                      <a:pt x="0" y="2144"/>
                    </a:cubicBezTo>
                    <a:cubicBezTo>
                      <a:pt x="353" y="2740"/>
                      <a:pt x="733" y="3310"/>
                      <a:pt x="1085" y="3852"/>
                    </a:cubicBezTo>
                    <a:cubicBezTo>
                      <a:pt x="2007" y="3120"/>
                      <a:pt x="2930" y="2415"/>
                      <a:pt x="3852" y="1655"/>
                    </a:cubicBezTo>
                    <a:cubicBezTo>
                      <a:pt x="4643" y="1013"/>
                      <a:pt x="3899" y="0"/>
                      <a:pt x="30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2"/>
              <p:cNvSpPr/>
              <p:nvPr/>
            </p:nvSpPr>
            <p:spPr>
              <a:xfrm>
                <a:off x="5864275" y="2829075"/>
                <a:ext cx="105575" cy="174350"/>
              </a:xfrm>
              <a:custGeom>
                <a:avLst/>
                <a:gdLst/>
                <a:ahLst/>
                <a:cxnLst/>
                <a:rect l="l" t="t" r="r" b="b"/>
                <a:pathLst>
                  <a:path w="4223" h="6974" extrusionOk="0">
                    <a:moveTo>
                      <a:pt x="2960" y="1"/>
                    </a:moveTo>
                    <a:cubicBezTo>
                      <a:pt x="2544" y="1"/>
                      <a:pt x="2125" y="214"/>
                      <a:pt x="1953" y="708"/>
                    </a:cubicBezTo>
                    <a:cubicBezTo>
                      <a:pt x="1302" y="2580"/>
                      <a:pt x="651" y="4397"/>
                      <a:pt x="0" y="6269"/>
                    </a:cubicBezTo>
                    <a:cubicBezTo>
                      <a:pt x="624" y="6540"/>
                      <a:pt x="1275" y="6784"/>
                      <a:pt x="1953" y="6974"/>
                    </a:cubicBezTo>
                    <a:cubicBezTo>
                      <a:pt x="2631" y="5048"/>
                      <a:pt x="3282" y="3149"/>
                      <a:pt x="3960" y="1251"/>
                    </a:cubicBezTo>
                    <a:cubicBezTo>
                      <a:pt x="4222" y="497"/>
                      <a:pt x="3594" y="1"/>
                      <a:pt x="29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2"/>
              <p:cNvSpPr/>
              <p:nvPr/>
            </p:nvSpPr>
            <p:spPr>
              <a:xfrm>
                <a:off x="6250100" y="2625025"/>
                <a:ext cx="156000" cy="52250"/>
              </a:xfrm>
              <a:custGeom>
                <a:avLst/>
                <a:gdLst/>
                <a:ahLst/>
                <a:cxnLst/>
                <a:rect l="l" t="t" r="r" b="b"/>
                <a:pathLst>
                  <a:path w="6240" h="2090" extrusionOk="0">
                    <a:moveTo>
                      <a:pt x="1330" y="1"/>
                    </a:moveTo>
                    <a:cubicBezTo>
                      <a:pt x="1" y="1"/>
                      <a:pt x="1" y="2035"/>
                      <a:pt x="1330" y="2062"/>
                    </a:cubicBezTo>
                    <a:cubicBezTo>
                      <a:pt x="2903" y="2062"/>
                      <a:pt x="4449" y="2089"/>
                      <a:pt x="6022" y="2089"/>
                    </a:cubicBezTo>
                    <a:cubicBezTo>
                      <a:pt x="6104" y="1411"/>
                      <a:pt x="6185" y="733"/>
                      <a:pt x="6239" y="28"/>
                    </a:cubicBezTo>
                    <a:cubicBezTo>
                      <a:pt x="4585" y="28"/>
                      <a:pt x="2957" y="1"/>
                      <a:pt x="1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2"/>
              <p:cNvSpPr/>
              <p:nvPr/>
            </p:nvSpPr>
            <p:spPr>
              <a:xfrm>
                <a:off x="6217275" y="2710225"/>
                <a:ext cx="158300" cy="113500"/>
              </a:xfrm>
              <a:custGeom>
                <a:avLst/>
                <a:gdLst/>
                <a:ahLst/>
                <a:cxnLst/>
                <a:rect l="l" t="t" r="r" b="b"/>
                <a:pathLst>
                  <a:path w="6332" h="4540" extrusionOk="0">
                    <a:moveTo>
                      <a:pt x="1416" y="0"/>
                    </a:moveTo>
                    <a:cubicBezTo>
                      <a:pt x="571" y="0"/>
                      <a:pt x="0" y="1351"/>
                      <a:pt x="907" y="1963"/>
                    </a:cubicBezTo>
                    <a:cubicBezTo>
                      <a:pt x="2372" y="2967"/>
                      <a:pt x="3890" y="3835"/>
                      <a:pt x="5518" y="4540"/>
                    </a:cubicBezTo>
                    <a:cubicBezTo>
                      <a:pt x="5843" y="3943"/>
                      <a:pt x="6115" y="3319"/>
                      <a:pt x="6332" y="2696"/>
                    </a:cubicBezTo>
                    <a:cubicBezTo>
                      <a:pt x="4813" y="1963"/>
                      <a:pt x="3321" y="1122"/>
                      <a:pt x="1938" y="173"/>
                    </a:cubicBezTo>
                    <a:cubicBezTo>
                      <a:pt x="1759" y="53"/>
                      <a:pt x="1582" y="0"/>
                      <a:pt x="14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2"/>
              <p:cNvSpPr/>
              <p:nvPr/>
            </p:nvSpPr>
            <p:spPr>
              <a:xfrm>
                <a:off x="6155375" y="2767575"/>
                <a:ext cx="141550" cy="164650"/>
              </a:xfrm>
              <a:custGeom>
                <a:avLst/>
                <a:gdLst/>
                <a:ahLst/>
                <a:cxnLst/>
                <a:rect l="l" t="t" r="r" b="b"/>
                <a:pathLst>
                  <a:path w="5662" h="6586" extrusionOk="0">
                    <a:moveTo>
                      <a:pt x="1461" y="1"/>
                    </a:moveTo>
                    <a:cubicBezTo>
                      <a:pt x="728" y="1"/>
                      <a:pt x="1" y="750"/>
                      <a:pt x="535" y="1514"/>
                    </a:cubicBezTo>
                    <a:lnTo>
                      <a:pt x="4115" y="6586"/>
                    </a:lnTo>
                    <a:cubicBezTo>
                      <a:pt x="4631" y="6179"/>
                      <a:pt x="5200" y="5745"/>
                      <a:pt x="5661" y="5230"/>
                    </a:cubicBezTo>
                    <a:cubicBezTo>
                      <a:pt x="4549" y="3684"/>
                      <a:pt x="3437" y="2056"/>
                      <a:pt x="2298" y="456"/>
                    </a:cubicBezTo>
                    <a:cubicBezTo>
                      <a:pt x="2081" y="134"/>
                      <a:pt x="1770" y="1"/>
                      <a:pt x="14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2"/>
              <p:cNvSpPr/>
              <p:nvPr/>
            </p:nvSpPr>
            <p:spPr>
              <a:xfrm>
                <a:off x="5685250" y="2568075"/>
                <a:ext cx="680150" cy="374675"/>
              </a:xfrm>
              <a:custGeom>
                <a:avLst/>
                <a:gdLst/>
                <a:ahLst/>
                <a:cxnLst/>
                <a:rect l="l" t="t" r="r" b="b"/>
                <a:pathLst>
                  <a:path w="27206" h="14987" extrusionOk="0">
                    <a:moveTo>
                      <a:pt x="27206" y="0"/>
                    </a:moveTo>
                    <a:cubicBezTo>
                      <a:pt x="18336" y="2469"/>
                      <a:pt x="9087" y="4530"/>
                      <a:pt x="1" y="6076"/>
                    </a:cubicBezTo>
                    <a:cubicBezTo>
                      <a:pt x="1764" y="9901"/>
                      <a:pt x="5046" y="13047"/>
                      <a:pt x="9087" y="14349"/>
                    </a:cubicBezTo>
                    <a:cubicBezTo>
                      <a:pt x="10432" y="14778"/>
                      <a:pt x="11846" y="14987"/>
                      <a:pt x="13262" y="14987"/>
                    </a:cubicBezTo>
                    <a:cubicBezTo>
                      <a:pt x="17040" y="14987"/>
                      <a:pt x="20829" y="13496"/>
                      <a:pt x="23354" y="10714"/>
                    </a:cubicBezTo>
                    <a:cubicBezTo>
                      <a:pt x="25361" y="8517"/>
                      <a:pt x="26501" y="5696"/>
                      <a:pt x="26989" y="2740"/>
                    </a:cubicBezTo>
                    <a:cubicBezTo>
                      <a:pt x="27152" y="1872"/>
                      <a:pt x="27206" y="923"/>
                      <a:pt x="272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2"/>
              <p:cNvSpPr/>
              <p:nvPr/>
            </p:nvSpPr>
            <p:spPr>
              <a:xfrm>
                <a:off x="5695425" y="2572825"/>
                <a:ext cx="659800" cy="356225"/>
              </a:xfrm>
              <a:custGeom>
                <a:avLst/>
                <a:gdLst/>
                <a:ahLst/>
                <a:cxnLst/>
                <a:rect l="l" t="t" r="r" b="b"/>
                <a:pathLst>
                  <a:path w="26392" h="14249" extrusionOk="0">
                    <a:moveTo>
                      <a:pt x="26202" y="0"/>
                    </a:moveTo>
                    <a:lnTo>
                      <a:pt x="26202" y="0"/>
                    </a:lnTo>
                    <a:cubicBezTo>
                      <a:pt x="17631" y="2360"/>
                      <a:pt x="8707" y="4313"/>
                      <a:pt x="0" y="5805"/>
                    </a:cubicBezTo>
                    <a:cubicBezTo>
                      <a:pt x="1221" y="8354"/>
                      <a:pt x="3147" y="10524"/>
                      <a:pt x="5507" y="12043"/>
                    </a:cubicBezTo>
                    <a:cubicBezTo>
                      <a:pt x="7771" y="13467"/>
                      <a:pt x="10416" y="14248"/>
                      <a:pt x="13046" y="14248"/>
                    </a:cubicBezTo>
                    <a:cubicBezTo>
                      <a:pt x="13472" y="14248"/>
                      <a:pt x="13898" y="14228"/>
                      <a:pt x="14322" y="14186"/>
                    </a:cubicBezTo>
                    <a:cubicBezTo>
                      <a:pt x="18173" y="13806"/>
                      <a:pt x="21754" y="11636"/>
                      <a:pt x="23924" y="8463"/>
                    </a:cubicBezTo>
                    <a:cubicBezTo>
                      <a:pt x="25578" y="6022"/>
                      <a:pt x="26392" y="2957"/>
                      <a:pt x="26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2"/>
              <p:cNvSpPr/>
              <p:nvPr/>
            </p:nvSpPr>
            <p:spPr>
              <a:xfrm>
                <a:off x="5978200" y="2689450"/>
                <a:ext cx="14250" cy="27825"/>
              </a:xfrm>
              <a:custGeom>
                <a:avLst/>
                <a:gdLst/>
                <a:ahLst/>
                <a:cxnLst/>
                <a:rect l="l" t="t" r="r" b="b"/>
                <a:pathLst>
                  <a:path w="570" h="1113" extrusionOk="0">
                    <a:moveTo>
                      <a:pt x="298" y="0"/>
                    </a:moveTo>
                    <a:cubicBezTo>
                      <a:pt x="0" y="0"/>
                      <a:pt x="81" y="733"/>
                      <a:pt x="81" y="868"/>
                    </a:cubicBezTo>
                    <a:cubicBezTo>
                      <a:pt x="81" y="977"/>
                      <a:pt x="109" y="1085"/>
                      <a:pt x="217" y="1113"/>
                    </a:cubicBezTo>
                    <a:cubicBezTo>
                      <a:pt x="271" y="1113"/>
                      <a:pt x="298" y="1085"/>
                      <a:pt x="380" y="1031"/>
                    </a:cubicBezTo>
                    <a:cubicBezTo>
                      <a:pt x="407" y="1004"/>
                      <a:pt x="434" y="950"/>
                      <a:pt x="434" y="868"/>
                    </a:cubicBezTo>
                    <a:cubicBezTo>
                      <a:pt x="488" y="706"/>
                      <a:pt x="570" y="28"/>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2"/>
              <p:cNvSpPr/>
              <p:nvPr/>
            </p:nvSpPr>
            <p:spPr>
              <a:xfrm>
                <a:off x="5854775" y="2724350"/>
                <a:ext cx="18975" cy="26550"/>
              </a:xfrm>
              <a:custGeom>
                <a:avLst/>
                <a:gdLst/>
                <a:ahLst/>
                <a:cxnLst/>
                <a:rect l="l" t="t" r="r" b="b"/>
                <a:pathLst>
                  <a:path w="759" h="1062" extrusionOk="0">
                    <a:moveTo>
                      <a:pt x="610" y="0"/>
                    </a:moveTo>
                    <a:cubicBezTo>
                      <a:pt x="577" y="0"/>
                      <a:pt x="537" y="13"/>
                      <a:pt x="489" y="42"/>
                    </a:cubicBezTo>
                    <a:cubicBezTo>
                      <a:pt x="326" y="259"/>
                      <a:pt x="163" y="503"/>
                      <a:pt x="55" y="693"/>
                    </a:cubicBezTo>
                    <a:cubicBezTo>
                      <a:pt x="28" y="802"/>
                      <a:pt x="1" y="937"/>
                      <a:pt x="55" y="991"/>
                    </a:cubicBezTo>
                    <a:cubicBezTo>
                      <a:pt x="72" y="1043"/>
                      <a:pt x="122" y="1062"/>
                      <a:pt x="177" y="1062"/>
                    </a:cubicBezTo>
                    <a:cubicBezTo>
                      <a:pt x="209" y="1062"/>
                      <a:pt x="242" y="1056"/>
                      <a:pt x="272" y="1046"/>
                    </a:cubicBezTo>
                    <a:cubicBezTo>
                      <a:pt x="326" y="991"/>
                      <a:pt x="407" y="964"/>
                      <a:pt x="434" y="910"/>
                    </a:cubicBezTo>
                    <a:cubicBezTo>
                      <a:pt x="570" y="774"/>
                      <a:pt x="679" y="585"/>
                      <a:pt x="706" y="422"/>
                    </a:cubicBezTo>
                    <a:cubicBezTo>
                      <a:pt x="750" y="266"/>
                      <a:pt x="758" y="0"/>
                      <a:pt x="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2"/>
              <p:cNvSpPr/>
              <p:nvPr/>
            </p:nvSpPr>
            <p:spPr>
              <a:xfrm>
                <a:off x="5913775" y="2775825"/>
                <a:ext cx="21050" cy="34350"/>
              </a:xfrm>
              <a:custGeom>
                <a:avLst/>
                <a:gdLst/>
                <a:ahLst/>
                <a:cxnLst/>
                <a:rect l="l" t="t" r="r" b="b"/>
                <a:pathLst>
                  <a:path w="842" h="1374" extrusionOk="0">
                    <a:moveTo>
                      <a:pt x="497" y="1"/>
                    </a:moveTo>
                    <a:cubicBezTo>
                      <a:pt x="241" y="1"/>
                      <a:pt x="77" y="628"/>
                      <a:pt x="27" y="777"/>
                    </a:cubicBezTo>
                    <a:cubicBezTo>
                      <a:pt x="0" y="912"/>
                      <a:pt x="0" y="1021"/>
                      <a:pt x="27" y="1157"/>
                    </a:cubicBezTo>
                    <a:cubicBezTo>
                      <a:pt x="82" y="1238"/>
                      <a:pt x="163" y="1346"/>
                      <a:pt x="299" y="1374"/>
                    </a:cubicBezTo>
                    <a:cubicBezTo>
                      <a:pt x="407" y="1374"/>
                      <a:pt x="489" y="1346"/>
                      <a:pt x="543" y="1292"/>
                    </a:cubicBezTo>
                    <a:cubicBezTo>
                      <a:pt x="624" y="1211"/>
                      <a:pt x="651" y="1129"/>
                      <a:pt x="678" y="1048"/>
                    </a:cubicBezTo>
                    <a:cubicBezTo>
                      <a:pt x="760" y="831"/>
                      <a:pt x="841" y="153"/>
                      <a:pt x="570" y="17"/>
                    </a:cubicBezTo>
                    <a:cubicBezTo>
                      <a:pt x="545" y="6"/>
                      <a:pt x="521" y="1"/>
                      <a:pt x="4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2"/>
              <p:cNvSpPr/>
              <p:nvPr/>
            </p:nvSpPr>
            <p:spPr>
              <a:xfrm>
                <a:off x="6049400" y="2755525"/>
                <a:ext cx="22400" cy="32950"/>
              </a:xfrm>
              <a:custGeom>
                <a:avLst/>
                <a:gdLst/>
                <a:ahLst/>
                <a:cxnLst/>
                <a:rect l="l" t="t" r="r" b="b"/>
                <a:pathLst>
                  <a:path w="896" h="1318" extrusionOk="0">
                    <a:moveTo>
                      <a:pt x="522" y="0"/>
                    </a:moveTo>
                    <a:cubicBezTo>
                      <a:pt x="495" y="0"/>
                      <a:pt x="466" y="5"/>
                      <a:pt x="434" y="16"/>
                    </a:cubicBezTo>
                    <a:cubicBezTo>
                      <a:pt x="0" y="124"/>
                      <a:pt x="271" y="775"/>
                      <a:pt x="380" y="1046"/>
                    </a:cubicBezTo>
                    <a:cubicBezTo>
                      <a:pt x="407" y="1101"/>
                      <a:pt x="434" y="1182"/>
                      <a:pt x="515" y="1236"/>
                    </a:cubicBezTo>
                    <a:cubicBezTo>
                      <a:pt x="570" y="1318"/>
                      <a:pt x="651" y="1318"/>
                      <a:pt x="760" y="1318"/>
                    </a:cubicBezTo>
                    <a:cubicBezTo>
                      <a:pt x="814" y="1263"/>
                      <a:pt x="841" y="1209"/>
                      <a:pt x="895" y="1128"/>
                    </a:cubicBezTo>
                    <a:lnTo>
                      <a:pt x="895" y="911"/>
                    </a:lnTo>
                    <a:cubicBezTo>
                      <a:pt x="845" y="686"/>
                      <a:pt x="841" y="0"/>
                      <a:pt x="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2"/>
              <p:cNvSpPr/>
              <p:nvPr/>
            </p:nvSpPr>
            <p:spPr>
              <a:xfrm>
                <a:off x="6141600" y="2661525"/>
                <a:ext cx="29200" cy="25525"/>
              </a:xfrm>
              <a:custGeom>
                <a:avLst/>
                <a:gdLst/>
                <a:ahLst/>
                <a:cxnLst/>
                <a:rect l="l" t="t" r="r" b="b"/>
                <a:pathLst>
                  <a:path w="1168" h="1021" extrusionOk="0">
                    <a:moveTo>
                      <a:pt x="589" y="0"/>
                    </a:moveTo>
                    <a:cubicBezTo>
                      <a:pt x="526" y="0"/>
                      <a:pt x="457" y="26"/>
                      <a:pt x="381" y="87"/>
                    </a:cubicBezTo>
                    <a:cubicBezTo>
                      <a:pt x="1" y="385"/>
                      <a:pt x="543" y="846"/>
                      <a:pt x="815" y="982"/>
                    </a:cubicBezTo>
                    <a:cubicBezTo>
                      <a:pt x="872" y="1001"/>
                      <a:pt x="943" y="1020"/>
                      <a:pt x="999" y="1020"/>
                    </a:cubicBezTo>
                    <a:cubicBezTo>
                      <a:pt x="1022" y="1020"/>
                      <a:pt x="1043" y="1017"/>
                      <a:pt x="1059" y="1009"/>
                    </a:cubicBezTo>
                    <a:cubicBezTo>
                      <a:pt x="1167" y="928"/>
                      <a:pt x="1140" y="792"/>
                      <a:pt x="1086" y="711"/>
                    </a:cubicBezTo>
                    <a:cubicBezTo>
                      <a:pt x="1020" y="490"/>
                      <a:pt x="864" y="0"/>
                      <a:pt x="5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2"/>
              <p:cNvSpPr/>
              <p:nvPr/>
            </p:nvSpPr>
            <p:spPr>
              <a:xfrm>
                <a:off x="6144725" y="2711600"/>
                <a:ext cx="18600" cy="36025"/>
              </a:xfrm>
              <a:custGeom>
                <a:avLst/>
                <a:gdLst/>
                <a:ahLst/>
                <a:cxnLst/>
                <a:rect l="l" t="t" r="r" b="b"/>
                <a:pathLst>
                  <a:path w="744" h="1441" extrusionOk="0">
                    <a:moveTo>
                      <a:pt x="146" y="0"/>
                    </a:moveTo>
                    <a:cubicBezTo>
                      <a:pt x="0" y="0"/>
                      <a:pt x="31" y="272"/>
                      <a:pt x="93" y="416"/>
                    </a:cubicBezTo>
                    <a:cubicBezTo>
                      <a:pt x="120" y="742"/>
                      <a:pt x="256" y="1040"/>
                      <a:pt x="418" y="1312"/>
                    </a:cubicBezTo>
                    <a:cubicBezTo>
                      <a:pt x="473" y="1339"/>
                      <a:pt x="473" y="1366"/>
                      <a:pt x="500" y="1420"/>
                    </a:cubicBezTo>
                    <a:cubicBezTo>
                      <a:pt x="513" y="1434"/>
                      <a:pt x="527" y="1440"/>
                      <a:pt x="547" y="1440"/>
                    </a:cubicBezTo>
                    <a:cubicBezTo>
                      <a:pt x="568" y="1440"/>
                      <a:pt x="595" y="1434"/>
                      <a:pt x="635" y="1420"/>
                    </a:cubicBezTo>
                    <a:cubicBezTo>
                      <a:pt x="663" y="1366"/>
                      <a:pt x="690" y="1339"/>
                      <a:pt x="690" y="1284"/>
                    </a:cubicBezTo>
                    <a:cubicBezTo>
                      <a:pt x="744" y="959"/>
                      <a:pt x="663" y="661"/>
                      <a:pt x="527" y="389"/>
                    </a:cubicBezTo>
                    <a:cubicBezTo>
                      <a:pt x="500" y="281"/>
                      <a:pt x="418" y="199"/>
                      <a:pt x="337" y="91"/>
                    </a:cubicBezTo>
                    <a:cubicBezTo>
                      <a:pt x="253" y="27"/>
                      <a:pt x="191"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2"/>
              <p:cNvSpPr/>
              <p:nvPr/>
            </p:nvSpPr>
            <p:spPr>
              <a:xfrm>
                <a:off x="6231125" y="2648325"/>
                <a:ext cx="29175" cy="20000"/>
              </a:xfrm>
              <a:custGeom>
                <a:avLst/>
                <a:gdLst/>
                <a:ahLst/>
                <a:cxnLst/>
                <a:rect l="l" t="t" r="r" b="b"/>
                <a:pathLst>
                  <a:path w="1167" h="800" extrusionOk="0">
                    <a:moveTo>
                      <a:pt x="370" y="1"/>
                    </a:moveTo>
                    <a:cubicBezTo>
                      <a:pt x="206" y="1"/>
                      <a:pt x="55" y="47"/>
                      <a:pt x="55" y="208"/>
                    </a:cubicBezTo>
                    <a:cubicBezTo>
                      <a:pt x="0" y="479"/>
                      <a:pt x="434" y="642"/>
                      <a:pt x="597" y="723"/>
                    </a:cubicBezTo>
                    <a:cubicBezTo>
                      <a:pt x="693" y="762"/>
                      <a:pt x="789" y="800"/>
                      <a:pt x="885" y="800"/>
                    </a:cubicBezTo>
                    <a:cubicBezTo>
                      <a:pt x="924" y="800"/>
                      <a:pt x="964" y="793"/>
                      <a:pt x="1004" y="778"/>
                    </a:cubicBezTo>
                    <a:cubicBezTo>
                      <a:pt x="1112" y="750"/>
                      <a:pt x="1167" y="615"/>
                      <a:pt x="1167" y="479"/>
                    </a:cubicBezTo>
                    <a:cubicBezTo>
                      <a:pt x="1167" y="344"/>
                      <a:pt x="1085" y="235"/>
                      <a:pt x="1004" y="181"/>
                    </a:cubicBezTo>
                    <a:cubicBezTo>
                      <a:pt x="895" y="99"/>
                      <a:pt x="814" y="72"/>
                      <a:pt x="678" y="45"/>
                    </a:cubicBezTo>
                    <a:cubicBezTo>
                      <a:pt x="601" y="23"/>
                      <a:pt x="483"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2"/>
              <p:cNvSpPr/>
              <p:nvPr/>
            </p:nvSpPr>
            <p:spPr>
              <a:xfrm>
                <a:off x="6241975" y="2717625"/>
                <a:ext cx="33250" cy="20600"/>
              </a:xfrm>
              <a:custGeom>
                <a:avLst/>
                <a:gdLst/>
                <a:ahLst/>
                <a:cxnLst/>
                <a:rect l="l" t="t" r="r" b="b"/>
                <a:pathLst>
                  <a:path w="1330" h="824" extrusionOk="0">
                    <a:moveTo>
                      <a:pt x="651" y="1"/>
                    </a:moveTo>
                    <a:cubicBezTo>
                      <a:pt x="624" y="1"/>
                      <a:pt x="597" y="4"/>
                      <a:pt x="570" y="13"/>
                    </a:cubicBezTo>
                    <a:cubicBezTo>
                      <a:pt x="0" y="94"/>
                      <a:pt x="705" y="664"/>
                      <a:pt x="922" y="772"/>
                    </a:cubicBezTo>
                    <a:cubicBezTo>
                      <a:pt x="967" y="802"/>
                      <a:pt x="1028" y="823"/>
                      <a:pt x="1092" y="823"/>
                    </a:cubicBezTo>
                    <a:cubicBezTo>
                      <a:pt x="1144" y="823"/>
                      <a:pt x="1199" y="809"/>
                      <a:pt x="1248" y="772"/>
                    </a:cubicBezTo>
                    <a:cubicBezTo>
                      <a:pt x="1329" y="691"/>
                      <a:pt x="1329" y="582"/>
                      <a:pt x="1329" y="501"/>
                    </a:cubicBezTo>
                    <a:cubicBezTo>
                      <a:pt x="1329" y="392"/>
                      <a:pt x="1329" y="284"/>
                      <a:pt x="1248" y="230"/>
                    </a:cubicBezTo>
                    <a:cubicBezTo>
                      <a:pt x="1139" y="67"/>
                      <a:pt x="977" y="40"/>
                      <a:pt x="814" y="13"/>
                    </a:cubicBezTo>
                    <a:cubicBezTo>
                      <a:pt x="760" y="13"/>
                      <a:pt x="705"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2"/>
              <p:cNvSpPr/>
              <p:nvPr/>
            </p:nvSpPr>
            <p:spPr>
              <a:xfrm>
                <a:off x="6125100" y="2814350"/>
                <a:ext cx="21275" cy="35675"/>
              </a:xfrm>
              <a:custGeom>
                <a:avLst/>
                <a:gdLst/>
                <a:ahLst/>
                <a:cxnLst/>
                <a:rect l="l" t="t" r="r" b="b"/>
                <a:pathLst>
                  <a:path w="851" h="1427" extrusionOk="0">
                    <a:moveTo>
                      <a:pt x="291" y="0"/>
                    </a:moveTo>
                    <a:cubicBezTo>
                      <a:pt x="1" y="0"/>
                      <a:pt x="270" y="1027"/>
                      <a:pt x="363" y="1189"/>
                    </a:cubicBezTo>
                    <a:cubicBezTo>
                      <a:pt x="390" y="1270"/>
                      <a:pt x="471" y="1379"/>
                      <a:pt x="525" y="1406"/>
                    </a:cubicBezTo>
                    <a:cubicBezTo>
                      <a:pt x="566" y="1419"/>
                      <a:pt x="620" y="1426"/>
                      <a:pt x="668" y="1426"/>
                    </a:cubicBezTo>
                    <a:cubicBezTo>
                      <a:pt x="715" y="1426"/>
                      <a:pt x="756" y="1419"/>
                      <a:pt x="769" y="1406"/>
                    </a:cubicBezTo>
                    <a:cubicBezTo>
                      <a:pt x="851" y="1324"/>
                      <a:pt x="851" y="1270"/>
                      <a:pt x="851" y="1162"/>
                    </a:cubicBezTo>
                    <a:cubicBezTo>
                      <a:pt x="851" y="917"/>
                      <a:pt x="797" y="700"/>
                      <a:pt x="742" y="483"/>
                    </a:cubicBezTo>
                    <a:cubicBezTo>
                      <a:pt x="715" y="348"/>
                      <a:pt x="634" y="185"/>
                      <a:pt x="498" y="104"/>
                    </a:cubicBezTo>
                    <a:cubicBezTo>
                      <a:pt x="410" y="31"/>
                      <a:pt x="342"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2"/>
              <p:cNvSpPr/>
              <p:nvPr/>
            </p:nvSpPr>
            <p:spPr>
              <a:xfrm>
                <a:off x="5991075" y="2838800"/>
                <a:ext cx="20375" cy="35800"/>
              </a:xfrm>
              <a:custGeom>
                <a:avLst/>
                <a:gdLst/>
                <a:ahLst/>
                <a:cxnLst/>
                <a:rect l="l" t="t" r="r" b="b"/>
                <a:pathLst>
                  <a:path w="815" h="1432" extrusionOk="0">
                    <a:moveTo>
                      <a:pt x="467" y="1"/>
                    </a:moveTo>
                    <a:cubicBezTo>
                      <a:pt x="353" y="1"/>
                      <a:pt x="290" y="143"/>
                      <a:pt x="245" y="211"/>
                    </a:cubicBezTo>
                    <a:cubicBezTo>
                      <a:pt x="55" y="482"/>
                      <a:pt x="0" y="807"/>
                      <a:pt x="55" y="1133"/>
                    </a:cubicBezTo>
                    <a:cubicBezTo>
                      <a:pt x="82" y="1269"/>
                      <a:pt x="163" y="1404"/>
                      <a:pt x="299" y="1431"/>
                    </a:cubicBezTo>
                    <a:cubicBezTo>
                      <a:pt x="380" y="1431"/>
                      <a:pt x="462" y="1404"/>
                      <a:pt x="543" y="1350"/>
                    </a:cubicBezTo>
                    <a:cubicBezTo>
                      <a:pt x="597" y="1269"/>
                      <a:pt x="597" y="1214"/>
                      <a:pt x="651" y="1106"/>
                    </a:cubicBezTo>
                    <a:cubicBezTo>
                      <a:pt x="706" y="862"/>
                      <a:pt x="814" y="672"/>
                      <a:pt x="787" y="428"/>
                    </a:cubicBezTo>
                    <a:cubicBezTo>
                      <a:pt x="787" y="292"/>
                      <a:pt x="679" y="48"/>
                      <a:pt x="543" y="21"/>
                    </a:cubicBezTo>
                    <a:cubicBezTo>
                      <a:pt x="515" y="7"/>
                      <a:pt x="490" y="1"/>
                      <a:pt x="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2"/>
              <p:cNvSpPr/>
              <p:nvPr/>
            </p:nvSpPr>
            <p:spPr>
              <a:xfrm>
                <a:off x="5763225" y="2740775"/>
                <a:ext cx="34400" cy="26825"/>
              </a:xfrm>
              <a:custGeom>
                <a:avLst/>
                <a:gdLst/>
                <a:ahLst/>
                <a:cxnLst/>
                <a:rect l="l" t="t" r="r" b="b"/>
                <a:pathLst>
                  <a:path w="1376" h="1073" extrusionOk="0">
                    <a:moveTo>
                      <a:pt x="1122" y="1"/>
                    </a:moveTo>
                    <a:cubicBezTo>
                      <a:pt x="870" y="1"/>
                      <a:pt x="460" y="197"/>
                      <a:pt x="326" y="280"/>
                    </a:cubicBezTo>
                    <a:cubicBezTo>
                      <a:pt x="218" y="334"/>
                      <a:pt x="164" y="416"/>
                      <a:pt x="82" y="470"/>
                    </a:cubicBezTo>
                    <a:cubicBezTo>
                      <a:pt x="28" y="578"/>
                      <a:pt x="1" y="687"/>
                      <a:pt x="28" y="795"/>
                    </a:cubicBezTo>
                    <a:cubicBezTo>
                      <a:pt x="55" y="931"/>
                      <a:pt x="191" y="1012"/>
                      <a:pt x="326" y="1067"/>
                    </a:cubicBezTo>
                    <a:cubicBezTo>
                      <a:pt x="345" y="1070"/>
                      <a:pt x="364" y="1072"/>
                      <a:pt x="383" y="1072"/>
                    </a:cubicBezTo>
                    <a:cubicBezTo>
                      <a:pt x="505" y="1072"/>
                      <a:pt x="639" y="1005"/>
                      <a:pt x="733" y="958"/>
                    </a:cubicBezTo>
                    <a:cubicBezTo>
                      <a:pt x="869" y="877"/>
                      <a:pt x="977" y="795"/>
                      <a:pt x="1086" y="660"/>
                    </a:cubicBezTo>
                    <a:cubicBezTo>
                      <a:pt x="1167" y="551"/>
                      <a:pt x="1276" y="443"/>
                      <a:pt x="1303" y="307"/>
                    </a:cubicBezTo>
                    <a:cubicBezTo>
                      <a:pt x="1376" y="77"/>
                      <a:pt x="1280" y="1"/>
                      <a:pt x="1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2"/>
              <p:cNvSpPr/>
              <p:nvPr/>
            </p:nvSpPr>
            <p:spPr>
              <a:xfrm>
                <a:off x="5850025" y="2814350"/>
                <a:ext cx="18325" cy="20500"/>
              </a:xfrm>
              <a:custGeom>
                <a:avLst/>
                <a:gdLst/>
                <a:ahLst/>
                <a:cxnLst/>
                <a:rect l="l" t="t" r="r" b="b"/>
                <a:pathLst>
                  <a:path w="733" h="820" extrusionOk="0">
                    <a:moveTo>
                      <a:pt x="402" y="1"/>
                    </a:moveTo>
                    <a:cubicBezTo>
                      <a:pt x="173" y="1"/>
                      <a:pt x="1" y="450"/>
                      <a:pt x="1" y="619"/>
                    </a:cubicBezTo>
                    <a:cubicBezTo>
                      <a:pt x="1" y="700"/>
                      <a:pt x="55" y="755"/>
                      <a:pt x="109" y="782"/>
                    </a:cubicBezTo>
                    <a:cubicBezTo>
                      <a:pt x="146" y="806"/>
                      <a:pt x="177" y="820"/>
                      <a:pt x="205" y="820"/>
                    </a:cubicBezTo>
                    <a:cubicBezTo>
                      <a:pt x="239" y="820"/>
                      <a:pt x="269" y="800"/>
                      <a:pt x="299" y="755"/>
                    </a:cubicBezTo>
                    <a:cubicBezTo>
                      <a:pt x="489" y="646"/>
                      <a:pt x="733" y="158"/>
                      <a:pt x="489" y="22"/>
                    </a:cubicBezTo>
                    <a:cubicBezTo>
                      <a:pt x="459" y="8"/>
                      <a:pt x="43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2"/>
              <p:cNvSpPr/>
              <p:nvPr/>
            </p:nvSpPr>
            <p:spPr>
              <a:xfrm>
                <a:off x="5797625" y="2709238"/>
                <a:ext cx="192600" cy="152625"/>
              </a:xfrm>
              <a:custGeom>
                <a:avLst/>
                <a:gdLst/>
                <a:ahLst/>
                <a:cxnLst/>
                <a:rect l="l" t="t" r="r" b="b"/>
                <a:pathLst>
                  <a:path w="7704" h="6105" extrusionOk="0">
                    <a:moveTo>
                      <a:pt x="1503" y="1"/>
                    </a:moveTo>
                    <a:cubicBezTo>
                      <a:pt x="889" y="1"/>
                      <a:pt x="343" y="179"/>
                      <a:pt x="109" y="705"/>
                    </a:cubicBezTo>
                    <a:cubicBezTo>
                      <a:pt x="0" y="950"/>
                      <a:pt x="54" y="1221"/>
                      <a:pt x="163" y="1411"/>
                    </a:cubicBezTo>
                    <a:cubicBezTo>
                      <a:pt x="543" y="2360"/>
                      <a:pt x="1383" y="3174"/>
                      <a:pt x="2089" y="3852"/>
                    </a:cubicBezTo>
                    <a:cubicBezTo>
                      <a:pt x="2577" y="4340"/>
                      <a:pt x="3119" y="4774"/>
                      <a:pt x="3689" y="5154"/>
                    </a:cubicBezTo>
                    <a:cubicBezTo>
                      <a:pt x="4479" y="5680"/>
                      <a:pt x="5370" y="6104"/>
                      <a:pt x="6290" y="6104"/>
                    </a:cubicBezTo>
                    <a:cubicBezTo>
                      <a:pt x="6318" y="6104"/>
                      <a:pt x="6346" y="6104"/>
                      <a:pt x="6374" y="6103"/>
                    </a:cubicBezTo>
                    <a:cubicBezTo>
                      <a:pt x="6781" y="6103"/>
                      <a:pt x="7242" y="5995"/>
                      <a:pt x="7486" y="5615"/>
                    </a:cubicBezTo>
                    <a:cubicBezTo>
                      <a:pt x="7703" y="5344"/>
                      <a:pt x="7703" y="4991"/>
                      <a:pt x="7622" y="4638"/>
                    </a:cubicBezTo>
                    <a:cubicBezTo>
                      <a:pt x="7486" y="4014"/>
                      <a:pt x="7079" y="3526"/>
                      <a:pt x="6673" y="3038"/>
                    </a:cubicBezTo>
                    <a:cubicBezTo>
                      <a:pt x="5832" y="2062"/>
                      <a:pt x="4910" y="1112"/>
                      <a:pt x="3716" y="543"/>
                    </a:cubicBezTo>
                    <a:cubicBezTo>
                      <a:pt x="3238" y="311"/>
                      <a:pt x="2312" y="1"/>
                      <a:pt x="1503"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2"/>
              <p:cNvSpPr/>
              <p:nvPr/>
            </p:nvSpPr>
            <p:spPr>
              <a:xfrm>
                <a:off x="6314525" y="2680575"/>
                <a:ext cx="72575" cy="144775"/>
              </a:xfrm>
              <a:custGeom>
                <a:avLst/>
                <a:gdLst/>
                <a:ahLst/>
                <a:cxnLst/>
                <a:rect l="l" t="t" r="r" b="b"/>
                <a:pathLst>
                  <a:path w="2903" h="5791" extrusionOk="0">
                    <a:moveTo>
                      <a:pt x="2434" y="1"/>
                    </a:moveTo>
                    <a:cubicBezTo>
                      <a:pt x="2255" y="1"/>
                      <a:pt x="2277" y="204"/>
                      <a:pt x="2252" y="383"/>
                    </a:cubicBezTo>
                    <a:cubicBezTo>
                      <a:pt x="2062" y="1386"/>
                      <a:pt x="1764" y="2363"/>
                      <a:pt x="1302" y="3285"/>
                    </a:cubicBezTo>
                    <a:cubicBezTo>
                      <a:pt x="1031" y="3773"/>
                      <a:pt x="733" y="4288"/>
                      <a:pt x="353" y="4722"/>
                    </a:cubicBezTo>
                    <a:cubicBezTo>
                      <a:pt x="217" y="4885"/>
                      <a:pt x="82" y="5048"/>
                      <a:pt x="28" y="5265"/>
                    </a:cubicBezTo>
                    <a:cubicBezTo>
                      <a:pt x="0" y="5455"/>
                      <a:pt x="82" y="5699"/>
                      <a:pt x="272" y="5780"/>
                    </a:cubicBezTo>
                    <a:cubicBezTo>
                      <a:pt x="304" y="5787"/>
                      <a:pt x="339" y="5790"/>
                      <a:pt x="375" y="5790"/>
                    </a:cubicBezTo>
                    <a:cubicBezTo>
                      <a:pt x="491" y="5790"/>
                      <a:pt x="616" y="5755"/>
                      <a:pt x="679" y="5672"/>
                    </a:cubicBezTo>
                    <a:cubicBezTo>
                      <a:pt x="787" y="5563"/>
                      <a:pt x="868" y="5428"/>
                      <a:pt x="950" y="5319"/>
                    </a:cubicBezTo>
                    <a:cubicBezTo>
                      <a:pt x="1085" y="5048"/>
                      <a:pt x="1275" y="4804"/>
                      <a:pt x="1384" y="4533"/>
                    </a:cubicBezTo>
                    <a:cubicBezTo>
                      <a:pt x="1845" y="3773"/>
                      <a:pt x="2306" y="2959"/>
                      <a:pt x="2577" y="2064"/>
                    </a:cubicBezTo>
                    <a:cubicBezTo>
                      <a:pt x="2713" y="1549"/>
                      <a:pt x="2903" y="925"/>
                      <a:pt x="2794" y="383"/>
                    </a:cubicBezTo>
                    <a:cubicBezTo>
                      <a:pt x="2740" y="193"/>
                      <a:pt x="2659" y="30"/>
                      <a:pt x="2469" y="3"/>
                    </a:cubicBezTo>
                    <a:cubicBezTo>
                      <a:pt x="2456" y="1"/>
                      <a:pt x="2445" y="1"/>
                      <a:pt x="2434"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32"/>
            <p:cNvGrpSpPr/>
            <p:nvPr/>
          </p:nvGrpSpPr>
          <p:grpSpPr>
            <a:xfrm rot="-7071549">
              <a:off x="6177325" y="1322948"/>
              <a:ext cx="290857" cy="238766"/>
              <a:chOff x="8209488" y="3016721"/>
              <a:chExt cx="290857" cy="238766"/>
            </a:xfrm>
          </p:grpSpPr>
          <p:sp>
            <p:nvSpPr>
              <p:cNvPr id="919" name="Google Shape;919;p32"/>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2"/>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32"/>
            <p:cNvGrpSpPr/>
            <p:nvPr/>
          </p:nvGrpSpPr>
          <p:grpSpPr>
            <a:xfrm rot="7188488">
              <a:off x="6536968" y="3196829"/>
              <a:ext cx="290859" cy="238767"/>
              <a:chOff x="8209488" y="3016721"/>
              <a:chExt cx="290857" cy="238766"/>
            </a:xfrm>
          </p:grpSpPr>
          <p:sp>
            <p:nvSpPr>
              <p:cNvPr id="922" name="Google Shape;922;p32"/>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2"/>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32"/>
            <p:cNvGrpSpPr/>
            <p:nvPr/>
          </p:nvGrpSpPr>
          <p:grpSpPr>
            <a:xfrm rot="7002821">
              <a:off x="7534386" y="3575243"/>
              <a:ext cx="290836" cy="238749"/>
              <a:chOff x="8209488" y="3016721"/>
              <a:chExt cx="290857" cy="238766"/>
            </a:xfrm>
          </p:grpSpPr>
          <p:sp>
            <p:nvSpPr>
              <p:cNvPr id="925" name="Google Shape;925;p32"/>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2"/>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 name="Google Shape;927;p32"/>
          <p:cNvGrpSpPr/>
          <p:nvPr/>
        </p:nvGrpSpPr>
        <p:grpSpPr>
          <a:xfrm rot="8342089">
            <a:off x="6876113" y="375931"/>
            <a:ext cx="523936" cy="327115"/>
            <a:chOff x="5041635" y="3575776"/>
            <a:chExt cx="335278" cy="209309"/>
          </a:xfrm>
        </p:grpSpPr>
        <p:sp>
          <p:nvSpPr>
            <p:cNvPr id="928" name="Google Shape;928;p32"/>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2"/>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32"/>
          <p:cNvGrpSpPr/>
          <p:nvPr/>
        </p:nvGrpSpPr>
        <p:grpSpPr>
          <a:xfrm rot="6379958">
            <a:off x="7258538" y="4308774"/>
            <a:ext cx="290843" cy="238755"/>
            <a:chOff x="8209488" y="3016721"/>
            <a:chExt cx="290857" cy="238766"/>
          </a:xfrm>
        </p:grpSpPr>
        <p:sp>
          <p:nvSpPr>
            <p:cNvPr id="931" name="Google Shape;931;p32"/>
            <p:cNvSpPr/>
            <p:nvPr/>
          </p:nvSpPr>
          <p:spPr>
            <a:xfrm>
              <a:off x="8209488" y="3017443"/>
              <a:ext cx="290857" cy="238044"/>
            </a:xfrm>
            <a:custGeom>
              <a:avLst/>
              <a:gdLst/>
              <a:ahLst/>
              <a:cxnLst/>
              <a:rect l="l" t="t" r="r" b="b"/>
              <a:pathLst>
                <a:path w="11681" h="9560" extrusionOk="0">
                  <a:moveTo>
                    <a:pt x="7250" y="0"/>
                  </a:moveTo>
                  <a:cubicBezTo>
                    <a:pt x="6732" y="0"/>
                    <a:pt x="6214" y="163"/>
                    <a:pt x="5883" y="557"/>
                  </a:cubicBezTo>
                  <a:cubicBezTo>
                    <a:pt x="5269" y="1282"/>
                    <a:pt x="5492" y="2648"/>
                    <a:pt x="4656" y="3149"/>
                  </a:cubicBezTo>
                  <a:cubicBezTo>
                    <a:pt x="4455" y="3270"/>
                    <a:pt x="4241" y="3313"/>
                    <a:pt x="4019" y="3313"/>
                  </a:cubicBezTo>
                  <a:cubicBezTo>
                    <a:pt x="3455" y="3313"/>
                    <a:pt x="2838" y="3035"/>
                    <a:pt x="2245" y="3035"/>
                  </a:cubicBezTo>
                  <a:cubicBezTo>
                    <a:pt x="2099" y="3035"/>
                    <a:pt x="1955" y="3052"/>
                    <a:pt x="1813" y="3094"/>
                  </a:cubicBezTo>
                  <a:cubicBezTo>
                    <a:pt x="1367" y="3233"/>
                    <a:pt x="1032" y="3623"/>
                    <a:pt x="837" y="4041"/>
                  </a:cubicBezTo>
                  <a:cubicBezTo>
                    <a:pt x="614" y="4460"/>
                    <a:pt x="558" y="4906"/>
                    <a:pt x="475" y="5352"/>
                  </a:cubicBezTo>
                  <a:cubicBezTo>
                    <a:pt x="335" y="6160"/>
                    <a:pt x="252" y="6913"/>
                    <a:pt x="112" y="7749"/>
                  </a:cubicBezTo>
                  <a:cubicBezTo>
                    <a:pt x="29" y="8278"/>
                    <a:pt x="1" y="8724"/>
                    <a:pt x="475" y="9031"/>
                  </a:cubicBezTo>
                  <a:cubicBezTo>
                    <a:pt x="1151" y="9433"/>
                    <a:pt x="2068" y="9560"/>
                    <a:pt x="2933" y="9560"/>
                  </a:cubicBezTo>
                  <a:cubicBezTo>
                    <a:pt x="3387" y="9560"/>
                    <a:pt x="3827" y="9525"/>
                    <a:pt x="4210" y="9477"/>
                  </a:cubicBezTo>
                  <a:cubicBezTo>
                    <a:pt x="5743" y="9254"/>
                    <a:pt x="7221" y="8557"/>
                    <a:pt x="8336" y="7526"/>
                  </a:cubicBezTo>
                  <a:cubicBezTo>
                    <a:pt x="10203" y="5742"/>
                    <a:pt x="11040" y="3149"/>
                    <a:pt x="11681" y="641"/>
                  </a:cubicBezTo>
                  <a:lnTo>
                    <a:pt x="11681" y="641"/>
                  </a:lnTo>
                  <a:cubicBezTo>
                    <a:pt x="11374" y="822"/>
                    <a:pt x="11040" y="892"/>
                    <a:pt x="10698" y="892"/>
                  </a:cubicBezTo>
                  <a:cubicBezTo>
                    <a:pt x="10357" y="892"/>
                    <a:pt x="10008" y="822"/>
                    <a:pt x="9674" y="724"/>
                  </a:cubicBezTo>
                  <a:cubicBezTo>
                    <a:pt x="9060" y="501"/>
                    <a:pt x="8419" y="195"/>
                    <a:pt x="7778" y="55"/>
                  </a:cubicBezTo>
                  <a:cubicBezTo>
                    <a:pt x="7607" y="20"/>
                    <a:pt x="7428"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2"/>
            <p:cNvSpPr/>
            <p:nvPr/>
          </p:nvSpPr>
          <p:spPr>
            <a:xfrm>
              <a:off x="8216435" y="3016721"/>
              <a:ext cx="283213" cy="230474"/>
            </a:xfrm>
            <a:custGeom>
              <a:avLst/>
              <a:gdLst/>
              <a:ahLst/>
              <a:cxnLst/>
              <a:rect l="l" t="t" r="r" b="b"/>
              <a:pathLst>
                <a:path w="11374" h="9256" extrusionOk="0">
                  <a:moveTo>
                    <a:pt x="6997" y="1"/>
                  </a:moveTo>
                  <a:cubicBezTo>
                    <a:pt x="5994" y="1199"/>
                    <a:pt x="5492" y="2844"/>
                    <a:pt x="5743" y="4377"/>
                  </a:cubicBezTo>
                  <a:cubicBezTo>
                    <a:pt x="5604" y="4433"/>
                    <a:pt x="5436" y="4516"/>
                    <a:pt x="5297" y="4572"/>
                  </a:cubicBezTo>
                  <a:cubicBezTo>
                    <a:pt x="4600" y="4935"/>
                    <a:pt x="3931" y="5297"/>
                    <a:pt x="3318" y="5771"/>
                  </a:cubicBezTo>
                  <a:cubicBezTo>
                    <a:pt x="3234" y="4935"/>
                    <a:pt x="3262" y="4098"/>
                    <a:pt x="3401" y="3290"/>
                  </a:cubicBezTo>
                  <a:cubicBezTo>
                    <a:pt x="3346" y="3290"/>
                    <a:pt x="3262" y="3262"/>
                    <a:pt x="3206" y="3262"/>
                  </a:cubicBezTo>
                  <a:cubicBezTo>
                    <a:pt x="3011" y="4126"/>
                    <a:pt x="2983" y="5046"/>
                    <a:pt x="3095" y="5910"/>
                  </a:cubicBezTo>
                  <a:cubicBezTo>
                    <a:pt x="2537" y="6273"/>
                    <a:pt x="2008" y="6746"/>
                    <a:pt x="1506" y="7192"/>
                  </a:cubicBezTo>
                  <a:cubicBezTo>
                    <a:pt x="1004" y="6022"/>
                    <a:pt x="837" y="4684"/>
                    <a:pt x="1032" y="3401"/>
                  </a:cubicBezTo>
                  <a:lnTo>
                    <a:pt x="1032" y="3401"/>
                  </a:lnTo>
                  <a:cubicBezTo>
                    <a:pt x="948" y="3485"/>
                    <a:pt x="865" y="3569"/>
                    <a:pt x="809" y="3708"/>
                  </a:cubicBezTo>
                  <a:cubicBezTo>
                    <a:pt x="670" y="4935"/>
                    <a:pt x="837" y="6217"/>
                    <a:pt x="1311" y="7360"/>
                  </a:cubicBezTo>
                  <a:cubicBezTo>
                    <a:pt x="865" y="7778"/>
                    <a:pt x="419" y="8280"/>
                    <a:pt x="1" y="8726"/>
                  </a:cubicBezTo>
                  <a:cubicBezTo>
                    <a:pt x="29" y="8809"/>
                    <a:pt x="56" y="8837"/>
                    <a:pt x="140" y="8893"/>
                  </a:cubicBezTo>
                  <a:cubicBezTo>
                    <a:pt x="530" y="8475"/>
                    <a:pt x="893" y="8057"/>
                    <a:pt x="1311" y="7638"/>
                  </a:cubicBezTo>
                  <a:lnTo>
                    <a:pt x="1506" y="7834"/>
                  </a:lnTo>
                  <a:cubicBezTo>
                    <a:pt x="2259" y="8558"/>
                    <a:pt x="3346" y="9088"/>
                    <a:pt x="4628" y="9255"/>
                  </a:cubicBezTo>
                  <a:lnTo>
                    <a:pt x="4767" y="9255"/>
                  </a:lnTo>
                  <a:cubicBezTo>
                    <a:pt x="4935" y="9227"/>
                    <a:pt x="5158" y="9144"/>
                    <a:pt x="5325" y="9088"/>
                  </a:cubicBezTo>
                  <a:lnTo>
                    <a:pt x="5325" y="9088"/>
                  </a:lnTo>
                  <a:cubicBezTo>
                    <a:pt x="5172" y="9102"/>
                    <a:pt x="5039" y="9109"/>
                    <a:pt x="4921" y="9109"/>
                  </a:cubicBezTo>
                  <a:cubicBezTo>
                    <a:pt x="4802" y="9109"/>
                    <a:pt x="4698" y="9102"/>
                    <a:pt x="4600" y="9088"/>
                  </a:cubicBezTo>
                  <a:cubicBezTo>
                    <a:pt x="3262" y="8893"/>
                    <a:pt x="2147" y="8335"/>
                    <a:pt x="1422" y="7555"/>
                  </a:cubicBezTo>
                  <a:cubicBezTo>
                    <a:pt x="1952" y="7053"/>
                    <a:pt x="2509" y="6607"/>
                    <a:pt x="3095" y="6189"/>
                  </a:cubicBezTo>
                  <a:cubicBezTo>
                    <a:pt x="4349" y="7165"/>
                    <a:pt x="5855" y="7778"/>
                    <a:pt x="7416" y="8029"/>
                  </a:cubicBezTo>
                  <a:cubicBezTo>
                    <a:pt x="7499" y="7945"/>
                    <a:pt x="7583" y="7917"/>
                    <a:pt x="7666" y="7861"/>
                  </a:cubicBezTo>
                  <a:cubicBezTo>
                    <a:pt x="6105" y="7638"/>
                    <a:pt x="4572" y="7025"/>
                    <a:pt x="3318" y="6077"/>
                  </a:cubicBezTo>
                  <a:cubicBezTo>
                    <a:pt x="3959" y="5631"/>
                    <a:pt x="4628" y="5213"/>
                    <a:pt x="5325" y="4851"/>
                  </a:cubicBezTo>
                  <a:cubicBezTo>
                    <a:pt x="6440" y="5659"/>
                    <a:pt x="7806" y="6161"/>
                    <a:pt x="9172" y="6245"/>
                  </a:cubicBezTo>
                  <a:cubicBezTo>
                    <a:pt x="9200" y="6189"/>
                    <a:pt x="9255" y="6105"/>
                    <a:pt x="9283" y="6050"/>
                  </a:cubicBezTo>
                  <a:cubicBezTo>
                    <a:pt x="7973" y="5966"/>
                    <a:pt x="6635" y="5520"/>
                    <a:pt x="5548" y="4767"/>
                  </a:cubicBezTo>
                  <a:cubicBezTo>
                    <a:pt x="5966" y="4544"/>
                    <a:pt x="6384" y="4377"/>
                    <a:pt x="6802" y="4154"/>
                  </a:cubicBezTo>
                  <a:cubicBezTo>
                    <a:pt x="6997" y="4070"/>
                    <a:pt x="7248" y="3959"/>
                    <a:pt x="7443" y="3847"/>
                  </a:cubicBezTo>
                  <a:cubicBezTo>
                    <a:pt x="8335" y="4182"/>
                    <a:pt x="9227" y="4377"/>
                    <a:pt x="10147" y="4433"/>
                  </a:cubicBezTo>
                  <a:lnTo>
                    <a:pt x="10231" y="4238"/>
                  </a:lnTo>
                  <a:cubicBezTo>
                    <a:pt x="9395" y="4210"/>
                    <a:pt x="8531" y="4015"/>
                    <a:pt x="7722" y="3708"/>
                  </a:cubicBezTo>
                  <a:cubicBezTo>
                    <a:pt x="8140" y="3513"/>
                    <a:pt x="8586" y="3290"/>
                    <a:pt x="9032" y="3039"/>
                  </a:cubicBezTo>
                  <a:cubicBezTo>
                    <a:pt x="9980" y="2482"/>
                    <a:pt x="10761" y="1840"/>
                    <a:pt x="11290" y="1088"/>
                  </a:cubicBezTo>
                  <a:cubicBezTo>
                    <a:pt x="11318" y="948"/>
                    <a:pt x="11346" y="781"/>
                    <a:pt x="11374" y="642"/>
                  </a:cubicBezTo>
                  <a:lnTo>
                    <a:pt x="11374" y="642"/>
                  </a:lnTo>
                  <a:cubicBezTo>
                    <a:pt x="11346" y="670"/>
                    <a:pt x="11318" y="670"/>
                    <a:pt x="11290" y="670"/>
                  </a:cubicBezTo>
                  <a:cubicBezTo>
                    <a:pt x="10761" y="1478"/>
                    <a:pt x="9980" y="2203"/>
                    <a:pt x="8921" y="2844"/>
                  </a:cubicBezTo>
                  <a:cubicBezTo>
                    <a:pt x="8531" y="3039"/>
                    <a:pt x="8140" y="3262"/>
                    <a:pt x="7778" y="3429"/>
                  </a:cubicBezTo>
                  <a:cubicBezTo>
                    <a:pt x="8112" y="2426"/>
                    <a:pt x="8642" y="1478"/>
                    <a:pt x="9311" y="642"/>
                  </a:cubicBezTo>
                  <a:cubicBezTo>
                    <a:pt x="9227" y="614"/>
                    <a:pt x="9172" y="614"/>
                    <a:pt x="9088" y="586"/>
                  </a:cubicBezTo>
                  <a:cubicBezTo>
                    <a:pt x="8391" y="1450"/>
                    <a:pt x="7862" y="2454"/>
                    <a:pt x="7527" y="3541"/>
                  </a:cubicBezTo>
                  <a:cubicBezTo>
                    <a:pt x="7276" y="3652"/>
                    <a:pt x="6997" y="3792"/>
                    <a:pt x="6747" y="3875"/>
                  </a:cubicBezTo>
                  <a:cubicBezTo>
                    <a:pt x="6468" y="3987"/>
                    <a:pt x="6189" y="4126"/>
                    <a:pt x="5966" y="4266"/>
                  </a:cubicBezTo>
                  <a:cubicBezTo>
                    <a:pt x="5715" y="2732"/>
                    <a:pt x="6245" y="1171"/>
                    <a:pt x="7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 name="Google Shape;933;p32"/>
          <p:cNvSpPr/>
          <p:nvPr/>
        </p:nvSpPr>
        <p:spPr>
          <a:xfrm rot="3636711">
            <a:off x="5748095" y="4159197"/>
            <a:ext cx="217295" cy="219362"/>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20"/>
        <p:cNvGrpSpPr/>
        <p:nvPr/>
      </p:nvGrpSpPr>
      <p:grpSpPr>
        <a:xfrm>
          <a:off x="0" y="0"/>
          <a:ext cx="0" cy="0"/>
          <a:chOff x="0" y="0"/>
          <a:chExt cx="0" cy="0"/>
        </a:xfrm>
      </p:grpSpPr>
      <p:sp>
        <p:nvSpPr>
          <p:cNvPr id="1521" name="Google Shape;1521;p49"/>
          <p:cNvSpPr txBox="1">
            <a:spLocks noGrp="1"/>
          </p:cNvSpPr>
          <p:nvPr>
            <p:ph type="title"/>
          </p:nvPr>
        </p:nvSpPr>
        <p:spPr>
          <a:xfrm>
            <a:off x="900100" y="530499"/>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522" name="Google Shape;1522;p49"/>
          <p:cNvSpPr txBox="1">
            <a:spLocks noGrp="1"/>
          </p:cNvSpPr>
          <p:nvPr>
            <p:ph type="subTitle" idx="1"/>
          </p:nvPr>
        </p:nvSpPr>
        <p:spPr>
          <a:xfrm>
            <a:off x="900100" y="184145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Do you have any questions?</a:t>
            </a:r>
            <a:endParaRPr sz="1600"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523" name="Google Shape;1523;p49"/>
          <p:cNvSpPr txBox="1"/>
          <p:nvPr/>
        </p:nvSpPr>
        <p:spPr>
          <a:xfrm>
            <a:off x="900100" y="4125850"/>
            <a:ext cx="46938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Mulish"/>
                <a:ea typeface="Mulish"/>
                <a:cs typeface="Mulish"/>
                <a:sym typeface="Mulish"/>
              </a:rPr>
              <a:t>Please keep this slide for attribution</a:t>
            </a:r>
            <a:endParaRPr sz="1000">
              <a:solidFill>
                <a:schemeClr val="dk1"/>
              </a:solidFill>
              <a:latin typeface="Mulish"/>
              <a:ea typeface="Mulish"/>
              <a:cs typeface="Mulish"/>
              <a:sym typeface="Mulish"/>
            </a:endParaRPr>
          </a:p>
        </p:txBody>
      </p:sp>
      <p:grpSp>
        <p:nvGrpSpPr>
          <p:cNvPr id="1524" name="Google Shape;1524;p49"/>
          <p:cNvGrpSpPr/>
          <p:nvPr/>
        </p:nvGrpSpPr>
        <p:grpSpPr>
          <a:xfrm>
            <a:off x="930512" y="2990726"/>
            <a:ext cx="598625" cy="485979"/>
            <a:chOff x="930512" y="2990726"/>
            <a:chExt cx="598625" cy="485979"/>
          </a:xfrm>
        </p:grpSpPr>
        <p:sp>
          <p:nvSpPr>
            <p:cNvPr id="1525" name="Google Shape;1525;p49"/>
            <p:cNvSpPr/>
            <p:nvPr/>
          </p:nvSpPr>
          <p:spPr>
            <a:xfrm>
              <a:off x="930512" y="2990726"/>
              <a:ext cx="598625" cy="485979"/>
            </a:xfrm>
            <a:custGeom>
              <a:avLst/>
              <a:gdLst/>
              <a:ahLst/>
              <a:cxnLst/>
              <a:rect l="l" t="t" r="r" b="b"/>
              <a:pathLst>
                <a:path w="76870" h="62405" extrusionOk="0">
                  <a:moveTo>
                    <a:pt x="34392" y="0"/>
                  </a:moveTo>
                  <a:cubicBezTo>
                    <a:pt x="29347" y="0"/>
                    <a:pt x="24322" y="761"/>
                    <a:pt x="19638" y="2594"/>
                  </a:cubicBezTo>
                  <a:cubicBezTo>
                    <a:pt x="12152" y="5523"/>
                    <a:pt x="5615" y="11409"/>
                    <a:pt x="3092" y="19085"/>
                  </a:cubicBezTo>
                  <a:cubicBezTo>
                    <a:pt x="0" y="28443"/>
                    <a:pt x="3472" y="39075"/>
                    <a:pt x="10090" y="46371"/>
                  </a:cubicBezTo>
                  <a:cubicBezTo>
                    <a:pt x="16681" y="53668"/>
                    <a:pt x="26039" y="57980"/>
                    <a:pt x="35532" y="60476"/>
                  </a:cubicBezTo>
                  <a:cubicBezTo>
                    <a:pt x="39916" y="61625"/>
                    <a:pt x="44552" y="62404"/>
                    <a:pt x="49094" y="62404"/>
                  </a:cubicBezTo>
                  <a:cubicBezTo>
                    <a:pt x="54304" y="62404"/>
                    <a:pt x="59388" y="61379"/>
                    <a:pt x="63823" y="58713"/>
                  </a:cubicBezTo>
                  <a:cubicBezTo>
                    <a:pt x="71933" y="53858"/>
                    <a:pt x="76327" y="44202"/>
                    <a:pt x="76625" y="34735"/>
                  </a:cubicBezTo>
                  <a:cubicBezTo>
                    <a:pt x="76869" y="26680"/>
                    <a:pt x="74916" y="17919"/>
                    <a:pt x="69654" y="11517"/>
                  </a:cubicBezTo>
                  <a:cubicBezTo>
                    <a:pt x="63145" y="3543"/>
                    <a:pt x="52973" y="2241"/>
                    <a:pt x="43398" y="749"/>
                  </a:cubicBezTo>
                  <a:cubicBezTo>
                    <a:pt x="40434" y="272"/>
                    <a:pt x="37410" y="0"/>
                    <a:pt x="343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 name="Google Shape;1526;p49"/>
            <p:cNvGrpSpPr/>
            <p:nvPr/>
          </p:nvGrpSpPr>
          <p:grpSpPr>
            <a:xfrm>
              <a:off x="1098274" y="3086860"/>
              <a:ext cx="276012" cy="275991"/>
              <a:chOff x="3368074" y="3882537"/>
              <a:chExt cx="215298" cy="215298"/>
            </a:xfrm>
          </p:grpSpPr>
          <p:sp>
            <p:nvSpPr>
              <p:cNvPr id="1527" name="Google Shape;1527;p4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0" name="Google Shape;1530;p49"/>
          <p:cNvGrpSpPr/>
          <p:nvPr/>
        </p:nvGrpSpPr>
        <p:grpSpPr>
          <a:xfrm>
            <a:off x="1801581" y="2990726"/>
            <a:ext cx="598625" cy="485979"/>
            <a:chOff x="1801581" y="2990726"/>
            <a:chExt cx="598625" cy="485979"/>
          </a:xfrm>
        </p:grpSpPr>
        <p:sp>
          <p:nvSpPr>
            <p:cNvPr id="1531" name="Google Shape;1531;p49"/>
            <p:cNvSpPr/>
            <p:nvPr/>
          </p:nvSpPr>
          <p:spPr>
            <a:xfrm>
              <a:off x="1801581" y="2990726"/>
              <a:ext cx="598625" cy="485979"/>
            </a:xfrm>
            <a:custGeom>
              <a:avLst/>
              <a:gdLst/>
              <a:ahLst/>
              <a:cxnLst/>
              <a:rect l="l" t="t" r="r" b="b"/>
              <a:pathLst>
                <a:path w="76870" h="62405" extrusionOk="0">
                  <a:moveTo>
                    <a:pt x="34392" y="0"/>
                  </a:moveTo>
                  <a:cubicBezTo>
                    <a:pt x="29347" y="0"/>
                    <a:pt x="24322" y="761"/>
                    <a:pt x="19638" y="2594"/>
                  </a:cubicBezTo>
                  <a:cubicBezTo>
                    <a:pt x="12152" y="5523"/>
                    <a:pt x="5615" y="11409"/>
                    <a:pt x="3092" y="19085"/>
                  </a:cubicBezTo>
                  <a:cubicBezTo>
                    <a:pt x="0" y="28443"/>
                    <a:pt x="3472" y="39075"/>
                    <a:pt x="10090" y="46371"/>
                  </a:cubicBezTo>
                  <a:cubicBezTo>
                    <a:pt x="16681" y="53668"/>
                    <a:pt x="26039" y="57980"/>
                    <a:pt x="35532" y="60476"/>
                  </a:cubicBezTo>
                  <a:cubicBezTo>
                    <a:pt x="39916" y="61625"/>
                    <a:pt x="44552" y="62404"/>
                    <a:pt x="49094" y="62404"/>
                  </a:cubicBezTo>
                  <a:cubicBezTo>
                    <a:pt x="54304" y="62404"/>
                    <a:pt x="59388" y="61379"/>
                    <a:pt x="63823" y="58713"/>
                  </a:cubicBezTo>
                  <a:cubicBezTo>
                    <a:pt x="71933" y="53858"/>
                    <a:pt x="76327" y="44202"/>
                    <a:pt x="76625" y="34735"/>
                  </a:cubicBezTo>
                  <a:cubicBezTo>
                    <a:pt x="76869" y="26680"/>
                    <a:pt x="74916" y="17919"/>
                    <a:pt x="69654" y="11517"/>
                  </a:cubicBezTo>
                  <a:cubicBezTo>
                    <a:pt x="63145" y="3543"/>
                    <a:pt x="52973" y="2241"/>
                    <a:pt x="43398" y="749"/>
                  </a:cubicBezTo>
                  <a:cubicBezTo>
                    <a:pt x="40434" y="272"/>
                    <a:pt x="37410" y="0"/>
                    <a:pt x="343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 name="Google Shape;1532;p49"/>
            <p:cNvGrpSpPr/>
            <p:nvPr/>
          </p:nvGrpSpPr>
          <p:grpSpPr>
            <a:xfrm>
              <a:off x="1964306" y="3105568"/>
              <a:ext cx="266790" cy="238574"/>
              <a:chOff x="3824739" y="3890112"/>
              <a:chExt cx="208105" cy="186110"/>
            </a:xfrm>
          </p:grpSpPr>
          <p:sp>
            <p:nvSpPr>
              <p:cNvPr id="1533" name="Google Shape;1533;p4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6" name="Google Shape;1536;p49"/>
          <p:cNvGrpSpPr/>
          <p:nvPr/>
        </p:nvGrpSpPr>
        <p:grpSpPr>
          <a:xfrm>
            <a:off x="2672650" y="2990726"/>
            <a:ext cx="598625" cy="485979"/>
            <a:chOff x="2672650" y="2990726"/>
            <a:chExt cx="598625" cy="485979"/>
          </a:xfrm>
        </p:grpSpPr>
        <p:sp>
          <p:nvSpPr>
            <p:cNvPr id="1537" name="Google Shape;1537;p49"/>
            <p:cNvSpPr/>
            <p:nvPr/>
          </p:nvSpPr>
          <p:spPr>
            <a:xfrm>
              <a:off x="2672650" y="2990726"/>
              <a:ext cx="598625" cy="485979"/>
            </a:xfrm>
            <a:custGeom>
              <a:avLst/>
              <a:gdLst/>
              <a:ahLst/>
              <a:cxnLst/>
              <a:rect l="l" t="t" r="r" b="b"/>
              <a:pathLst>
                <a:path w="76870" h="62405" extrusionOk="0">
                  <a:moveTo>
                    <a:pt x="34392" y="0"/>
                  </a:moveTo>
                  <a:cubicBezTo>
                    <a:pt x="29347" y="0"/>
                    <a:pt x="24322" y="761"/>
                    <a:pt x="19638" y="2594"/>
                  </a:cubicBezTo>
                  <a:cubicBezTo>
                    <a:pt x="12152" y="5523"/>
                    <a:pt x="5615" y="11409"/>
                    <a:pt x="3092" y="19085"/>
                  </a:cubicBezTo>
                  <a:cubicBezTo>
                    <a:pt x="0" y="28443"/>
                    <a:pt x="3472" y="39075"/>
                    <a:pt x="10090" y="46371"/>
                  </a:cubicBezTo>
                  <a:cubicBezTo>
                    <a:pt x="16681" y="53668"/>
                    <a:pt x="26039" y="57980"/>
                    <a:pt x="35532" y="60476"/>
                  </a:cubicBezTo>
                  <a:cubicBezTo>
                    <a:pt x="39916" y="61625"/>
                    <a:pt x="44552" y="62404"/>
                    <a:pt x="49094" y="62404"/>
                  </a:cubicBezTo>
                  <a:cubicBezTo>
                    <a:pt x="54304" y="62404"/>
                    <a:pt x="59388" y="61379"/>
                    <a:pt x="63823" y="58713"/>
                  </a:cubicBezTo>
                  <a:cubicBezTo>
                    <a:pt x="71933" y="53858"/>
                    <a:pt x="76327" y="44202"/>
                    <a:pt x="76625" y="34735"/>
                  </a:cubicBezTo>
                  <a:cubicBezTo>
                    <a:pt x="76869" y="26680"/>
                    <a:pt x="74916" y="17919"/>
                    <a:pt x="69654" y="11517"/>
                  </a:cubicBezTo>
                  <a:cubicBezTo>
                    <a:pt x="63145" y="3543"/>
                    <a:pt x="52973" y="2241"/>
                    <a:pt x="43398" y="749"/>
                  </a:cubicBezTo>
                  <a:cubicBezTo>
                    <a:pt x="40434" y="272"/>
                    <a:pt x="37410" y="0"/>
                    <a:pt x="343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9"/>
            <p:cNvSpPr/>
            <p:nvPr/>
          </p:nvSpPr>
          <p:spPr>
            <a:xfrm>
              <a:off x="2828190" y="3105807"/>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39" name="Google Shape;1539;p49"/>
          <p:cNvCxnSpPr/>
          <p:nvPr/>
        </p:nvCxnSpPr>
        <p:spPr>
          <a:xfrm>
            <a:off x="963488" y="1708157"/>
            <a:ext cx="1974300" cy="0"/>
          </a:xfrm>
          <a:prstGeom prst="straightConnector1">
            <a:avLst/>
          </a:prstGeom>
          <a:noFill/>
          <a:ln w="9525" cap="flat" cmpd="sng">
            <a:solidFill>
              <a:schemeClr val="dk1"/>
            </a:solidFill>
            <a:prstDash val="solid"/>
            <a:round/>
            <a:headEnd type="none" w="med" len="med"/>
            <a:tailEnd type="none" w="med" len="med"/>
          </a:ln>
        </p:spPr>
      </p:cxnSp>
      <p:grpSp>
        <p:nvGrpSpPr>
          <p:cNvPr id="1540" name="Google Shape;1540;p49"/>
          <p:cNvGrpSpPr/>
          <p:nvPr/>
        </p:nvGrpSpPr>
        <p:grpSpPr>
          <a:xfrm rot="-6924935">
            <a:off x="4748971" y="4865377"/>
            <a:ext cx="523955" cy="327116"/>
            <a:chOff x="5041635" y="3575776"/>
            <a:chExt cx="335278" cy="209309"/>
          </a:xfrm>
        </p:grpSpPr>
        <p:sp>
          <p:nvSpPr>
            <p:cNvPr id="1541" name="Google Shape;1541;p49"/>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9"/>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3" name="Google Shape;1543;p49"/>
          <p:cNvSpPr/>
          <p:nvPr/>
        </p:nvSpPr>
        <p:spPr>
          <a:xfrm flipH="1">
            <a:off x="5751025" y="2609847"/>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49"/>
          <p:cNvGrpSpPr/>
          <p:nvPr/>
        </p:nvGrpSpPr>
        <p:grpSpPr>
          <a:xfrm>
            <a:off x="4969225" y="1708158"/>
            <a:ext cx="3822957" cy="3066429"/>
            <a:chOff x="5306576" y="1708150"/>
            <a:chExt cx="3572523" cy="2865554"/>
          </a:xfrm>
        </p:grpSpPr>
        <p:sp>
          <p:nvSpPr>
            <p:cNvPr id="1545" name="Google Shape;1545;p49"/>
            <p:cNvSpPr/>
            <p:nvPr/>
          </p:nvSpPr>
          <p:spPr>
            <a:xfrm>
              <a:off x="5306576" y="1708150"/>
              <a:ext cx="3268320" cy="2653305"/>
            </a:xfrm>
            <a:custGeom>
              <a:avLst/>
              <a:gdLst/>
              <a:ahLst/>
              <a:cxnLst/>
              <a:rect l="l" t="t" r="r" b="b"/>
              <a:pathLst>
                <a:path w="76870" h="62405" extrusionOk="0">
                  <a:moveTo>
                    <a:pt x="34392" y="0"/>
                  </a:moveTo>
                  <a:cubicBezTo>
                    <a:pt x="29347" y="0"/>
                    <a:pt x="24322" y="761"/>
                    <a:pt x="19638" y="2594"/>
                  </a:cubicBezTo>
                  <a:cubicBezTo>
                    <a:pt x="12152" y="5523"/>
                    <a:pt x="5615" y="11409"/>
                    <a:pt x="3092" y="19085"/>
                  </a:cubicBezTo>
                  <a:cubicBezTo>
                    <a:pt x="0" y="28443"/>
                    <a:pt x="3472" y="39075"/>
                    <a:pt x="10090" y="46371"/>
                  </a:cubicBezTo>
                  <a:cubicBezTo>
                    <a:pt x="16681" y="53668"/>
                    <a:pt x="26039" y="57980"/>
                    <a:pt x="35532" y="60476"/>
                  </a:cubicBezTo>
                  <a:cubicBezTo>
                    <a:pt x="39916" y="61625"/>
                    <a:pt x="44552" y="62404"/>
                    <a:pt x="49094" y="62404"/>
                  </a:cubicBezTo>
                  <a:cubicBezTo>
                    <a:pt x="54304" y="62404"/>
                    <a:pt x="59388" y="61379"/>
                    <a:pt x="63823" y="58713"/>
                  </a:cubicBezTo>
                  <a:cubicBezTo>
                    <a:pt x="71933" y="53858"/>
                    <a:pt x="76327" y="44202"/>
                    <a:pt x="76625" y="34735"/>
                  </a:cubicBezTo>
                  <a:cubicBezTo>
                    <a:pt x="76869" y="26680"/>
                    <a:pt x="74916" y="17919"/>
                    <a:pt x="69654" y="11517"/>
                  </a:cubicBezTo>
                  <a:cubicBezTo>
                    <a:pt x="63145" y="3543"/>
                    <a:pt x="52973" y="2241"/>
                    <a:pt x="43398" y="749"/>
                  </a:cubicBezTo>
                  <a:cubicBezTo>
                    <a:pt x="40434" y="272"/>
                    <a:pt x="37410" y="0"/>
                    <a:pt x="343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6" name="Google Shape;1546;p49"/>
            <p:cNvGrpSpPr/>
            <p:nvPr/>
          </p:nvGrpSpPr>
          <p:grpSpPr>
            <a:xfrm>
              <a:off x="6776923" y="2272469"/>
              <a:ext cx="2102176" cy="2301235"/>
              <a:chOff x="7082810" y="2707346"/>
              <a:chExt cx="2142018" cy="2344850"/>
            </a:xfrm>
          </p:grpSpPr>
          <p:sp>
            <p:nvSpPr>
              <p:cNvPr id="1547" name="Google Shape;1547;p49"/>
              <p:cNvSpPr/>
              <p:nvPr/>
            </p:nvSpPr>
            <p:spPr>
              <a:xfrm rot="8100000">
                <a:off x="7824492" y="3101350"/>
                <a:ext cx="701168" cy="709293"/>
              </a:xfrm>
              <a:custGeom>
                <a:avLst/>
                <a:gdLst/>
                <a:ahLst/>
                <a:cxnLst/>
                <a:rect l="l" t="t" r="r" b="b"/>
                <a:pathLst>
                  <a:path w="28047" h="28372" extrusionOk="0">
                    <a:moveTo>
                      <a:pt x="8680" y="0"/>
                    </a:moveTo>
                    <a:lnTo>
                      <a:pt x="0" y="2387"/>
                    </a:lnTo>
                    <a:cubicBezTo>
                      <a:pt x="10823" y="13752"/>
                      <a:pt x="20750" y="25008"/>
                      <a:pt x="20750" y="25008"/>
                    </a:cubicBezTo>
                    <a:cubicBezTo>
                      <a:pt x="23056" y="26392"/>
                      <a:pt x="26663" y="28372"/>
                      <a:pt x="26663" y="28372"/>
                    </a:cubicBezTo>
                    <a:lnTo>
                      <a:pt x="28046" y="23679"/>
                    </a:lnTo>
                    <a:lnTo>
                      <a:pt x="86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9"/>
              <p:cNvSpPr/>
              <p:nvPr/>
            </p:nvSpPr>
            <p:spPr>
              <a:xfrm rot="8100000">
                <a:off x="7641482" y="2887681"/>
                <a:ext cx="156673" cy="313372"/>
              </a:xfrm>
              <a:custGeom>
                <a:avLst/>
                <a:gdLst/>
                <a:ahLst/>
                <a:cxnLst/>
                <a:rect l="l" t="t" r="r" b="b"/>
                <a:pathLst>
                  <a:path w="6267" h="12535" extrusionOk="0">
                    <a:moveTo>
                      <a:pt x="5161" y="0"/>
                    </a:moveTo>
                    <a:cubicBezTo>
                      <a:pt x="5020" y="0"/>
                      <a:pt x="4769" y="250"/>
                      <a:pt x="4666" y="328"/>
                    </a:cubicBezTo>
                    <a:cubicBezTo>
                      <a:pt x="3961" y="952"/>
                      <a:pt x="3310" y="1630"/>
                      <a:pt x="2740" y="2335"/>
                    </a:cubicBezTo>
                    <a:cubicBezTo>
                      <a:pt x="1574" y="3800"/>
                      <a:pt x="733" y="5481"/>
                      <a:pt x="272" y="7299"/>
                    </a:cubicBezTo>
                    <a:cubicBezTo>
                      <a:pt x="218" y="7516"/>
                      <a:pt x="163" y="7733"/>
                      <a:pt x="190" y="7977"/>
                    </a:cubicBezTo>
                    <a:cubicBezTo>
                      <a:pt x="218" y="8194"/>
                      <a:pt x="353" y="8438"/>
                      <a:pt x="570" y="8519"/>
                    </a:cubicBezTo>
                    <a:cubicBezTo>
                      <a:pt x="619" y="8533"/>
                      <a:pt x="672" y="8540"/>
                      <a:pt x="726" y="8540"/>
                    </a:cubicBezTo>
                    <a:cubicBezTo>
                      <a:pt x="881" y="8540"/>
                      <a:pt x="1046" y="8484"/>
                      <a:pt x="1167" y="8383"/>
                    </a:cubicBezTo>
                    <a:cubicBezTo>
                      <a:pt x="1214" y="8350"/>
                      <a:pt x="1254" y="8313"/>
                      <a:pt x="1290" y="8274"/>
                    </a:cubicBezTo>
                    <a:lnTo>
                      <a:pt x="1290" y="8274"/>
                    </a:lnTo>
                    <a:cubicBezTo>
                      <a:pt x="772" y="9135"/>
                      <a:pt x="394" y="10055"/>
                      <a:pt x="136" y="11014"/>
                    </a:cubicBezTo>
                    <a:cubicBezTo>
                      <a:pt x="55" y="11286"/>
                      <a:pt x="1" y="11530"/>
                      <a:pt x="28" y="11801"/>
                    </a:cubicBezTo>
                    <a:cubicBezTo>
                      <a:pt x="28" y="12045"/>
                      <a:pt x="163" y="12316"/>
                      <a:pt x="407" y="12452"/>
                    </a:cubicBezTo>
                    <a:cubicBezTo>
                      <a:pt x="491" y="12512"/>
                      <a:pt x="590" y="12535"/>
                      <a:pt x="696" y="12535"/>
                    </a:cubicBezTo>
                    <a:cubicBezTo>
                      <a:pt x="831" y="12535"/>
                      <a:pt x="976" y="12498"/>
                      <a:pt x="1113" y="12452"/>
                    </a:cubicBezTo>
                    <a:cubicBezTo>
                      <a:pt x="1303" y="12344"/>
                      <a:pt x="1520" y="12181"/>
                      <a:pt x="1682" y="11991"/>
                    </a:cubicBezTo>
                    <a:cubicBezTo>
                      <a:pt x="2519" y="11131"/>
                      <a:pt x="3117" y="10012"/>
                      <a:pt x="3407" y="8804"/>
                    </a:cubicBezTo>
                    <a:lnTo>
                      <a:pt x="3407" y="8804"/>
                    </a:lnTo>
                    <a:cubicBezTo>
                      <a:pt x="3330" y="9351"/>
                      <a:pt x="3332" y="9891"/>
                      <a:pt x="3391" y="10445"/>
                    </a:cubicBezTo>
                    <a:cubicBezTo>
                      <a:pt x="3418" y="10743"/>
                      <a:pt x="3472" y="11042"/>
                      <a:pt x="3689" y="11231"/>
                    </a:cubicBezTo>
                    <a:cubicBezTo>
                      <a:pt x="3799" y="11317"/>
                      <a:pt x="3931" y="11358"/>
                      <a:pt x="4068" y="11358"/>
                    </a:cubicBezTo>
                    <a:cubicBezTo>
                      <a:pt x="4235" y="11358"/>
                      <a:pt x="4408" y="11297"/>
                      <a:pt x="4557" y="11177"/>
                    </a:cubicBezTo>
                    <a:cubicBezTo>
                      <a:pt x="4829" y="10987"/>
                      <a:pt x="5019" y="10689"/>
                      <a:pt x="5154" y="10418"/>
                    </a:cubicBezTo>
                    <a:cubicBezTo>
                      <a:pt x="5914" y="8817"/>
                      <a:pt x="6266" y="7027"/>
                      <a:pt x="6239" y="5210"/>
                    </a:cubicBezTo>
                    <a:cubicBezTo>
                      <a:pt x="6185" y="4125"/>
                      <a:pt x="6049" y="3040"/>
                      <a:pt x="5859" y="1955"/>
                    </a:cubicBezTo>
                    <a:lnTo>
                      <a:pt x="5453" y="545"/>
                    </a:lnTo>
                    <a:cubicBezTo>
                      <a:pt x="5425" y="409"/>
                      <a:pt x="5344" y="29"/>
                      <a:pt x="5181" y="2"/>
                    </a:cubicBezTo>
                    <a:cubicBezTo>
                      <a:pt x="5175" y="1"/>
                      <a:pt x="5168" y="0"/>
                      <a:pt x="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9"/>
              <p:cNvSpPr/>
              <p:nvPr/>
            </p:nvSpPr>
            <p:spPr>
              <a:xfrm rot="8100000">
                <a:off x="7684012" y="2942548"/>
                <a:ext cx="80699" cy="220398"/>
              </a:xfrm>
              <a:custGeom>
                <a:avLst/>
                <a:gdLst/>
                <a:ahLst/>
                <a:cxnLst/>
                <a:rect l="l" t="t" r="r" b="b"/>
                <a:pathLst>
                  <a:path w="3228" h="8816" fill="none" extrusionOk="0">
                    <a:moveTo>
                      <a:pt x="0" y="8815"/>
                    </a:moveTo>
                    <a:cubicBezTo>
                      <a:pt x="1194" y="5940"/>
                      <a:pt x="2306" y="2984"/>
                      <a:pt x="3228"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9"/>
              <p:cNvSpPr/>
              <p:nvPr/>
            </p:nvSpPr>
            <p:spPr>
              <a:xfrm rot="8100000">
                <a:off x="7707246" y="2999432"/>
                <a:ext cx="95624" cy="143099"/>
              </a:xfrm>
              <a:custGeom>
                <a:avLst/>
                <a:gdLst/>
                <a:ahLst/>
                <a:cxnLst/>
                <a:rect l="l" t="t" r="r" b="b"/>
                <a:pathLst>
                  <a:path w="3825" h="5724" fill="none" extrusionOk="0">
                    <a:moveTo>
                      <a:pt x="0" y="5724"/>
                    </a:moveTo>
                    <a:cubicBezTo>
                      <a:pt x="1275" y="3825"/>
                      <a:pt x="2550" y="1899"/>
                      <a:pt x="3825"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9"/>
              <p:cNvSpPr/>
              <p:nvPr/>
            </p:nvSpPr>
            <p:spPr>
              <a:xfrm rot="8100000">
                <a:off x="7681568" y="2992610"/>
                <a:ext cx="31900" cy="179723"/>
              </a:xfrm>
              <a:custGeom>
                <a:avLst/>
                <a:gdLst/>
                <a:ahLst/>
                <a:cxnLst/>
                <a:rect l="l" t="t" r="r" b="b"/>
                <a:pathLst>
                  <a:path w="1276" h="7189" fill="none" extrusionOk="0">
                    <a:moveTo>
                      <a:pt x="1" y="7188"/>
                    </a:moveTo>
                    <a:cubicBezTo>
                      <a:pt x="679" y="4856"/>
                      <a:pt x="1086" y="2442"/>
                      <a:pt x="1276"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9"/>
              <p:cNvSpPr/>
              <p:nvPr/>
            </p:nvSpPr>
            <p:spPr>
              <a:xfrm rot="8100000">
                <a:off x="7626440" y="2992289"/>
                <a:ext cx="108499" cy="258923"/>
              </a:xfrm>
              <a:custGeom>
                <a:avLst/>
                <a:gdLst/>
                <a:ahLst/>
                <a:cxnLst/>
                <a:rect l="l" t="t" r="r" b="b"/>
                <a:pathLst>
                  <a:path w="4340" h="10357" extrusionOk="0">
                    <a:moveTo>
                      <a:pt x="1296" y="0"/>
                    </a:moveTo>
                    <a:cubicBezTo>
                      <a:pt x="1035" y="0"/>
                      <a:pt x="965" y="579"/>
                      <a:pt x="895" y="836"/>
                    </a:cubicBezTo>
                    <a:cubicBezTo>
                      <a:pt x="570" y="1704"/>
                      <a:pt x="380" y="2626"/>
                      <a:pt x="244" y="3548"/>
                    </a:cubicBezTo>
                    <a:cubicBezTo>
                      <a:pt x="81" y="4525"/>
                      <a:pt x="0" y="5583"/>
                      <a:pt x="27" y="6641"/>
                    </a:cubicBezTo>
                    <a:cubicBezTo>
                      <a:pt x="27" y="6912"/>
                      <a:pt x="109" y="7237"/>
                      <a:pt x="353" y="7373"/>
                    </a:cubicBezTo>
                    <a:cubicBezTo>
                      <a:pt x="429" y="7426"/>
                      <a:pt x="512" y="7450"/>
                      <a:pt x="594" y="7450"/>
                    </a:cubicBezTo>
                    <a:cubicBezTo>
                      <a:pt x="805" y="7450"/>
                      <a:pt x="1015" y="7297"/>
                      <a:pt x="1112" y="7102"/>
                    </a:cubicBezTo>
                    <a:cubicBezTo>
                      <a:pt x="1302" y="6830"/>
                      <a:pt x="1302" y="6505"/>
                      <a:pt x="1302" y="6207"/>
                    </a:cubicBezTo>
                    <a:cubicBezTo>
                      <a:pt x="1329" y="7454"/>
                      <a:pt x="1655" y="8702"/>
                      <a:pt x="2278" y="9787"/>
                    </a:cubicBezTo>
                    <a:cubicBezTo>
                      <a:pt x="2414" y="10058"/>
                      <a:pt x="2658" y="10357"/>
                      <a:pt x="2957" y="10357"/>
                    </a:cubicBezTo>
                    <a:cubicBezTo>
                      <a:pt x="3255" y="10357"/>
                      <a:pt x="3499" y="10085"/>
                      <a:pt x="3635" y="9814"/>
                    </a:cubicBezTo>
                    <a:cubicBezTo>
                      <a:pt x="4340" y="8566"/>
                      <a:pt x="4313" y="6993"/>
                      <a:pt x="4042" y="5610"/>
                    </a:cubicBezTo>
                    <a:cubicBezTo>
                      <a:pt x="3689" y="3982"/>
                      <a:pt x="3065" y="2436"/>
                      <a:pt x="2170" y="1080"/>
                    </a:cubicBezTo>
                    <a:cubicBezTo>
                      <a:pt x="1980" y="755"/>
                      <a:pt x="1736" y="266"/>
                      <a:pt x="1438" y="49"/>
                    </a:cubicBezTo>
                    <a:cubicBezTo>
                      <a:pt x="1385" y="16"/>
                      <a:pt x="1338" y="0"/>
                      <a:pt x="12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9"/>
              <p:cNvSpPr/>
              <p:nvPr/>
            </p:nvSpPr>
            <p:spPr>
              <a:xfrm rot="8100000">
                <a:off x="7661734" y="3067964"/>
                <a:ext cx="41375" cy="146499"/>
              </a:xfrm>
              <a:custGeom>
                <a:avLst/>
                <a:gdLst/>
                <a:ahLst/>
                <a:cxnLst/>
                <a:rect l="l" t="t" r="r" b="b"/>
                <a:pathLst>
                  <a:path w="1655" h="5860" fill="none" extrusionOk="0">
                    <a:moveTo>
                      <a:pt x="0" y="1"/>
                    </a:moveTo>
                    <a:cubicBezTo>
                      <a:pt x="543" y="1981"/>
                      <a:pt x="1085" y="3907"/>
                      <a:pt x="1655" y="586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9"/>
              <p:cNvSpPr/>
              <p:nvPr/>
            </p:nvSpPr>
            <p:spPr>
              <a:xfrm rot="8100000">
                <a:off x="7717710" y="3064347"/>
                <a:ext cx="14275" cy="125449"/>
              </a:xfrm>
              <a:custGeom>
                <a:avLst/>
                <a:gdLst/>
                <a:ahLst/>
                <a:cxnLst/>
                <a:rect l="l" t="t" r="r" b="b"/>
                <a:pathLst>
                  <a:path w="571" h="5018" fill="none" extrusionOk="0">
                    <a:moveTo>
                      <a:pt x="1" y="5018"/>
                    </a:moveTo>
                    <a:cubicBezTo>
                      <a:pt x="191" y="3363"/>
                      <a:pt x="380" y="1682"/>
                      <a:pt x="57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9"/>
              <p:cNvSpPr/>
              <p:nvPr/>
            </p:nvSpPr>
            <p:spPr>
              <a:xfrm rot="8100000">
                <a:off x="7722912" y="2977261"/>
                <a:ext cx="192473" cy="155674"/>
              </a:xfrm>
              <a:custGeom>
                <a:avLst/>
                <a:gdLst/>
                <a:ahLst/>
                <a:cxnLst/>
                <a:rect l="l" t="t" r="r" b="b"/>
                <a:pathLst>
                  <a:path w="7699" h="6227" extrusionOk="0">
                    <a:moveTo>
                      <a:pt x="6900" y="0"/>
                    </a:moveTo>
                    <a:cubicBezTo>
                      <a:pt x="6422" y="0"/>
                      <a:pt x="5745" y="382"/>
                      <a:pt x="5420" y="504"/>
                    </a:cubicBezTo>
                    <a:cubicBezTo>
                      <a:pt x="3955" y="1046"/>
                      <a:pt x="2490" y="1643"/>
                      <a:pt x="1188" y="2457"/>
                    </a:cubicBezTo>
                    <a:cubicBezTo>
                      <a:pt x="863" y="2674"/>
                      <a:pt x="537" y="2918"/>
                      <a:pt x="402" y="3270"/>
                    </a:cubicBezTo>
                    <a:cubicBezTo>
                      <a:pt x="293" y="3514"/>
                      <a:pt x="320" y="3786"/>
                      <a:pt x="537" y="3948"/>
                    </a:cubicBezTo>
                    <a:cubicBezTo>
                      <a:pt x="651" y="4052"/>
                      <a:pt x="792" y="4092"/>
                      <a:pt x="941" y="4092"/>
                    </a:cubicBezTo>
                    <a:cubicBezTo>
                      <a:pt x="1184" y="4092"/>
                      <a:pt x="1448" y="3985"/>
                      <a:pt x="1649" y="3867"/>
                    </a:cubicBezTo>
                    <a:lnTo>
                      <a:pt x="1649" y="3867"/>
                    </a:lnTo>
                    <a:cubicBezTo>
                      <a:pt x="1107" y="4220"/>
                      <a:pt x="646" y="4735"/>
                      <a:pt x="266" y="5277"/>
                    </a:cubicBezTo>
                    <a:cubicBezTo>
                      <a:pt x="1" y="5687"/>
                      <a:pt x="336" y="6226"/>
                      <a:pt x="795" y="6226"/>
                    </a:cubicBezTo>
                    <a:cubicBezTo>
                      <a:pt x="852" y="6226"/>
                      <a:pt x="911" y="6218"/>
                      <a:pt x="971" y="6200"/>
                    </a:cubicBezTo>
                    <a:cubicBezTo>
                      <a:pt x="1921" y="5901"/>
                      <a:pt x="2762" y="5277"/>
                      <a:pt x="3304" y="4437"/>
                    </a:cubicBezTo>
                    <a:lnTo>
                      <a:pt x="3304" y="4437"/>
                    </a:lnTo>
                    <a:lnTo>
                      <a:pt x="3250" y="4952"/>
                    </a:lnTo>
                    <a:cubicBezTo>
                      <a:pt x="3185" y="5321"/>
                      <a:pt x="3502" y="5639"/>
                      <a:pt x="3854" y="5639"/>
                    </a:cubicBezTo>
                    <a:cubicBezTo>
                      <a:pt x="3942" y="5639"/>
                      <a:pt x="4031" y="5619"/>
                      <a:pt x="4118" y="5576"/>
                    </a:cubicBezTo>
                    <a:cubicBezTo>
                      <a:pt x="4253" y="5549"/>
                      <a:pt x="4362" y="5494"/>
                      <a:pt x="4470" y="5413"/>
                    </a:cubicBezTo>
                    <a:cubicBezTo>
                      <a:pt x="4877" y="5169"/>
                      <a:pt x="5176" y="4844"/>
                      <a:pt x="5447" y="4464"/>
                    </a:cubicBezTo>
                    <a:cubicBezTo>
                      <a:pt x="6016" y="3759"/>
                      <a:pt x="6477" y="2972"/>
                      <a:pt x="6830" y="2158"/>
                    </a:cubicBezTo>
                    <a:cubicBezTo>
                      <a:pt x="7047" y="1724"/>
                      <a:pt x="7698" y="612"/>
                      <a:pt x="7291" y="151"/>
                    </a:cubicBezTo>
                    <a:cubicBezTo>
                      <a:pt x="7196" y="43"/>
                      <a:pt x="7059" y="0"/>
                      <a:pt x="6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9"/>
              <p:cNvSpPr/>
              <p:nvPr/>
            </p:nvSpPr>
            <p:spPr>
              <a:xfrm rot="8100000">
                <a:off x="7766952" y="3065969"/>
                <a:ext cx="64424" cy="84799"/>
              </a:xfrm>
              <a:custGeom>
                <a:avLst/>
                <a:gdLst/>
                <a:ahLst/>
                <a:cxnLst/>
                <a:rect l="l" t="t" r="r" b="b"/>
                <a:pathLst>
                  <a:path w="2577" h="3392" fill="none" extrusionOk="0">
                    <a:moveTo>
                      <a:pt x="2577" y="1"/>
                    </a:moveTo>
                    <a:cubicBezTo>
                      <a:pt x="1790" y="1167"/>
                      <a:pt x="949" y="2333"/>
                      <a:pt x="0" y="339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9"/>
              <p:cNvSpPr/>
              <p:nvPr/>
            </p:nvSpPr>
            <p:spPr>
              <a:xfrm rot="8100000">
                <a:off x="7754882" y="3013957"/>
                <a:ext cx="125474" cy="112599"/>
              </a:xfrm>
              <a:custGeom>
                <a:avLst/>
                <a:gdLst/>
                <a:ahLst/>
                <a:cxnLst/>
                <a:rect l="l" t="t" r="r" b="b"/>
                <a:pathLst>
                  <a:path w="5019" h="4504" fill="none" extrusionOk="0">
                    <a:moveTo>
                      <a:pt x="5018" y="1"/>
                    </a:moveTo>
                    <a:cubicBezTo>
                      <a:pt x="3445" y="1574"/>
                      <a:pt x="1763" y="3120"/>
                      <a:pt x="0" y="4503"/>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9"/>
              <p:cNvSpPr/>
              <p:nvPr/>
            </p:nvSpPr>
            <p:spPr>
              <a:xfrm rot="8100000">
                <a:off x="7776236" y="3047662"/>
                <a:ext cx="122099" cy="73949"/>
              </a:xfrm>
              <a:custGeom>
                <a:avLst/>
                <a:gdLst/>
                <a:ahLst/>
                <a:cxnLst/>
                <a:rect l="l" t="t" r="r" b="b"/>
                <a:pathLst>
                  <a:path w="4884" h="2958" fill="none" extrusionOk="0">
                    <a:moveTo>
                      <a:pt x="4883" y="1"/>
                    </a:moveTo>
                    <a:cubicBezTo>
                      <a:pt x="3337" y="1167"/>
                      <a:pt x="1682" y="2143"/>
                      <a:pt x="1" y="2957"/>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9"/>
              <p:cNvSpPr/>
              <p:nvPr/>
            </p:nvSpPr>
            <p:spPr>
              <a:xfrm rot="8100000">
                <a:off x="7785113" y="3123972"/>
                <a:ext cx="251598" cy="474245"/>
              </a:xfrm>
              <a:custGeom>
                <a:avLst/>
                <a:gdLst/>
                <a:ahLst/>
                <a:cxnLst/>
                <a:rect l="l" t="t" r="r" b="b"/>
                <a:pathLst>
                  <a:path w="10064" h="18970" extrusionOk="0">
                    <a:moveTo>
                      <a:pt x="8525" y="1"/>
                    </a:moveTo>
                    <a:cubicBezTo>
                      <a:pt x="7718" y="1"/>
                      <a:pt x="7084" y="720"/>
                      <a:pt x="6646" y="1390"/>
                    </a:cubicBezTo>
                    <a:cubicBezTo>
                      <a:pt x="4503" y="4564"/>
                      <a:pt x="2685" y="7981"/>
                      <a:pt x="1275" y="11507"/>
                    </a:cubicBezTo>
                    <a:cubicBezTo>
                      <a:pt x="570" y="13271"/>
                      <a:pt x="0" y="15278"/>
                      <a:pt x="814" y="16959"/>
                    </a:cubicBezTo>
                    <a:cubicBezTo>
                      <a:pt x="1356" y="18044"/>
                      <a:pt x="2441" y="18804"/>
                      <a:pt x="3635" y="18939"/>
                    </a:cubicBezTo>
                    <a:cubicBezTo>
                      <a:pt x="3812" y="18960"/>
                      <a:pt x="3982" y="18970"/>
                      <a:pt x="4143" y="18970"/>
                    </a:cubicBezTo>
                    <a:cubicBezTo>
                      <a:pt x="7194" y="18970"/>
                      <a:pt x="7518" y="15448"/>
                      <a:pt x="8110" y="13026"/>
                    </a:cubicBezTo>
                    <a:cubicBezTo>
                      <a:pt x="8924" y="9772"/>
                      <a:pt x="9521" y="6435"/>
                      <a:pt x="9928" y="3072"/>
                    </a:cubicBezTo>
                    <a:cubicBezTo>
                      <a:pt x="10009" y="2448"/>
                      <a:pt x="10063" y="1824"/>
                      <a:pt x="9900" y="1228"/>
                    </a:cubicBezTo>
                    <a:cubicBezTo>
                      <a:pt x="9738" y="658"/>
                      <a:pt x="9249" y="88"/>
                      <a:pt x="8653" y="7"/>
                    </a:cubicBezTo>
                    <a:cubicBezTo>
                      <a:pt x="8610" y="3"/>
                      <a:pt x="8567" y="1"/>
                      <a:pt x="8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9"/>
              <p:cNvSpPr/>
              <p:nvPr/>
            </p:nvSpPr>
            <p:spPr>
              <a:xfrm rot="8100000">
                <a:off x="7764528" y="3274131"/>
                <a:ext cx="20375" cy="4100"/>
              </a:xfrm>
              <a:custGeom>
                <a:avLst/>
                <a:gdLst/>
                <a:ahLst/>
                <a:cxnLst/>
                <a:rect l="l" t="t" r="r" b="b"/>
                <a:pathLst>
                  <a:path w="815" h="164" fill="none" extrusionOk="0">
                    <a:moveTo>
                      <a:pt x="815" y="82"/>
                    </a:moveTo>
                    <a:cubicBezTo>
                      <a:pt x="543" y="163"/>
                      <a:pt x="272" y="136"/>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9"/>
              <p:cNvSpPr/>
              <p:nvPr/>
            </p:nvSpPr>
            <p:spPr>
              <a:xfrm rot="8100000">
                <a:off x="7795911" y="3222407"/>
                <a:ext cx="82749" cy="33250"/>
              </a:xfrm>
              <a:custGeom>
                <a:avLst/>
                <a:gdLst/>
                <a:ahLst/>
                <a:cxnLst/>
                <a:rect l="l" t="t" r="r" b="b"/>
                <a:pathLst>
                  <a:path w="3310" h="1330" fill="none" extrusionOk="0">
                    <a:moveTo>
                      <a:pt x="3309" y="1330"/>
                    </a:moveTo>
                    <a:cubicBezTo>
                      <a:pt x="2116" y="1167"/>
                      <a:pt x="977" y="679"/>
                      <a:pt x="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9"/>
              <p:cNvSpPr/>
              <p:nvPr/>
            </p:nvSpPr>
            <p:spPr>
              <a:xfrm rot="8100000">
                <a:off x="7768916" y="3201984"/>
                <a:ext cx="73949" cy="23750"/>
              </a:xfrm>
              <a:custGeom>
                <a:avLst/>
                <a:gdLst/>
                <a:ahLst/>
                <a:cxnLst/>
                <a:rect l="l" t="t" r="r" b="b"/>
                <a:pathLst>
                  <a:path w="2958" h="950" fill="none" extrusionOk="0">
                    <a:moveTo>
                      <a:pt x="2957" y="787"/>
                    </a:moveTo>
                    <a:cubicBezTo>
                      <a:pt x="1954" y="950"/>
                      <a:pt x="815" y="652"/>
                      <a:pt x="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9"/>
              <p:cNvSpPr/>
              <p:nvPr/>
            </p:nvSpPr>
            <p:spPr>
              <a:xfrm rot="8100000">
                <a:off x="7858424" y="3183286"/>
                <a:ext cx="17650" cy="12250"/>
              </a:xfrm>
              <a:custGeom>
                <a:avLst/>
                <a:gdLst/>
                <a:ahLst/>
                <a:cxnLst/>
                <a:rect l="l" t="t" r="r" b="b"/>
                <a:pathLst>
                  <a:path w="706" h="490" fill="none" extrusionOk="0">
                    <a:moveTo>
                      <a:pt x="705" y="489"/>
                    </a:moveTo>
                    <a:cubicBezTo>
                      <a:pt x="461" y="326"/>
                      <a:pt x="217" y="191"/>
                      <a:pt x="0"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9"/>
              <p:cNvSpPr/>
              <p:nvPr/>
            </p:nvSpPr>
            <p:spPr>
              <a:xfrm rot="8100000">
                <a:off x="7795686" y="3288780"/>
                <a:ext cx="43425" cy="12225"/>
              </a:xfrm>
              <a:custGeom>
                <a:avLst/>
                <a:gdLst/>
                <a:ahLst/>
                <a:cxnLst/>
                <a:rect l="l" t="t" r="r" b="b"/>
                <a:pathLst>
                  <a:path w="1737" h="489" fill="none" extrusionOk="0">
                    <a:moveTo>
                      <a:pt x="1737" y="489"/>
                    </a:moveTo>
                    <a:cubicBezTo>
                      <a:pt x="1140" y="435"/>
                      <a:pt x="543" y="272"/>
                      <a:pt x="1" y="1"/>
                    </a:cubicBezTo>
                  </a:path>
                </a:pathLst>
              </a:custGeom>
              <a:solidFill>
                <a:schemeClr val="dk1"/>
              </a:solid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9"/>
              <p:cNvSpPr/>
              <p:nvPr/>
            </p:nvSpPr>
            <p:spPr>
              <a:xfrm rot="8100000">
                <a:off x="7862301" y="3246119"/>
                <a:ext cx="50200" cy="28500"/>
              </a:xfrm>
              <a:custGeom>
                <a:avLst/>
                <a:gdLst/>
                <a:ahLst/>
                <a:cxnLst/>
                <a:rect l="l" t="t" r="r" b="b"/>
                <a:pathLst>
                  <a:path w="2008" h="1140" fill="none" extrusionOk="0">
                    <a:moveTo>
                      <a:pt x="2008" y="1140"/>
                    </a:moveTo>
                    <a:cubicBezTo>
                      <a:pt x="1248" y="977"/>
                      <a:pt x="516" y="570"/>
                      <a:pt x="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9"/>
              <p:cNvSpPr/>
              <p:nvPr/>
            </p:nvSpPr>
            <p:spPr>
              <a:xfrm rot="8100000">
                <a:off x="7810264" y="3339483"/>
                <a:ext cx="30550" cy="4775"/>
              </a:xfrm>
              <a:custGeom>
                <a:avLst/>
                <a:gdLst/>
                <a:ahLst/>
                <a:cxnLst/>
                <a:rect l="l" t="t" r="r" b="b"/>
                <a:pathLst>
                  <a:path w="1222" h="191" fill="none" extrusionOk="0">
                    <a:moveTo>
                      <a:pt x="1221" y="55"/>
                    </a:moveTo>
                    <a:cubicBezTo>
                      <a:pt x="815" y="190"/>
                      <a:pt x="381" y="136"/>
                      <a:pt x="1" y="0"/>
                    </a:cubicBezTo>
                  </a:path>
                </a:pathLst>
              </a:custGeom>
              <a:solidFill>
                <a:schemeClr val="dk1"/>
              </a:solid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9"/>
              <p:cNvSpPr/>
              <p:nvPr/>
            </p:nvSpPr>
            <p:spPr>
              <a:xfrm rot="8100000">
                <a:off x="7882069" y="3295242"/>
                <a:ext cx="54274" cy="23750"/>
              </a:xfrm>
              <a:custGeom>
                <a:avLst/>
                <a:gdLst/>
                <a:ahLst/>
                <a:cxnLst/>
                <a:rect l="l" t="t" r="r" b="b"/>
                <a:pathLst>
                  <a:path w="2171" h="950" fill="none" extrusionOk="0">
                    <a:moveTo>
                      <a:pt x="2170" y="950"/>
                    </a:moveTo>
                    <a:cubicBezTo>
                      <a:pt x="1492" y="787"/>
                      <a:pt x="814" y="543"/>
                      <a:pt x="217" y="217"/>
                    </a:cubicBezTo>
                    <a:lnTo>
                      <a:pt x="0" y="0"/>
                    </a:ln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9"/>
              <p:cNvSpPr/>
              <p:nvPr/>
            </p:nvSpPr>
            <p:spPr>
              <a:xfrm rot="8100000">
                <a:off x="7862655" y="3289188"/>
                <a:ext cx="23100" cy="6125"/>
              </a:xfrm>
              <a:custGeom>
                <a:avLst/>
                <a:gdLst/>
                <a:ahLst/>
                <a:cxnLst/>
                <a:rect l="l" t="t" r="r" b="b"/>
                <a:pathLst>
                  <a:path w="924" h="245" fill="none" extrusionOk="0">
                    <a:moveTo>
                      <a:pt x="923" y="244"/>
                    </a:moveTo>
                    <a:cubicBezTo>
                      <a:pt x="598" y="244"/>
                      <a:pt x="272" y="190"/>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9"/>
              <p:cNvSpPr/>
              <p:nvPr/>
            </p:nvSpPr>
            <p:spPr>
              <a:xfrm rot="8100000">
                <a:off x="7848546" y="3381193"/>
                <a:ext cx="27825" cy="4775"/>
              </a:xfrm>
              <a:custGeom>
                <a:avLst/>
                <a:gdLst/>
                <a:ahLst/>
                <a:cxnLst/>
                <a:rect l="l" t="t" r="r" b="b"/>
                <a:pathLst>
                  <a:path w="1113" h="191" fill="none" extrusionOk="0">
                    <a:moveTo>
                      <a:pt x="1113" y="190"/>
                    </a:moveTo>
                    <a:cubicBezTo>
                      <a:pt x="733" y="190"/>
                      <a:pt x="326" y="136"/>
                      <a:pt x="1" y="0"/>
                    </a:cubicBezTo>
                  </a:path>
                </a:pathLst>
              </a:custGeom>
              <a:solidFill>
                <a:schemeClr val="dk1"/>
              </a:solid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9"/>
              <p:cNvSpPr/>
              <p:nvPr/>
            </p:nvSpPr>
            <p:spPr>
              <a:xfrm rot="8100000">
                <a:off x="7898685" y="3338977"/>
                <a:ext cx="48850" cy="19700"/>
              </a:xfrm>
              <a:custGeom>
                <a:avLst/>
                <a:gdLst/>
                <a:ahLst/>
                <a:cxnLst/>
                <a:rect l="l" t="t" r="r" b="b"/>
                <a:pathLst>
                  <a:path w="1954" h="788" fill="none" extrusionOk="0">
                    <a:moveTo>
                      <a:pt x="1953" y="787"/>
                    </a:moveTo>
                    <a:cubicBezTo>
                      <a:pt x="1275" y="651"/>
                      <a:pt x="597" y="380"/>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9"/>
              <p:cNvSpPr/>
              <p:nvPr/>
            </p:nvSpPr>
            <p:spPr>
              <a:xfrm rot="8100000">
                <a:off x="7848541" y="3390764"/>
                <a:ext cx="94974" cy="23075"/>
              </a:xfrm>
              <a:custGeom>
                <a:avLst/>
                <a:gdLst/>
                <a:ahLst/>
                <a:cxnLst/>
                <a:rect l="l" t="t" r="r" b="b"/>
                <a:pathLst>
                  <a:path w="3799" h="923" fill="none" extrusionOk="0">
                    <a:moveTo>
                      <a:pt x="3798" y="896"/>
                    </a:moveTo>
                    <a:cubicBezTo>
                      <a:pt x="2469" y="923"/>
                      <a:pt x="1167" y="625"/>
                      <a:pt x="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9"/>
              <p:cNvSpPr/>
              <p:nvPr/>
            </p:nvSpPr>
            <p:spPr>
              <a:xfrm rot="8100000">
                <a:off x="7951414" y="3369336"/>
                <a:ext cx="16275" cy="8850"/>
              </a:xfrm>
              <a:custGeom>
                <a:avLst/>
                <a:gdLst/>
                <a:ahLst/>
                <a:cxnLst/>
                <a:rect l="l" t="t" r="r" b="b"/>
                <a:pathLst>
                  <a:path w="651" h="354" fill="none" extrusionOk="0">
                    <a:moveTo>
                      <a:pt x="651" y="353"/>
                    </a:moveTo>
                    <a:cubicBezTo>
                      <a:pt x="407" y="353"/>
                      <a:pt x="136" y="218"/>
                      <a:pt x="0"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9"/>
              <p:cNvSpPr/>
              <p:nvPr/>
            </p:nvSpPr>
            <p:spPr>
              <a:xfrm rot="8100000">
                <a:off x="7906761" y="3419652"/>
                <a:ext cx="18325" cy="4100"/>
              </a:xfrm>
              <a:custGeom>
                <a:avLst/>
                <a:gdLst/>
                <a:ahLst/>
                <a:cxnLst/>
                <a:rect l="l" t="t" r="r" b="b"/>
                <a:pathLst>
                  <a:path w="733" h="164" fill="none" extrusionOk="0">
                    <a:moveTo>
                      <a:pt x="733" y="136"/>
                    </a:moveTo>
                    <a:cubicBezTo>
                      <a:pt x="516" y="163"/>
                      <a:pt x="245" y="109"/>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9"/>
              <p:cNvSpPr/>
              <p:nvPr/>
            </p:nvSpPr>
            <p:spPr>
              <a:xfrm rot="8100000">
                <a:off x="7947726" y="3392274"/>
                <a:ext cx="33250" cy="17650"/>
              </a:xfrm>
              <a:custGeom>
                <a:avLst/>
                <a:gdLst/>
                <a:ahLst/>
                <a:cxnLst/>
                <a:rect l="l" t="t" r="r" b="b"/>
                <a:pathLst>
                  <a:path w="1330" h="706" fill="none" extrusionOk="0">
                    <a:moveTo>
                      <a:pt x="1329" y="706"/>
                    </a:moveTo>
                    <a:cubicBezTo>
                      <a:pt x="868" y="543"/>
                      <a:pt x="407" y="299"/>
                      <a:pt x="0"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9"/>
              <p:cNvSpPr/>
              <p:nvPr/>
            </p:nvSpPr>
            <p:spPr>
              <a:xfrm rot="8100000">
                <a:off x="7894943" y="3436619"/>
                <a:ext cx="87499" cy="29175"/>
              </a:xfrm>
              <a:custGeom>
                <a:avLst/>
                <a:gdLst/>
                <a:ahLst/>
                <a:cxnLst/>
                <a:rect l="l" t="t" r="r" b="b"/>
                <a:pathLst>
                  <a:path w="3500" h="1167" fill="none" extrusionOk="0">
                    <a:moveTo>
                      <a:pt x="3499" y="1167"/>
                    </a:moveTo>
                    <a:cubicBezTo>
                      <a:pt x="2279" y="1031"/>
                      <a:pt x="1085" y="624"/>
                      <a:pt x="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9"/>
              <p:cNvSpPr/>
              <p:nvPr/>
            </p:nvSpPr>
            <p:spPr>
              <a:xfrm rot="8100000">
                <a:off x="7926582" y="3475727"/>
                <a:ext cx="71224" cy="30525"/>
              </a:xfrm>
              <a:custGeom>
                <a:avLst/>
                <a:gdLst/>
                <a:ahLst/>
                <a:cxnLst/>
                <a:rect l="l" t="t" r="r" b="b"/>
                <a:pathLst>
                  <a:path w="2849" h="1221" fill="none" extrusionOk="0">
                    <a:moveTo>
                      <a:pt x="2849" y="1221"/>
                    </a:moveTo>
                    <a:cubicBezTo>
                      <a:pt x="1791" y="1085"/>
                      <a:pt x="815" y="651"/>
                      <a:pt x="1" y="0"/>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9"/>
              <p:cNvSpPr/>
              <p:nvPr/>
            </p:nvSpPr>
            <p:spPr>
              <a:xfrm rot="8100000">
                <a:off x="7955575" y="3513347"/>
                <a:ext cx="23775" cy="6125"/>
              </a:xfrm>
              <a:custGeom>
                <a:avLst/>
                <a:gdLst/>
                <a:ahLst/>
                <a:cxnLst/>
                <a:rect l="l" t="t" r="r" b="b"/>
                <a:pathLst>
                  <a:path w="951" h="245" fill="none" extrusionOk="0">
                    <a:moveTo>
                      <a:pt x="950" y="244"/>
                    </a:moveTo>
                    <a:cubicBezTo>
                      <a:pt x="625" y="244"/>
                      <a:pt x="272" y="163"/>
                      <a:pt x="1" y="0"/>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9"/>
              <p:cNvSpPr/>
              <p:nvPr/>
            </p:nvSpPr>
            <p:spPr>
              <a:xfrm rot="8100000">
                <a:off x="7987029" y="3498757"/>
                <a:ext cx="16975" cy="10875"/>
              </a:xfrm>
              <a:custGeom>
                <a:avLst/>
                <a:gdLst/>
                <a:ahLst/>
                <a:cxnLst/>
                <a:rect l="l" t="t" r="r" b="b"/>
                <a:pathLst>
                  <a:path w="679" h="435" fill="none" extrusionOk="0">
                    <a:moveTo>
                      <a:pt x="678" y="435"/>
                    </a:moveTo>
                    <a:cubicBezTo>
                      <a:pt x="407" y="326"/>
                      <a:pt x="163" y="218"/>
                      <a:pt x="0" y="1"/>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9"/>
              <p:cNvSpPr/>
              <p:nvPr/>
            </p:nvSpPr>
            <p:spPr>
              <a:xfrm rot="8100000">
                <a:off x="7961752" y="3529180"/>
                <a:ext cx="53599" cy="22400"/>
              </a:xfrm>
              <a:custGeom>
                <a:avLst/>
                <a:gdLst/>
                <a:ahLst/>
                <a:cxnLst/>
                <a:rect l="l" t="t" r="r" b="b"/>
                <a:pathLst>
                  <a:path w="2144" h="896" fill="none" extrusionOk="0">
                    <a:moveTo>
                      <a:pt x="2143" y="895"/>
                    </a:moveTo>
                    <a:cubicBezTo>
                      <a:pt x="1357" y="787"/>
                      <a:pt x="624" y="488"/>
                      <a:pt x="0" y="0"/>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9"/>
              <p:cNvSpPr/>
              <p:nvPr/>
            </p:nvSpPr>
            <p:spPr>
              <a:xfrm rot="8100000">
                <a:off x="7788744" y="3235113"/>
                <a:ext cx="72599" cy="195273"/>
              </a:xfrm>
              <a:custGeom>
                <a:avLst/>
                <a:gdLst/>
                <a:ahLst/>
                <a:cxnLst/>
                <a:rect l="l" t="t" r="r" b="b"/>
                <a:pathLst>
                  <a:path w="2904" h="7811" extrusionOk="0">
                    <a:moveTo>
                      <a:pt x="2276" y="0"/>
                    </a:moveTo>
                    <a:cubicBezTo>
                      <a:pt x="2071" y="0"/>
                      <a:pt x="1875" y="118"/>
                      <a:pt x="1737" y="256"/>
                    </a:cubicBezTo>
                    <a:cubicBezTo>
                      <a:pt x="1574" y="446"/>
                      <a:pt x="1493" y="690"/>
                      <a:pt x="1439" y="907"/>
                    </a:cubicBezTo>
                    <a:cubicBezTo>
                      <a:pt x="1086" y="1938"/>
                      <a:pt x="815" y="3050"/>
                      <a:pt x="598" y="4081"/>
                    </a:cubicBezTo>
                    <a:cubicBezTo>
                      <a:pt x="489" y="4623"/>
                      <a:pt x="381" y="5166"/>
                      <a:pt x="272" y="5762"/>
                    </a:cubicBezTo>
                    <a:cubicBezTo>
                      <a:pt x="218" y="6224"/>
                      <a:pt x="1" y="6875"/>
                      <a:pt x="82" y="7336"/>
                    </a:cubicBezTo>
                    <a:cubicBezTo>
                      <a:pt x="109" y="7675"/>
                      <a:pt x="340" y="7810"/>
                      <a:pt x="604" y="7810"/>
                    </a:cubicBezTo>
                    <a:cubicBezTo>
                      <a:pt x="869" y="7810"/>
                      <a:pt x="1167" y="7675"/>
                      <a:pt x="1330" y="7471"/>
                    </a:cubicBezTo>
                    <a:cubicBezTo>
                      <a:pt x="1601" y="7173"/>
                      <a:pt x="1710" y="6603"/>
                      <a:pt x="1845" y="6224"/>
                    </a:cubicBezTo>
                    <a:cubicBezTo>
                      <a:pt x="2008" y="5708"/>
                      <a:pt x="2144" y="5220"/>
                      <a:pt x="2279" y="4678"/>
                    </a:cubicBezTo>
                    <a:cubicBezTo>
                      <a:pt x="2551" y="3538"/>
                      <a:pt x="2768" y="2372"/>
                      <a:pt x="2849" y="1179"/>
                    </a:cubicBezTo>
                    <a:cubicBezTo>
                      <a:pt x="2903" y="934"/>
                      <a:pt x="2903" y="717"/>
                      <a:pt x="2822" y="500"/>
                    </a:cubicBezTo>
                    <a:cubicBezTo>
                      <a:pt x="2768" y="283"/>
                      <a:pt x="2632" y="94"/>
                      <a:pt x="2388" y="12"/>
                    </a:cubicBezTo>
                    <a:cubicBezTo>
                      <a:pt x="2351" y="4"/>
                      <a:pt x="2313" y="0"/>
                      <a:pt x="2276"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9"/>
              <p:cNvSpPr/>
              <p:nvPr/>
            </p:nvSpPr>
            <p:spPr>
              <a:xfrm rot="8100000">
                <a:off x="8027736" y="2859073"/>
                <a:ext cx="667269" cy="574869"/>
              </a:xfrm>
              <a:custGeom>
                <a:avLst/>
                <a:gdLst/>
                <a:ahLst/>
                <a:cxnLst/>
                <a:rect l="l" t="t" r="r" b="b"/>
                <a:pathLst>
                  <a:path w="26691" h="22995" extrusionOk="0">
                    <a:moveTo>
                      <a:pt x="7607" y="0"/>
                    </a:moveTo>
                    <a:cubicBezTo>
                      <a:pt x="6548" y="0"/>
                      <a:pt x="5507" y="126"/>
                      <a:pt x="4530" y="554"/>
                    </a:cubicBezTo>
                    <a:cubicBezTo>
                      <a:pt x="3011" y="1232"/>
                      <a:pt x="1790" y="2832"/>
                      <a:pt x="2035" y="4460"/>
                    </a:cubicBezTo>
                    <a:cubicBezTo>
                      <a:pt x="597" y="5924"/>
                      <a:pt x="0" y="8121"/>
                      <a:pt x="461" y="10101"/>
                    </a:cubicBezTo>
                    <a:cubicBezTo>
                      <a:pt x="977" y="12054"/>
                      <a:pt x="2523" y="13763"/>
                      <a:pt x="4503" y="14333"/>
                    </a:cubicBezTo>
                    <a:cubicBezTo>
                      <a:pt x="3228" y="14604"/>
                      <a:pt x="2224" y="15879"/>
                      <a:pt x="2306" y="17181"/>
                    </a:cubicBezTo>
                    <a:cubicBezTo>
                      <a:pt x="2360" y="18456"/>
                      <a:pt x="3445" y="19649"/>
                      <a:pt x="4774" y="19785"/>
                    </a:cubicBezTo>
                    <a:cubicBezTo>
                      <a:pt x="4232" y="20571"/>
                      <a:pt x="4611" y="21683"/>
                      <a:pt x="5344" y="22253"/>
                    </a:cubicBezTo>
                    <a:cubicBezTo>
                      <a:pt x="6103" y="22850"/>
                      <a:pt x="7080" y="22931"/>
                      <a:pt x="8029" y="22985"/>
                    </a:cubicBezTo>
                    <a:cubicBezTo>
                      <a:pt x="8219" y="22991"/>
                      <a:pt x="8408" y="22995"/>
                      <a:pt x="8598" y="22995"/>
                    </a:cubicBezTo>
                    <a:cubicBezTo>
                      <a:pt x="15050" y="22995"/>
                      <a:pt x="21389" y="19432"/>
                      <a:pt x="24683" y="13899"/>
                    </a:cubicBezTo>
                    <a:cubicBezTo>
                      <a:pt x="25659" y="12271"/>
                      <a:pt x="26338" y="10101"/>
                      <a:pt x="25334" y="8501"/>
                    </a:cubicBezTo>
                    <a:lnTo>
                      <a:pt x="25334" y="8501"/>
                    </a:lnTo>
                    <a:lnTo>
                      <a:pt x="26690" y="10020"/>
                    </a:lnTo>
                    <a:cubicBezTo>
                      <a:pt x="25388" y="6765"/>
                      <a:pt x="22649" y="4216"/>
                      <a:pt x="19557" y="2670"/>
                    </a:cubicBezTo>
                    <a:cubicBezTo>
                      <a:pt x="16437" y="1096"/>
                      <a:pt x="12938" y="418"/>
                      <a:pt x="9467" y="93"/>
                    </a:cubicBezTo>
                    <a:cubicBezTo>
                      <a:pt x="8847" y="43"/>
                      <a:pt x="8224" y="0"/>
                      <a:pt x="7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9"/>
              <p:cNvSpPr/>
              <p:nvPr/>
            </p:nvSpPr>
            <p:spPr>
              <a:xfrm rot="8100000">
                <a:off x="8324140" y="3181942"/>
                <a:ext cx="423821" cy="104899"/>
              </a:xfrm>
              <a:custGeom>
                <a:avLst/>
                <a:gdLst/>
                <a:ahLst/>
                <a:cxnLst/>
                <a:rect l="l" t="t" r="r" b="b"/>
                <a:pathLst>
                  <a:path w="16953" h="4196" extrusionOk="0">
                    <a:moveTo>
                      <a:pt x="2562" y="0"/>
                    </a:moveTo>
                    <a:cubicBezTo>
                      <a:pt x="1762" y="0"/>
                      <a:pt x="982" y="51"/>
                      <a:pt x="217" y="154"/>
                    </a:cubicBezTo>
                    <a:cubicBezTo>
                      <a:pt x="163" y="263"/>
                      <a:pt x="55" y="398"/>
                      <a:pt x="0" y="480"/>
                    </a:cubicBezTo>
                    <a:cubicBezTo>
                      <a:pt x="794" y="363"/>
                      <a:pt x="1615" y="306"/>
                      <a:pt x="2463" y="306"/>
                    </a:cubicBezTo>
                    <a:cubicBezTo>
                      <a:pt x="3994" y="306"/>
                      <a:pt x="5614" y="493"/>
                      <a:pt x="7324" y="859"/>
                    </a:cubicBezTo>
                    <a:cubicBezTo>
                      <a:pt x="10552" y="1564"/>
                      <a:pt x="13671" y="2894"/>
                      <a:pt x="16709" y="4195"/>
                    </a:cubicBezTo>
                    <a:cubicBezTo>
                      <a:pt x="16817" y="4195"/>
                      <a:pt x="16899" y="4141"/>
                      <a:pt x="16953" y="4087"/>
                    </a:cubicBezTo>
                    <a:lnTo>
                      <a:pt x="16953" y="4060"/>
                    </a:lnTo>
                    <a:cubicBezTo>
                      <a:pt x="16953" y="3979"/>
                      <a:pt x="16899" y="3924"/>
                      <a:pt x="16844" y="3870"/>
                    </a:cubicBezTo>
                    <a:cubicBezTo>
                      <a:pt x="13834" y="2595"/>
                      <a:pt x="10660" y="1266"/>
                      <a:pt x="7378" y="561"/>
                    </a:cubicBezTo>
                    <a:cubicBezTo>
                      <a:pt x="5687" y="187"/>
                      <a:pt x="4089" y="0"/>
                      <a:pt x="25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9"/>
              <p:cNvSpPr/>
              <p:nvPr/>
            </p:nvSpPr>
            <p:spPr>
              <a:xfrm rot="8100000">
                <a:off x="7980921" y="2910830"/>
                <a:ext cx="640144" cy="335222"/>
              </a:xfrm>
              <a:custGeom>
                <a:avLst/>
                <a:gdLst/>
                <a:ahLst/>
                <a:cxnLst/>
                <a:rect l="l" t="t" r="r" b="b"/>
                <a:pathLst>
                  <a:path w="25606" h="13409" extrusionOk="0">
                    <a:moveTo>
                      <a:pt x="2055" y="1"/>
                    </a:moveTo>
                    <a:cubicBezTo>
                      <a:pt x="1371" y="1"/>
                      <a:pt x="679" y="7"/>
                      <a:pt x="1" y="21"/>
                    </a:cubicBezTo>
                    <a:lnTo>
                      <a:pt x="1" y="374"/>
                    </a:lnTo>
                    <a:cubicBezTo>
                      <a:pt x="679" y="360"/>
                      <a:pt x="1371" y="353"/>
                      <a:pt x="2055" y="353"/>
                    </a:cubicBezTo>
                    <a:cubicBezTo>
                      <a:pt x="2740" y="353"/>
                      <a:pt x="3418" y="360"/>
                      <a:pt x="4069" y="374"/>
                    </a:cubicBezTo>
                    <a:cubicBezTo>
                      <a:pt x="8246" y="428"/>
                      <a:pt x="12532" y="509"/>
                      <a:pt x="16736" y="1052"/>
                    </a:cubicBezTo>
                    <a:cubicBezTo>
                      <a:pt x="19259" y="1377"/>
                      <a:pt x="21808" y="1892"/>
                      <a:pt x="24277" y="2571"/>
                    </a:cubicBezTo>
                    <a:cubicBezTo>
                      <a:pt x="24250" y="2598"/>
                      <a:pt x="24195" y="2598"/>
                      <a:pt x="24141" y="2652"/>
                    </a:cubicBezTo>
                    <a:lnTo>
                      <a:pt x="15299" y="2408"/>
                    </a:lnTo>
                    <a:cubicBezTo>
                      <a:pt x="13458" y="2356"/>
                      <a:pt x="11589" y="2304"/>
                      <a:pt x="9710" y="2304"/>
                    </a:cubicBezTo>
                    <a:cubicBezTo>
                      <a:pt x="6690" y="2304"/>
                      <a:pt x="3645" y="2438"/>
                      <a:pt x="652" y="2923"/>
                    </a:cubicBezTo>
                    <a:cubicBezTo>
                      <a:pt x="733" y="3005"/>
                      <a:pt x="760" y="3113"/>
                      <a:pt x="815" y="3222"/>
                    </a:cubicBezTo>
                    <a:cubicBezTo>
                      <a:pt x="3809" y="2765"/>
                      <a:pt x="6846" y="2635"/>
                      <a:pt x="9865" y="2635"/>
                    </a:cubicBezTo>
                    <a:cubicBezTo>
                      <a:pt x="11687" y="2635"/>
                      <a:pt x="13502" y="2682"/>
                      <a:pt x="15299" y="2733"/>
                    </a:cubicBezTo>
                    <a:lnTo>
                      <a:pt x="23409" y="2950"/>
                    </a:lnTo>
                    <a:cubicBezTo>
                      <a:pt x="18392" y="4871"/>
                      <a:pt x="13074" y="5852"/>
                      <a:pt x="7730" y="5852"/>
                    </a:cubicBezTo>
                    <a:cubicBezTo>
                      <a:pt x="6284" y="5852"/>
                      <a:pt x="4836" y="5780"/>
                      <a:pt x="3391" y="5636"/>
                    </a:cubicBezTo>
                    <a:lnTo>
                      <a:pt x="3391" y="5636"/>
                    </a:lnTo>
                    <a:cubicBezTo>
                      <a:pt x="3663" y="5771"/>
                      <a:pt x="3934" y="5853"/>
                      <a:pt x="4205" y="5961"/>
                    </a:cubicBezTo>
                    <a:cubicBezTo>
                      <a:pt x="4151" y="5961"/>
                      <a:pt x="4124" y="5988"/>
                      <a:pt x="4042" y="6042"/>
                    </a:cubicBezTo>
                    <a:cubicBezTo>
                      <a:pt x="5283" y="6151"/>
                      <a:pt x="6526" y="6205"/>
                      <a:pt x="7769" y="6205"/>
                    </a:cubicBezTo>
                    <a:cubicBezTo>
                      <a:pt x="13344" y="6205"/>
                      <a:pt x="18901" y="5122"/>
                      <a:pt x="24114" y="3059"/>
                    </a:cubicBezTo>
                    <a:lnTo>
                      <a:pt x="24114" y="3059"/>
                    </a:lnTo>
                    <a:cubicBezTo>
                      <a:pt x="21429" y="5419"/>
                      <a:pt x="17713" y="7073"/>
                      <a:pt x="13346" y="7833"/>
                    </a:cubicBezTo>
                    <a:cubicBezTo>
                      <a:pt x="10758" y="8283"/>
                      <a:pt x="8132" y="8396"/>
                      <a:pt x="5520" y="8396"/>
                    </a:cubicBezTo>
                    <a:cubicBezTo>
                      <a:pt x="4354" y="8396"/>
                      <a:pt x="3191" y="8373"/>
                      <a:pt x="2035" y="8348"/>
                    </a:cubicBezTo>
                    <a:lnTo>
                      <a:pt x="2035" y="8673"/>
                    </a:lnTo>
                    <a:cubicBezTo>
                      <a:pt x="3209" y="8707"/>
                      <a:pt x="4393" y="8733"/>
                      <a:pt x="5580" y="8733"/>
                    </a:cubicBezTo>
                    <a:cubicBezTo>
                      <a:pt x="8207" y="8733"/>
                      <a:pt x="10849" y="8606"/>
                      <a:pt x="13427" y="8158"/>
                    </a:cubicBezTo>
                    <a:cubicBezTo>
                      <a:pt x="17306" y="7480"/>
                      <a:pt x="20669" y="6124"/>
                      <a:pt x="23273" y="4198"/>
                    </a:cubicBezTo>
                    <a:lnTo>
                      <a:pt x="23273" y="4198"/>
                    </a:lnTo>
                    <a:cubicBezTo>
                      <a:pt x="20669" y="6612"/>
                      <a:pt x="17604" y="8104"/>
                      <a:pt x="15190" y="8945"/>
                    </a:cubicBezTo>
                    <a:cubicBezTo>
                      <a:pt x="11447" y="10301"/>
                      <a:pt x="7514" y="10925"/>
                      <a:pt x="3717" y="11250"/>
                    </a:cubicBezTo>
                    <a:cubicBezTo>
                      <a:pt x="3934" y="11359"/>
                      <a:pt x="4205" y="11467"/>
                      <a:pt x="4476" y="11494"/>
                    </a:cubicBezTo>
                    <a:lnTo>
                      <a:pt x="4476" y="11521"/>
                    </a:lnTo>
                    <a:cubicBezTo>
                      <a:pt x="8057" y="11142"/>
                      <a:pt x="11745" y="10545"/>
                      <a:pt x="15299" y="9243"/>
                    </a:cubicBezTo>
                    <a:cubicBezTo>
                      <a:pt x="17821" y="8348"/>
                      <a:pt x="21076" y="6775"/>
                      <a:pt x="23788" y="4144"/>
                    </a:cubicBezTo>
                    <a:lnTo>
                      <a:pt x="23788" y="4144"/>
                    </a:lnTo>
                    <a:cubicBezTo>
                      <a:pt x="23327" y="4740"/>
                      <a:pt x="22839" y="5310"/>
                      <a:pt x="22297" y="5907"/>
                    </a:cubicBezTo>
                    <a:cubicBezTo>
                      <a:pt x="17988" y="10420"/>
                      <a:pt x="11716" y="13067"/>
                      <a:pt x="5474" y="13067"/>
                    </a:cubicBezTo>
                    <a:cubicBezTo>
                      <a:pt x="5114" y="13067"/>
                      <a:pt x="4754" y="13058"/>
                      <a:pt x="4395" y="13040"/>
                    </a:cubicBezTo>
                    <a:lnTo>
                      <a:pt x="4395" y="13040"/>
                    </a:lnTo>
                    <a:cubicBezTo>
                      <a:pt x="4422" y="13149"/>
                      <a:pt x="4476" y="13284"/>
                      <a:pt x="4558" y="13393"/>
                    </a:cubicBezTo>
                    <a:cubicBezTo>
                      <a:pt x="4834" y="13403"/>
                      <a:pt x="5110" y="13408"/>
                      <a:pt x="5386" y="13408"/>
                    </a:cubicBezTo>
                    <a:cubicBezTo>
                      <a:pt x="11760" y="13408"/>
                      <a:pt x="18146" y="10725"/>
                      <a:pt x="22514" y="6124"/>
                    </a:cubicBezTo>
                    <a:cubicBezTo>
                      <a:pt x="23463" y="5147"/>
                      <a:pt x="24277" y="4144"/>
                      <a:pt x="24928" y="3086"/>
                    </a:cubicBezTo>
                    <a:lnTo>
                      <a:pt x="25307" y="3086"/>
                    </a:lnTo>
                    <a:cubicBezTo>
                      <a:pt x="25362" y="3086"/>
                      <a:pt x="25416" y="3059"/>
                      <a:pt x="25443" y="2977"/>
                    </a:cubicBezTo>
                    <a:lnTo>
                      <a:pt x="25470" y="2977"/>
                    </a:lnTo>
                    <a:cubicBezTo>
                      <a:pt x="25497" y="2869"/>
                      <a:pt x="25497" y="2788"/>
                      <a:pt x="25551" y="2679"/>
                    </a:cubicBezTo>
                    <a:cubicBezTo>
                      <a:pt x="25443" y="2652"/>
                      <a:pt x="25334" y="2598"/>
                      <a:pt x="25280" y="2571"/>
                    </a:cubicBezTo>
                    <a:cubicBezTo>
                      <a:pt x="25362" y="2435"/>
                      <a:pt x="25470" y="2299"/>
                      <a:pt x="25606" y="2164"/>
                    </a:cubicBezTo>
                    <a:cubicBezTo>
                      <a:pt x="25606" y="1892"/>
                      <a:pt x="25606" y="1648"/>
                      <a:pt x="25551" y="1431"/>
                    </a:cubicBezTo>
                    <a:cubicBezTo>
                      <a:pt x="25307" y="1621"/>
                      <a:pt x="25145" y="1974"/>
                      <a:pt x="24928" y="2299"/>
                    </a:cubicBezTo>
                    <a:cubicBezTo>
                      <a:pt x="24928" y="2326"/>
                      <a:pt x="24901" y="2326"/>
                      <a:pt x="24901" y="2381"/>
                    </a:cubicBezTo>
                    <a:lnTo>
                      <a:pt x="24765" y="2381"/>
                    </a:lnTo>
                    <a:cubicBezTo>
                      <a:pt x="22161" y="1621"/>
                      <a:pt x="19449" y="1079"/>
                      <a:pt x="16763" y="699"/>
                    </a:cubicBezTo>
                    <a:cubicBezTo>
                      <a:pt x="12559" y="157"/>
                      <a:pt x="8246" y="102"/>
                      <a:pt x="4069" y="21"/>
                    </a:cubicBezTo>
                    <a:cubicBezTo>
                      <a:pt x="3418" y="7"/>
                      <a:pt x="2740" y="1"/>
                      <a:pt x="20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9"/>
              <p:cNvSpPr/>
              <p:nvPr/>
            </p:nvSpPr>
            <p:spPr>
              <a:xfrm rot="8100000">
                <a:off x="8172212" y="3149987"/>
                <a:ext cx="564195" cy="104074"/>
              </a:xfrm>
              <a:custGeom>
                <a:avLst/>
                <a:gdLst/>
                <a:ahLst/>
                <a:cxnLst/>
                <a:rect l="l" t="t" r="r" b="b"/>
                <a:pathLst>
                  <a:path w="22568" h="4163" extrusionOk="0">
                    <a:moveTo>
                      <a:pt x="5276" y="1"/>
                    </a:moveTo>
                    <a:cubicBezTo>
                      <a:pt x="3576" y="1"/>
                      <a:pt x="1876" y="109"/>
                      <a:pt x="191" y="328"/>
                    </a:cubicBezTo>
                    <a:cubicBezTo>
                      <a:pt x="137" y="436"/>
                      <a:pt x="82" y="572"/>
                      <a:pt x="1" y="680"/>
                    </a:cubicBezTo>
                    <a:cubicBezTo>
                      <a:pt x="1781" y="432"/>
                      <a:pt x="3575" y="309"/>
                      <a:pt x="5367" y="309"/>
                    </a:cubicBezTo>
                    <a:cubicBezTo>
                      <a:pt x="11220" y="309"/>
                      <a:pt x="17056" y="1619"/>
                      <a:pt x="22351" y="4152"/>
                    </a:cubicBezTo>
                    <a:cubicBezTo>
                      <a:pt x="22373" y="4159"/>
                      <a:pt x="22395" y="4163"/>
                      <a:pt x="22416" y="4163"/>
                    </a:cubicBezTo>
                    <a:cubicBezTo>
                      <a:pt x="22474" y="4163"/>
                      <a:pt x="22528" y="4138"/>
                      <a:pt x="22568" y="4098"/>
                    </a:cubicBezTo>
                    <a:lnTo>
                      <a:pt x="22568" y="4071"/>
                    </a:lnTo>
                    <a:cubicBezTo>
                      <a:pt x="22568" y="3989"/>
                      <a:pt x="22514" y="3935"/>
                      <a:pt x="22459" y="3881"/>
                    </a:cubicBezTo>
                    <a:cubicBezTo>
                      <a:pt x="17109" y="1311"/>
                      <a:pt x="11187" y="1"/>
                      <a:pt x="5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9"/>
              <p:cNvSpPr/>
              <p:nvPr/>
            </p:nvSpPr>
            <p:spPr>
              <a:xfrm rot="8100000">
                <a:off x="8163734" y="3403248"/>
                <a:ext cx="10875" cy="13150"/>
              </a:xfrm>
              <a:custGeom>
                <a:avLst/>
                <a:gdLst/>
                <a:ahLst/>
                <a:cxnLst/>
                <a:rect l="l" t="t" r="r" b="b"/>
                <a:pathLst>
                  <a:path w="435" h="526" extrusionOk="0">
                    <a:moveTo>
                      <a:pt x="141" y="0"/>
                    </a:moveTo>
                    <a:cubicBezTo>
                      <a:pt x="87" y="0"/>
                      <a:pt x="20" y="31"/>
                      <a:pt x="0" y="92"/>
                    </a:cubicBezTo>
                    <a:lnTo>
                      <a:pt x="353" y="526"/>
                    </a:lnTo>
                    <a:lnTo>
                      <a:pt x="353" y="499"/>
                    </a:lnTo>
                    <a:cubicBezTo>
                      <a:pt x="434" y="417"/>
                      <a:pt x="407" y="363"/>
                      <a:pt x="326" y="336"/>
                    </a:cubicBezTo>
                    <a:cubicBezTo>
                      <a:pt x="298" y="282"/>
                      <a:pt x="271" y="282"/>
                      <a:pt x="271" y="282"/>
                    </a:cubicBezTo>
                    <a:cubicBezTo>
                      <a:pt x="271" y="255"/>
                      <a:pt x="298" y="255"/>
                      <a:pt x="298" y="227"/>
                    </a:cubicBezTo>
                    <a:lnTo>
                      <a:pt x="298" y="200"/>
                    </a:lnTo>
                    <a:cubicBezTo>
                      <a:pt x="298" y="119"/>
                      <a:pt x="271" y="65"/>
                      <a:pt x="190" y="10"/>
                    </a:cubicBezTo>
                    <a:cubicBezTo>
                      <a:pt x="176" y="4"/>
                      <a:pt x="159" y="0"/>
                      <a:pt x="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9"/>
              <p:cNvSpPr/>
              <p:nvPr/>
            </p:nvSpPr>
            <p:spPr>
              <a:xfrm rot="8100000">
                <a:off x="8407994" y="2701790"/>
                <a:ext cx="221748" cy="574369"/>
              </a:xfrm>
              <a:custGeom>
                <a:avLst/>
                <a:gdLst/>
                <a:ahLst/>
                <a:cxnLst/>
                <a:rect l="l" t="t" r="r" b="b"/>
                <a:pathLst>
                  <a:path w="8870" h="22975" extrusionOk="0">
                    <a:moveTo>
                      <a:pt x="6890" y="0"/>
                    </a:moveTo>
                    <a:lnTo>
                      <a:pt x="6890" y="0"/>
                    </a:lnTo>
                    <a:cubicBezTo>
                      <a:pt x="6076" y="82"/>
                      <a:pt x="5289" y="217"/>
                      <a:pt x="4584" y="543"/>
                    </a:cubicBezTo>
                    <a:cubicBezTo>
                      <a:pt x="3011" y="1221"/>
                      <a:pt x="1790" y="2821"/>
                      <a:pt x="2035" y="4449"/>
                    </a:cubicBezTo>
                    <a:cubicBezTo>
                      <a:pt x="597" y="5913"/>
                      <a:pt x="0" y="8110"/>
                      <a:pt x="461" y="10063"/>
                    </a:cubicBezTo>
                    <a:cubicBezTo>
                      <a:pt x="977" y="12043"/>
                      <a:pt x="2550" y="13752"/>
                      <a:pt x="4503" y="14322"/>
                    </a:cubicBezTo>
                    <a:cubicBezTo>
                      <a:pt x="3228" y="14593"/>
                      <a:pt x="2224" y="15868"/>
                      <a:pt x="2306" y="17170"/>
                    </a:cubicBezTo>
                    <a:cubicBezTo>
                      <a:pt x="2360" y="18445"/>
                      <a:pt x="3445" y="19638"/>
                      <a:pt x="4774" y="19774"/>
                    </a:cubicBezTo>
                    <a:cubicBezTo>
                      <a:pt x="4232" y="20560"/>
                      <a:pt x="4611" y="21672"/>
                      <a:pt x="5344" y="22242"/>
                    </a:cubicBezTo>
                    <a:cubicBezTo>
                      <a:pt x="6103" y="22839"/>
                      <a:pt x="7080" y="22920"/>
                      <a:pt x="8029" y="22974"/>
                    </a:cubicBezTo>
                    <a:lnTo>
                      <a:pt x="8870" y="22974"/>
                    </a:lnTo>
                    <a:cubicBezTo>
                      <a:pt x="8463" y="22757"/>
                      <a:pt x="8110" y="22513"/>
                      <a:pt x="7758" y="22242"/>
                    </a:cubicBezTo>
                    <a:cubicBezTo>
                      <a:pt x="6646" y="21293"/>
                      <a:pt x="6022" y="19557"/>
                      <a:pt x="6808" y="18309"/>
                    </a:cubicBezTo>
                    <a:cubicBezTo>
                      <a:pt x="5832" y="17821"/>
                      <a:pt x="5208" y="16627"/>
                      <a:pt x="5344" y="15542"/>
                    </a:cubicBezTo>
                    <a:cubicBezTo>
                      <a:pt x="5479" y="14430"/>
                      <a:pt x="6374" y="13427"/>
                      <a:pt x="7459" y="13210"/>
                    </a:cubicBezTo>
                    <a:cubicBezTo>
                      <a:pt x="6157" y="12938"/>
                      <a:pt x="4910" y="12315"/>
                      <a:pt x="3988" y="11338"/>
                    </a:cubicBezTo>
                    <a:cubicBezTo>
                      <a:pt x="3120" y="10362"/>
                      <a:pt x="2604" y="8951"/>
                      <a:pt x="2957" y="7676"/>
                    </a:cubicBezTo>
                    <a:cubicBezTo>
                      <a:pt x="3255" y="6374"/>
                      <a:pt x="4449" y="5290"/>
                      <a:pt x="5751" y="5290"/>
                    </a:cubicBezTo>
                    <a:cubicBezTo>
                      <a:pt x="4720" y="4394"/>
                      <a:pt x="4720" y="2686"/>
                      <a:pt x="5425" y="1492"/>
                    </a:cubicBezTo>
                    <a:cubicBezTo>
                      <a:pt x="5805" y="895"/>
                      <a:pt x="6293" y="407"/>
                      <a:pt x="6890"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9"/>
              <p:cNvSpPr/>
              <p:nvPr/>
            </p:nvSpPr>
            <p:spPr>
              <a:xfrm rot="8100000">
                <a:off x="8086463" y="3119236"/>
                <a:ext cx="585894" cy="420521"/>
              </a:xfrm>
              <a:custGeom>
                <a:avLst/>
                <a:gdLst/>
                <a:ahLst/>
                <a:cxnLst/>
                <a:rect l="l" t="t" r="r" b="b"/>
                <a:pathLst>
                  <a:path w="23436" h="16821" extrusionOk="0">
                    <a:moveTo>
                      <a:pt x="7606" y="0"/>
                    </a:moveTo>
                    <a:cubicBezTo>
                      <a:pt x="6318" y="0"/>
                      <a:pt x="5028" y="55"/>
                      <a:pt x="3743" y="115"/>
                    </a:cubicBezTo>
                    <a:cubicBezTo>
                      <a:pt x="3092" y="115"/>
                      <a:pt x="2414" y="169"/>
                      <a:pt x="1899" y="576"/>
                    </a:cubicBezTo>
                    <a:cubicBezTo>
                      <a:pt x="1420" y="975"/>
                      <a:pt x="1306" y="1870"/>
                      <a:pt x="1814" y="2237"/>
                    </a:cubicBezTo>
                    <a:lnTo>
                      <a:pt x="1814" y="2237"/>
                    </a:lnTo>
                    <a:cubicBezTo>
                      <a:pt x="1640" y="2122"/>
                      <a:pt x="1435" y="2067"/>
                      <a:pt x="1228" y="2067"/>
                    </a:cubicBezTo>
                    <a:cubicBezTo>
                      <a:pt x="986" y="2067"/>
                      <a:pt x="742" y="2143"/>
                      <a:pt x="543" y="2285"/>
                    </a:cubicBezTo>
                    <a:cubicBezTo>
                      <a:pt x="163" y="2556"/>
                      <a:pt x="0" y="3071"/>
                      <a:pt x="136" y="3505"/>
                    </a:cubicBezTo>
                    <a:cubicBezTo>
                      <a:pt x="380" y="4292"/>
                      <a:pt x="1329" y="4536"/>
                      <a:pt x="2143" y="4726"/>
                    </a:cubicBezTo>
                    <a:cubicBezTo>
                      <a:pt x="2128" y="4725"/>
                      <a:pt x="2112" y="4725"/>
                      <a:pt x="2097" y="4725"/>
                    </a:cubicBezTo>
                    <a:cubicBezTo>
                      <a:pt x="1572" y="4725"/>
                      <a:pt x="1083" y="5175"/>
                      <a:pt x="1031" y="5703"/>
                    </a:cubicBezTo>
                    <a:cubicBezTo>
                      <a:pt x="949" y="6245"/>
                      <a:pt x="1221" y="6787"/>
                      <a:pt x="1627" y="7167"/>
                    </a:cubicBezTo>
                    <a:cubicBezTo>
                      <a:pt x="2034" y="7547"/>
                      <a:pt x="2550" y="7764"/>
                      <a:pt x="3065" y="7981"/>
                    </a:cubicBezTo>
                    <a:cubicBezTo>
                      <a:pt x="6184" y="9201"/>
                      <a:pt x="9683" y="9581"/>
                      <a:pt x="12531" y="11290"/>
                    </a:cubicBezTo>
                    <a:cubicBezTo>
                      <a:pt x="13535" y="11914"/>
                      <a:pt x="14457" y="12673"/>
                      <a:pt x="15135" y="13650"/>
                    </a:cubicBezTo>
                    <a:cubicBezTo>
                      <a:pt x="16094" y="14745"/>
                      <a:pt x="16707" y="16820"/>
                      <a:pt x="18170" y="16820"/>
                    </a:cubicBezTo>
                    <a:cubicBezTo>
                      <a:pt x="18446" y="16820"/>
                      <a:pt x="18751" y="16747"/>
                      <a:pt x="19095" y="16579"/>
                    </a:cubicBezTo>
                    <a:cubicBezTo>
                      <a:pt x="20885" y="15738"/>
                      <a:pt x="22242" y="13921"/>
                      <a:pt x="22730" y="12022"/>
                    </a:cubicBezTo>
                    <a:cubicBezTo>
                      <a:pt x="23435" y="9201"/>
                      <a:pt x="22296" y="6109"/>
                      <a:pt x="20207" y="4048"/>
                    </a:cubicBezTo>
                    <a:cubicBezTo>
                      <a:pt x="18173" y="1987"/>
                      <a:pt x="15325" y="820"/>
                      <a:pt x="12450" y="359"/>
                    </a:cubicBezTo>
                    <a:cubicBezTo>
                      <a:pt x="10847" y="87"/>
                      <a:pt x="9228" y="0"/>
                      <a:pt x="76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9"/>
              <p:cNvSpPr/>
              <p:nvPr/>
            </p:nvSpPr>
            <p:spPr>
              <a:xfrm rot="8100000">
                <a:off x="8139374" y="3166153"/>
                <a:ext cx="502470" cy="340422"/>
              </a:xfrm>
              <a:custGeom>
                <a:avLst/>
                <a:gdLst/>
                <a:ahLst/>
                <a:cxnLst/>
                <a:rect l="l" t="t" r="r" b="b"/>
                <a:pathLst>
                  <a:path w="20099" h="13617" extrusionOk="0">
                    <a:moveTo>
                      <a:pt x="54" y="0"/>
                    </a:moveTo>
                    <a:cubicBezTo>
                      <a:pt x="27" y="109"/>
                      <a:pt x="0" y="163"/>
                      <a:pt x="0" y="272"/>
                    </a:cubicBezTo>
                    <a:cubicBezTo>
                      <a:pt x="2468" y="299"/>
                      <a:pt x="5045" y="434"/>
                      <a:pt x="7513" y="977"/>
                    </a:cubicBezTo>
                    <a:cubicBezTo>
                      <a:pt x="10768" y="1682"/>
                      <a:pt x="13481" y="2984"/>
                      <a:pt x="15515" y="4801"/>
                    </a:cubicBezTo>
                    <a:cubicBezTo>
                      <a:pt x="17983" y="7053"/>
                      <a:pt x="19556" y="10308"/>
                      <a:pt x="19855" y="13617"/>
                    </a:cubicBezTo>
                    <a:cubicBezTo>
                      <a:pt x="19963" y="13535"/>
                      <a:pt x="20018" y="13400"/>
                      <a:pt x="20099" y="13291"/>
                    </a:cubicBezTo>
                    <a:cubicBezTo>
                      <a:pt x="19719" y="10009"/>
                      <a:pt x="18173" y="6809"/>
                      <a:pt x="15678" y="4612"/>
                    </a:cubicBezTo>
                    <a:cubicBezTo>
                      <a:pt x="13616" y="2740"/>
                      <a:pt x="10877" y="1411"/>
                      <a:pt x="7541" y="706"/>
                    </a:cubicBezTo>
                    <a:cubicBezTo>
                      <a:pt x="5072" y="163"/>
                      <a:pt x="2523" y="28"/>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9"/>
              <p:cNvSpPr/>
              <p:nvPr/>
            </p:nvSpPr>
            <p:spPr>
              <a:xfrm rot="8100000">
                <a:off x="8123811" y="3145788"/>
                <a:ext cx="526895" cy="309222"/>
              </a:xfrm>
              <a:custGeom>
                <a:avLst/>
                <a:gdLst/>
                <a:ahLst/>
                <a:cxnLst/>
                <a:rect l="l" t="t" r="r" b="b"/>
                <a:pathLst>
                  <a:path w="21076" h="12369" extrusionOk="0">
                    <a:moveTo>
                      <a:pt x="82" y="0"/>
                    </a:moveTo>
                    <a:cubicBezTo>
                      <a:pt x="1" y="109"/>
                      <a:pt x="1" y="190"/>
                      <a:pt x="1" y="272"/>
                    </a:cubicBezTo>
                    <a:cubicBezTo>
                      <a:pt x="3934" y="841"/>
                      <a:pt x="8653" y="1899"/>
                      <a:pt x="12830" y="4205"/>
                    </a:cubicBezTo>
                    <a:cubicBezTo>
                      <a:pt x="16492" y="6239"/>
                      <a:pt x="19313" y="9114"/>
                      <a:pt x="20859" y="12369"/>
                    </a:cubicBezTo>
                    <a:cubicBezTo>
                      <a:pt x="20940" y="12315"/>
                      <a:pt x="20995" y="12206"/>
                      <a:pt x="21076" y="12125"/>
                    </a:cubicBezTo>
                    <a:cubicBezTo>
                      <a:pt x="19476" y="8870"/>
                      <a:pt x="16655" y="5995"/>
                      <a:pt x="12966" y="3960"/>
                    </a:cubicBezTo>
                    <a:cubicBezTo>
                      <a:pt x="8762" y="1628"/>
                      <a:pt x="4015" y="597"/>
                      <a:pt x="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9"/>
              <p:cNvSpPr/>
              <p:nvPr/>
            </p:nvSpPr>
            <p:spPr>
              <a:xfrm rot="8100000">
                <a:off x="8115745" y="3137652"/>
                <a:ext cx="478770" cy="258373"/>
              </a:xfrm>
              <a:custGeom>
                <a:avLst/>
                <a:gdLst/>
                <a:ahLst/>
                <a:cxnLst/>
                <a:rect l="l" t="t" r="r" b="b"/>
                <a:pathLst>
                  <a:path w="19151" h="10335" extrusionOk="0">
                    <a:moveTo>
                      <a:pt x="1" y="1"/>
                    </a:moveTo>
                    <a:lnTo>
                      <a:pt x="1" y="272"/>
                    </a:lnTo>
                    <a:cubicBezTo>
                      <a:pt x="4069" y="896"/>
                      <a:pt x="7541" y="1899"/>
                      <a:pt x="10579" y="3418"/>
                    </a:cubicBezTo>
                    <a:cubicBezTo>
                      <a:pt x="14078" y="5154"/>
                      <a:pt x="16872" y="7541"/>
                      <a:pt x="18906" y="10335"/>
                    </a:cubicBezTo>
                    <a:cubicBezTo>
                      <a:pt x="18988" y="10280"/>
                      <a:pt x="19096" y="10226"/>
                      <a:pt x="19150" y="10172"/>
                    </a:cubicBezTo>
                    <a:cubicBezTo>
                      <a:pt x="17116" y="7324"/>
                      <a:pt x="14241" y="4937"/>
                      <a:pt x="10715" y="3201"/>
                    </a:cubicBezTo>
                    <a:cubicBezTo>
                      <a:pt x="7623" y="1655"/>
                      <a:pt x="4097" y="6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9"/>
              <p:cNvSpPr/>
              <p:nvPr/>
            </p:nvSpPr>
            <p:spPr>
              <a:xfrm rot="8100000">
                <a:off x="7882223" y="2910435"/>
                <a:ext cx="554045" cy="444746"/>
              </a:xfrm>
              <a:custGeom>
                <a:avLst/>
                <a:gdLst/>
                <a:ahLst/>
                <a:cxnLst/>
                <a:rect l="l" t="t" r="r" b="b"/>
                <a:pathLst>
                  <a:path w="22162" h="17790" extrusionOk="0">
                    <a:moveTo>
                      <a:pt x="21526" y="1"/>
                    </a:moveTo>
                    <a:cubicBezTo>
                      <a:pt x="21380" y="1"/>
                      <a:pt x="21197" y="113"/>
                      <a:pt x="20968" y="391"/>
                    </a:cubicBezTo>
                    <a:cubicBezTo>
                      <a:pt x="19774" y="1937"/>
                      <a:pt x="18472" y="3103"/>
                      <a:pt x="16574" y="3754"/>
                    </a:cubicBezTo>
                    <a:cubicBezTo>
                      <a:pt x="15234" y="4230"/>
                      <a:pt x="13803" y="4420"/>
                      <a:pt x="12370" y="4420"/>
                    </a:cubicBezTo>
                    <a:cubicBezTo>
                      <a:pt x="11597" y="4420"/>
                      <a:pt x="10824" y="4365"/>
                      <a:pt x="10064" y="4270"/>
                    </a:cubicBezTo>
                    <a:cubicBezTo>
                      <a:pt x="9359" y="4182"/>
                      <a:pt x="8655" y="4058"/>
                      <a:pt x="7950" y="4058"/>
                    </a:cubicBezTo>
                    <a:cubicBezTo>
                      <a:pt x="7787" y="4058"/>
                      <a:pt x="7624" y="4064"/>
                      <a:pt x="7460" y="4080"/>
                    </a:cubicBezTo>
                    <a:cubicBezTo>
                      <a:pt x="6565" y="4188"/>
                      <a:pt x="5697" y="4595"/>
                      <a:pt x="5263" y="5355"/>
                    </a:cubicBezTo>
                    <a:cubicBezTo>
                      <a:pt x="4802" y="6087"/>
                      <a:pt x="5019" y="7253"/>
                      <a:pt x="5833" y="7606"/>
                    </a:cubicBezTo>
                    <a:cubicBezTo>
                      <a:pt x="5046" y="7714"/>
                      <a:pt x="4259" y="7850"/>
                      <a:pt x="3554" y="8148"/>
                    </a:cubicBezTo>
                    <a:cubicBezTo>
                      <a:pt x="2849" y="8474"/>
                      <a:pt x="2171" y="9016"/>
                      <a:pt x="1900" y="9721"/>
                    </a:cubicBezTo>
                    <a:cubicBezTo>
                      <a:pt x="1574" y="10427"/>
                      <a:pt x="1764" y="11376"/>
                      <a:pt x="2361" y="11864"/>
                    </a:cubicBezTo>
                    <a:cubicBezTo>
                      <a:pt x="1276" y="12135"/>
                      <a:pt x="408" y="13085"/>
                      <a:pt x="191" y="14170"/>
                    </a:cubicBezTo>
                    <a:cubicBezTo>
                      <a:pt x="1" y="15255"/>
                      <a:pt x="462" y="16475"/>
                      <a:pt x="1384" y="17099"/>
                    </a:cubicBezTo>
                    <a:cubicBezTo>
                      <a:pt x="2116" y="17622"/>
                      <a:pt x="3041" y="17790"/>
                      <a:pt x="3973" y="17790"/>
                    </a:cubicBezTo>
                    <a:cubicBezTo>
                      <a:pt x="4250" y="17790"/>
                      <a:pt x="4528" y="17775"/>
                      <a:pt x="4802" y="17750"/>
                    </a:cubicBezTo>
                    <a:cubicBezTo>
                      <a:pt x="8599" y="17479"/>
                      <a:pt x="12342" y="16014"/>
                      <a:pt x="15326" y="13654"/>
                    </a:cubicBezTo>
                    <a:cubicBezTo>
                      <a:pt x="18310" y="11268"/>
                      <a:pt x="20561" y="7958"/>
                      <a:pt x="21700" y="4324"/>
                    </a:cubicBezTo>
                    <a:cubicBezTo>
                      <a:pt x="21971" y="3456"/>
                      <a:pt x="22161" y="2452"/>
                      <a:pt x="22107" y="1557"/>
                    </a:cubicBezTo>
                    <a:cubicBezTo>
                      <a:pt x="22067" y="952"/>
                      <a:pt x="21951" y="1"/>
                      <a:pt x="215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9"/>
              <p:cNvSpPr/>
              <p:nvPr/>
            </p:nvSpPr>
            <p:spPr>
              <a:xfrm rot="8100000">
                <a:off x="7953571" y="3086951"/>
                <a:ext cx="505870" cy="244748"/>
              </a:xfrm>
              <a:custGeom>
                <a:avLst/>
                <a:gdLst/>
                <a:ahLst/>
                <a:cxnLst/>
                <a:rect l="l" t="t" r="r" b="b"/>
                <a:pathLst>
                  <a:path w="20235" h="9790" extrusionOk="0">
                    <a:moveTo>
                      <a:pt x="20153" y="0"/>
                    </a:moveTo>
                    <a:cubicBezTo>
                      <a:pt x="18472" y="3011"/>
                      <a:pt x="15705" y="5262"/>
                      <a:pt x="12613" y="5968"/>
                    </a:cubicBezTo>
                    <a:cubicBezTo>
                      <a:pt x="11784" y="6149"/>
                      <a:pt x="10947" y="6226"/>
                      <a:pt x="10110" y="6226"/>
                    </a:cubicBezTo>
                    <a:cubicBezTo>
                      <a:pt x="7824" y="6226"/>
                      <a:pt x="5535" y="5656"/>
                      <a:pt x="3391" y="5100"/>
                    </a:cubicBezTo>
                    <a:cubicBezTo>
                      <a:pt x="3364" y="5181"/>
                      <a:pt x="3309" y="5262"/>
                      <a:pt x="3309" y="5371"/>
                    </a:cubicBezTo>
                    <a:cubicBezTo>
                      <a:pt x="5444" y="5958"/>
                      <a:pt x="7734" y="6518"/>
                      <a:pt x="10027" y="6518"/>
                    </a:cubicBezTo>
                    <a:cubicBezTo>
                      <a:pt x="10910" y="6518"/>
                      <a:pt x="11793" y="6435"/>
                      <a:pt x="12667" y="6239"/>
                    </a:cubicBezTo>
                    <a:cubicBezTo>
                      <a:pt x="15569" y="5588"/>
                      <a:pt x="18200" y="3635"/>
                      <a:pt x="19936" y="923"/>
                    </a:cubicBezTo>
                    <a:lnTo>
                      <a:pt x="19936" y="923"/>
                    </a:lnTo>
                    <a:cubicBezTo>
                      <a:pt x="18987" y="3092"/>
                      <a:pt x="17739" y="4856"/>
                      <a:pt x="16274" y="6103"/>
                    </a:cubicBezTo>
                    <a:cubicBezTo>
                      <a:pt x="14213" y="7893"/>
                      <a:pt x="11284" y="9060"/>
                      <a:pt x="7866" y="9385"/>
                    </a:cubicBezTo>
                    <a:cubicBezTo>
                      <a:pt x="6935" y="9483"/>
                      <a:pt x="5992" y="9525"/>
                      <a:pt x="5050" y="9525"/>
                    </a:cubicBezTo>
                    <a:cubicBezTo>
                      <a:pt x="3385" y="9525"/>
                      <a:pt x="1719" y="9396"/>
                      <a:pt x="109" y="9222"/>
                    </a:cubicBezTo>
                    <a:cubicBezTo>
                      <a:pt x="82" y="9331"/>
                      <a:pt x="27" y="9385"/>
                      <a:pt x="0" y="9494"/>
                    </a:cubicBezTo>
                    <a:cubicBezTo>
                      <a:pt x="1700" y="9653"/>
                      <a:pt x="3422" y="9789"/>
                      <a:pt x="5145" y="9789"/>
                    </a:cubicBezTo>
                    <a:cubicBezTo>
                      <a:pt x="6062" y="9789"/>
                      <a:pt x="6979" y="9751"/>
                      <a:pt x="7893" y="9656"/>
                    </a:cubicBezTo>
                    <a:cubicBezTo>
                      <a:pt x="11365" y="9304"/>
                      <a:pt x="14349" y="8137"/>
                      <a:pt x="16437" y="6320"/>
                    </a:cubicBezTo>
                    <a:cubicBezTo>
                      <a:pt x="17197" y="5669"/>
                      <a:pt x="17821" y="4910"/>
                      <a:pt x="18444" y="4069"/>
                    </a:cubicBezTo>
                    <a:cubicBezTo>
                      <a:pt x="19123" y="2984"/>
                      <a:pt x="19746" y="1845"/>
                      <a:pt x="20235" y="651"/>
                    </a:cubicBezTo>
                    <a:cubicBezTo>
                      <a:pt x="20235" y="434"/>
                      <a:pt x="20207" y="217"/>
                      <a:pt x="20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9"/>
              <p:cNvSpPr/>
              <p:nvPr/>
            </p:nvSpPr>
            <p:spPr>
              <a:xfrm rot="8100000">
                <a:off x="7898214" y="2976915"/>
                <a:ext cx="549270" cy="339947"/>
              </a:xfrm>
              <a:custGeom>
                <a:avLst/>
                <a:gdLst/>
                <a:ahLst/>
                <a:cxnLst/>
                <a:rect l="l" t="t" r="r" b="b"/>
                <a:pathLst>
                  <a:path w="21971" h="13598" extrusionOk="0">
                    <a:moveTo>
                      <a:pt x="21971" y="0"/>
                    </a:moveTo>
                    <a:cubicBezTo>
                      <a:pt x="21455" y="1221"/>
                      <a:pt x="20832" y="2333"/>
                      <a:pt x="20126" y="3282"/>
                    </a:cubicBezTo>
                    <a:cubicBezTo>
                      <a:pt x="18390" y="6049"/>
                      <a:pt x="16193" y="8381"/>
                      <a:pt x="13644" y="10063"/>
                    </a:cubicBezTo>
                    <a:cubicBezTo>
                      <a:pt x="10490" y="12193"/>
                      <a:pt x="6790" y="13327"/>
                      <a:pt x="3199" y="13327"/>
                    </a:cubicBezTo>
                    <a:cubicBezTo>
                      <a:pt x="2126" y="13327"/>
                      <a:pt x="1063" y="13225"/>
                      <a:pt x="28" y="13019"/>
                    </a:cubicBezTo>
                    <a:cubicBezTo>
                      <a:pt x="28" y="13128"/>
                      <a:pt x="0" y="13236"/>
                      <a:pt x="0" y="13291"/>
                    </a:cubicBezTo>
                    <a:cubicBezTo>
                      <a:pt x="1059" y="13496"/>
                      <a:pt x="2143" y="13597"/>
                      <a:pt x="3233" y="13597"/>
                    </a:cubicBezTo>
                    <a:cubicBezTo>
                      <a:pt x="6892" y="13597"/>
                      <a:pt x="10637" y="12459"/>
                      <a:pt x="13834" y="10307"/>
                    </a:cubicBezTo>
                    <a:cubicBezTo>
                      <a:pt x="17251" y="8002"/>
                      <a:pt x="20099" y="4584"/>
                      <a:pt x="21971" y="488"/>
                    </a:cubicBezTo>
                    <a:lnTo>
                      <a:pt x="21971" y="244"/>
                    </a:lnTo>
                    <a:lnTo>
                      <a:pt x="219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9"/>
              <p:cNvSpPr/>
              <p:nvPr/>
            </p:nvSpPr>
            <p:spPr>
              <a:xfrm rot="8100000">
                <a:off x="8133030" y="2806172"/>
                <a:ext cx="217698" cy="342872"/>
              </a:xfrm>
              <a:custGeom>
                <a:avLst/>
                <a:gdLst/>
                <a:ahLst/>
                <a:cxnLst/>
                <a:rect l="l" t="t" r="r" b="b"/>
                <a:pathLst>
                  <a:path w="8708" h="13715" extrusionOk="0">
                    <a:moveTo>
                      <a:pt x="7960" y="1"/>
                    </a:moveTo>
                    <a:cubicBezTo>
                      <a:pt x="7796" y="1"/>
                      <a:pt x="7630" y="12"/>
                      <a:pt x="7460" y="44"/>
                    </a:cubicBezTo>
                    <a:cubicBezTo>
                      <a:pt x="6565" y="152"/>
                      <a:pt x="5697" y="559"/>
                      <a:pt x="5263" y="1292"/>
                    </a:cubicBezTo>
                    <a:cubicBezTo>
                      <a:pt x="4802" y="2024"/>
                      <a:pt x="5019" y="3190"/>
                      <a:pt x="5833" y="3570"/>
                    </a:cubicBezTo>
                    <a:cubicBezTo>
                      <a:pt x="5046" y="3679"/>
                      <a:pt x="4259" y="3787"/>
                      <a:pt x="3554" y="4113"/>
                    </a:cubicBezTo>
                    <a:cubicBezTo>
                      <a:pt x="2849" y="4411"/>
                      <a:pt x="2171" y="4953"/>
                      <a:pt x="1900" y="5659"/>
                    </a:cubicBezTo>
                    <a:cubicBezTo>
                      <a:pt x="1601" y="6364"/>
                      <a:pt x="1764" y="7313"/>
                      <a:pt x="2361" y="7801"/>
                    </a:cubicBezTo>
                    <a:cubicBezTo>
                      <a:pt x="1276" y="8073"/>
                      <a:pt x="408" y="9022"/>
                      <a:pt x="191" y="10107"/>
                    </a:cubicBezTo>
                    <a:cubicBezTo>
                      <a:pt x="1" y="11192"/>
                      <a:pt x="462" y="12412"/>
                      <a:pt x="1384" y="13063"/>
                    </a:cubicBezTo>
                    <a:cubicBezTo>
                      <a:pt x="1927" y="13443"/>
                      <a:pt x="2551" y="13633"/>
                      <a:pt x="3229" y="13714"/>
                    </a:cubicBezTo>
                    <a:cubicBezTo>
                      <a:pt x="2686" y="12792"/>
                      <a:pt x="2442" y="11680"/>
                      <a:pt x="2632" y="10622"/>
                    </a:cubicBezTo>
                    <a:cubicBezTo>
                      <a:pt x="2876" y="9564"/>
                      <a:pt x="3636" y="8615"/>
                      <a:pt x="4639" y="8290"/>
                    </a:cubicBezTo>
                    <a:cubicBezTo>
                      <a:pt x="3961" y="7639"/>
                      <a:pt x="3798" y="6662"/>
                      <a:pt x="4097" y="5848"/>
                    </a:cubicBezTo>
                    <a:cubicBezTo>
                      <a:pt x="4395" y="5035"/>
                      <a:pt x="5127" y="4411"/>
                      <a:pt x="5941" y="4113"/>
                    </a:cubicBezTo>
                    <a:cubicBezTo>
                      <a:pt x="6438" y="3930"/>
                      <a:pt x="6956" y="3839"/>
                      <a:pt x="7488" y="3839"/>
                    </a:cubicBezTo>
                    <a:cubicBezTo>
                      <a:pt x="7826" y="3839"/>
                      <a:pt x="8170" y="3876"/>
                      <a:pt x="8518" y="3950"/>
                    </a:cubicBezTo>
                    <a:cubicBezTo>
                      <a:pt x="8111" y="3706"/>
                      <a:pt x="7650" y="3462"/>
                      <a:pt x="7324" y="3082"/>
                    </a:cubicBezTo>
                    <a:cubicBezTo>
                      <a:pt x="6972" y="2729"/>
                      <a:pt x="6782" y="2241"/>
                      <a:pt x="6890" y="1780"/>
                    </a:cubicBezTo>
                    <a:cubicBezTo>
                      <a:pt x="6972" y="1265"/>
                      <a:pt x="7433" y="885"/>
                      <a:pt x="7867" y="586"/>
                    </a:cubicBezTo>
                    <a:cubicBezTo>
                      <a:pt x="8138" y="369"/>
                      <a:pt x="8437" y="207"/>
                      <a:pt x="8708" y="44"/>
                    </a:cubicBezTo>
                    <a:cubicBezTo>
                      <a:pt x="8461" y="27"/>
                      <a:pt x="8213" y="1"/>
                      <a:pt x="7960"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9"/>
              <p:cNvSpPr/>
              <p:nvPr/>
            </p:nvSpPr>
            <p:spPr>
              <a:xfrm rot="8100000">
                <a:off x="8558834" y="3263229"/>
                <a:ext cx="5450" cy="25"/>
              </a:xfrm>
              <a:custGeom>
                <a:avLst/>
                <a:gdLst/>
                <a:ahLst/>
                <a:cxnLst/>
                <a:rect l="l" t="t" r="r" b="b"/>
                <a:pathLst>
                  <a:path w="218" h="1" extrusionOk="0">
                    <a:moveTo>
                      <a:pt x="1" y="1"/>
                    </a:moveTo>
                    <a:lnTo>
                      <a:pt x="2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9"/>
              <p:cNvSpPr/>
              <p:nvPr/>
            </p:nvSpPr>
            <p:spPr>
              <a:xfrm rot="8100000">
                <a:off x="8528512" y="3134616"/>
                <a:ext cx="148524" cy="221773"/>
              </a:xfrm>
              <a:custGeom>
                <a:avLst/>
                <a:gdLst/>
                <a:ahLst/>
                <a:cxnLst/>
                <a:rect l="l" t="t" r="r" b="b"/>
                <a:pathLst>
                  <a:path w="5941" h="8871" extrusionOk="0">
                    <a:moveTo>
                      <a:pt x="4476" y="1"/>
                    </a:moveTo>
                    <a:cubicBezTo>
                      <a:pt x="4232" y="1"/>
                      <a:pt x="3960" y="55"/>
                      <a:pt x="3716" y="55"/>
                    </a:cubicBezTo>
                    <a:cubicBezTo>
                      <a:pt x="3065" y="82"/>
                      <a:pt x="2360" y="109"/>
                      <a:pt x="1872" y="516"/>
                    </a:cubicBezTo>
                    <a:cubicBezTo>
                      <a:pt x="1384" y="923"/>
                      <a:pt x="1275" y="1845"/>
                      <a:pt x="1818" y="2171"/>
                    </a:cubicBezTo>
                    <a:cubicBezTo>
                      <a:pt x="1638" y="2068"/>
                      <a:pt x="1423" y="2014"/>
                      <a:pt x="1205" y="2014"/>
                    </a:cubicBezTo>
                    <a:cubicBezTo>
                      <a:pt x="962" y="2014"/>
                      <a:pt x="716" y="2082"/>
                      <a:pt x="516" y="2225"/>
                    </a:cubicBezTo>
                    <a:cubicBezTo>
                      <a:pt x="163" y="2496"/>
                      <a:pt x="0" y="2984"/>
                      <a:pt x="109" y="3445"/>
                    </a:cubicBezTo>
                    <a:cubicBezTo>
                      <a:pt x="353" y="4205"/>
                      <a:pt x="1302" y="4530"/>
                      <a:pt x="2116" y="4666"/>
                    </a:cubicBezTo>
                    <a:cubicBezTo>
                      <a:pt x="2088" y="4663"/>
                      <a:pt x="2061" y="4662"/>
                      <a:pt x="2033" y="4662"/>
                    </a:cubicBezTo>
                    <a:cubicBezTo>
                      <a:pt x="1525" y="4662"/>
                      <a:pt x="1081" y="5128"/>
                      <a:pt x="1004" y="5642"/>
                    </a:cubicBezTo>
                    <a:cubicBezTo>
                      <a:pt x="923" y="6185"/>
                      <a:pt x="1194" y="6727"/>
                      <a:pt x="1601" y="7107"/>
                    </a:cubicBezTo>
                    <a:cubicBezTo>
                      <a:pt x="2035" y="7460"/>
                      <a:pt x="2523" y="7704"/>
                      <a:pt x="3038" y="7921"/>
                    </a:cubicBezTo>
                    <a:cubicBezTo>
                      <a:pt x="3988" y="8273"/>
                      <a:pt x="4964" y="8599"/>
                      <a:pt x="5940" y="8870"/>
                    </a:cubicBezTo>
                    <a:cubicBezTo>
                      <a:pt x="5425" y="8355"/>
                      <a:pt x="4937" y="7812"/>
                      <a:pt x="4449" y="7243"/>
                    </a:cubicBezTo>
                    <a:cubicBezTo>
                      <a:pt x="4150" y="6863"/>
                      <a:pt x="3879" y="6456"/>
                      <a:pt x="3879" y="5968"/>
                    </a:cubicBezTo>
                    <a:cubicBezTo>
                      <a:pt x="3879" y="5561"/>
                      <a:pt x="4177" y="5154"/>
                      <a:pt x="4557" y="5100"/>
                    </a:cubicBezTo>
                    <a:cubicBezTo>
                      <a:pt x="3988" y="5019"/>
                      <a:pt x="3499" y="4449"/>
                      <a:pt x="3581" y="3906"/>
                    </a:cubicBezTo>
                    <a:cubicBezTo>
                      <a:pt x="3627" y="3345"/>
                      <a:pt x="4200" y="2924"/>
                      <a:pt x="4774" y="2924"/>
                    </a:cubicBezTo>
                    <a:cubicBezTo>
                      <a:pt x="4865" y="2924"/>
                      <a:pt x="4956" y="2935"/>
                      <a:pt x="5045" y="2957"/>
                    </a:cubicBezTo>
                    <a:cubicBezTo>
                      <a:pt x="4530" y="2577"/>
                      <a:pt x="4313" y="1981"/>
                      <a:pt x="4286" y="1357"/>
                    </a:cubicBezTo>
                    <a:cubicBezTo>
                      <a:pt x="4232" y="896"/>
                      <a:pt x="4340" y="407"/>
                      <a:pt x="447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9"/>
              <p:cNvSpPr/>
              <p:nvPr/>
            </p:nvSpPr>
            <p:spPr>
              <a:xfrm rot="8100000">
                <a:off x="8018302" y="2960242"/>
                <a:ext cx="172923" cy="101924"/>
              </a:xfrm>
              <a:custGeom>
                <a:avLst/>
                <a:gdLst/>
                <a:ahLst/>
                <a:cxnLst/>
                <a:rect l="l" t="t" r="r" b="b"/>
                <a:pathLst>
                  <a:path w="6917" h="4077" extrusionOk="0">
                    <a:moveTo>
                      <a:pt x="5235" y="0"/>
                    </a:moveTo>
                    <a:cubicBezTo>
                      <a:pt x="3770" y="0"/>
                      <a:pt x="2306" y="380"/>
                      <a:pt x="1112" y="1221"/>
                    </a:cubicBezTo>
                    <a:cubicBezTo>
                      <a:pt x="543" y="1600"/>
                      <a:pt x="0" y="2116"/>
                      <a:pt x="0" y="2875"/>
                    </a:cubicBezTo>
                    <a:cubicBezTo>
                      <a:pt x="0" y="3391"/>
                      <a:pt x="136" y="3716"/>
                      <a:pt x="651" y="3879"/>
                    </a:cubicBezTo>
                    <a:cubicBezTo>
                      <a:pt x="1056" y="4017"/>
                      <a:pt x="1489" y="4077"/>
                      <a:pt x="1928" y="4077"/>
                    </a:cubicBezTo>
                    <a:cubicBezTo>
                      <a:pt x="2785" y="4077"/>
                      <a:pt x="3668" y="3849"/>
                      <a:pt x="4421" y="3526"/>
                    </a:cubicBezTo>
                    <a:cubicBezTo>
                      <a:pt x="5045" y="3255"/>
                      <a:pt x="5669" y="2794"/>
                      <a:pt x="6184" y="2224"/>
                    </a:cubicBezTo>
                    <a:cubicBezTo>
                      <a:pt x="6591" y="1763"/>
                      <a:pt x="6917" y="1058"/>
                      <a:pt x="6618" y="543"/>
                    </a:cubicBezTo>
                    <a:cubicBezTo>
                      <a:pt x="6347" y="81"/>
                      <a:pt x="5778" y="0"/>
                      <a:pt x="5235"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9"/>
              <p:cNvSpPr/>
              <p:nvPr/>
            </p:nvSpPr>
            <p:spPr>
              <a:xfrm rot="8100000">
                <a:off x="8330167" y="3425483"/>
                <a:ext cx="221098" cy="93624"/>
              </a:xfrm>
              <a:custGeom>
                <a:avLst/>
                <a:gdLst/>
                <a:ahLst/>
                <a:cxnLst/>
                <a:rect l="l" t="t" r="r" b="b"/>
                <a:pathLst>
                  <a:path w="8844" h="3745" fill="none" extrusionOk="0">
                    <a:moveTo>
                      <a:pt x="1" y="1"/>
                    </a:moveTo>
                    <a:cubicBezTo>
                      <a:pt x="3283" y="55"/>
                      <a:pt x="6538" y="1439"/>
                      <a:pt x="8843" y="3744"/>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9"/>
              <p:cNvSpPr/>
              <p:nvPr/>
            </p:nvSpPr>
            <p:spPr>
              <a:xfrm rot="8100000">
                <a:off x="8253903" y="3502559"/>
                <a:ext cx="18325" cy="33925"/>
              </a:xfrm>
              <a:custGeom>
                <a:avLst/>
                <a:gdLst/>
                <a:ahLst/>
                <a:cxnLst/>
                <a:rect l="l" t="t" r="r" b="b"/>
                <a:pathLst>
                  <a:path w="733" h="1357" fill="none" extrusionOk="0">
                    <a:moveTo>
                      <a:pt x="0" y="0"/>
                    </a:moveTo>
                    <a:cubicBezTo>
                      <a:pt x="245" y="434"/>
                      <a:pt x="516" y="895"/>
                      <a:pt x="733" y="1356"/>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9"/>
              <p:cNvSpPr/>
              <p:nvPr/>
            </p:nvSpPr>
            <p:spPr>
              <a:xfrm rot="8100000">
                <a:off x="7994112" y="3214215"/>
                <a:ext cx="68499" cy="87499"/>
              </a:xfrm>
              <a:custGeom>
                <a:avLst/>
                <a:gdLst/>
                <a:ahLst/>
                <a:cxnLst/>
                <a:rect l="l" t="t" r="r" b="b"/>
                <a:pathLst>
                  <a:path w="2740" h="3500" fill="none" extrusionOk="0">
                    <a:moveTo>
                      <a:pt x="0" y="3499"/>
                    </a:moveTo>
                    <a:cubicBezTo>
                      <a:pt x="1221" y="2659"/>
                      <a:pt x="2197" y="1411"/>
                      <a:pt x="274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9"/>
              <p:cNvSpPr/>
              <p:nvPr/>
            </p:nvSpPr>
            <p:spPr>
              <a:xfrm rot="8100000">
                <a:off x="8117499" y="3578447"/>
                <a:ext cx="928991" cy="889216"/>
              </a:xfrm>
              <a:custGeom>
                <a:avLst/>
                <a:gdLst/>
                <a:ahLst/>
                <a:cxnLst/>
                <a:rect l="l" t="t" r="r" b="b"/>
                <a:pathLst>
                  <a:path w="37160" h="35569" extrusionOk="0">
                    <a:moveTo>
                      <a:pt x="27212" y="0"/>
                    </a:moveTo>
                    <a:cubicBezTo>
                      <a:pt x="26438" y="0"/>
                      <a:pt x="25709" y="469"/>
                      <a:pt x="25307" y="1148"/>
                    </a:cubicBezTo>
                    <a:cubicBezTo>
                      <a:pt x="23734" y="3915"/>
                      <a:pt x="19611" y="10967"/>
                      <a:pt x="16139" y="15334"/>
                    </a:cubicBezTo>
                    <a:cubicBezTo>
                      <a:pt x="10443" y="22549"/>
                      <a:pt x="0" y="33534"/>
                      <a:pt x="0" y="33534"/>
                    </a:cubicBezTo>
                    <a:lnTo>
                      <a:pt x="5235" y="35568"/>
                    </a:lnTo>
                    <a:cubicBezTo>
                      <a:pt x="5235" y="35568"/>
                      <a:pt x="13151" y="32719"/>
                      <a:pt x="13810" y="32719"/>
                    </a:cubicBezTo>
                    <a:cubicBezTo>
                      <a:pt x="13819" y="32719"/>
                      <a:pt x="13827" y="32719"/>
                      <a:pt x="13833" y="32720"/>
                    </a:cubicBezTo>
                    <a:cubicBezTo>
                      <a:pt x="13835" y="32721"/>
                      <a:pt x="13838" y="32721"/>
                      <a:pt x="13840" y="32721"/>
                    </a:cubicBezTo>
                    <a:cubicBezTo>
                      <a:pt x="14461" y="32721"/>
                      <a:pt x="24981" y="22739"/>
                      <a:pt x="24981" y="22739"/>
                    </a:cubicBezTo>
                    <a:lnTo>
                      <a:pt x="37160" y="2640"/>
                    </a:lnTo>
                    <a:cubicBezTo>
                      <a:pt x="32413" y="606"/>
                      <a:pt x="29131" y="118"/>
                      <a:pt x="27395" y="9"/>
                    </a:cubicBezTo>
                    <a:cubicBezTo>
                      <a:pt x="27334" y="3"/>
                      <a:pt x="27273" y="0"/>
                      <a:pt x="27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9"/>
              <p:cNvSpPr/>
              <p:nvPr/>
            </p:nvSpPr>
            <p:spPr>
              <a:xfrm rot="8100000">
                <a:off x="7378995" y="3339811"/>
                <a:ext cx="1410436" cy="1421961"/>
              </a:xfrm>
              <a:custGeom>
                <a:avLst/>
                <a:gdLst/>
                <a:ahLst/>
                <a:cxnLst/>
                <a:rect l="l" t="t" r="r" b="b"/>
                <a:pathLst>
                  <a:path w="56418" h="56879" extrusionOk="0">
                    <a:moveTo>
                      <a:pt x="31952" y="0"/>
                    </a:moveTo>
                    <a:cubicBezTo>
                      <a:pt x="31952" y="0"/>
                      <a:pt x="22052" y="12233"/>
                      <a:pt x="16139" y="18254"/>
                    </a:cubicBezTo>
                    <a:cubicBezTo>
                      <a:pt x="9439" y="25035"/>
                      <a:pt x="3282" y="30324"/>
                      <a:pt x="0" y="32928"/>
                    </a:cubicBezTo>
                    <a:cubicBezTo>
                      <a:pt x="8625" y="40442"/>
                      <a:pt x="17386" y="51644"/>
                      <a:pt x="21455" y="56879"/>
                    </a:cubicBezTo>
                    <a:cubicBezTo>
                      <a:pt x="24764" y="54492"/>
                      <a:pt x="34339" y="47331"/>
                      <a:pt x="40442" y="42178"/>
                    </a:cubicBezTo>
                    <a:cubicBezTo>
                      <a:pt x="47331" y="36346"/>
                      <a:pt x="52512" y="31599"/>
                      <a:pt x="55143" y="29158"/>
                    </a:cubicBezTo>
                    <a:cubicBezTo>
                      <a:pt x="56228" y="28155"/>
                      <a:pt x="56418" y="26446"/>
                      <a:pt x="55523" y="25279"/>
                    </a:cubicBezTo>
                    <a:cubicBezTo>
                      <a:pt x="48715" y="15949"/>
                      <a:pt x="40849" y="7540"/>
                      <a:pt x="3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9"/>
              <p:cNvSpPr/>
              <p:nvPr/>
            </p:nvSpPr>
            <p:spPr>
              <a:xfrm rot="8100000">
                <a:off x="7834326" y="3786197"/>
                <a:ext cx="459771" cy="433571"/>
              </a:xfrm>
              <a:custGeom>
                <a:avLst/>
                <a:gdLst/>
                <a:ahLst/>
                <a:cxnLst/>
                <a:rect l="l" t="t" r="r" b="b"/>
                <a:pathLst>
                  <a:path w="18391" h="17343" extrusionOk="0">
                    <a:moveTo>
                      <a:pt x="9709" y="1"/>
                    </a:moveTo>
                    <a:cubicBezTo>
                      <a:pt x="9493" y="1"/>
                      <a:pt x="9277" y="14"/>
                      <a:pt x="9060" y="40"/>
                    </a:cubicBezTo>
                    <a:cubicBezTo>
                      <a:pt x="6456" y="339"/>
                      <a:pt x="4150" y="2129"/>
                      <a:pt x="2550" y="4082"/>
                    </a:cubicBezTo>
                    <a:cubicBezTo>
                      <a:pt x="895" y="6116"/>
                      <a:pt x="0" y="8883"/>
                      <a:pt x="814" y="11405"/>
                    </a:cubicBezTo>
                    <a:cubicBezTo>
                      <a:pt x="1709" y="14117"/>
                      <a:pt x="4204" y="16125"/>
                      <a:pt x="6890" y="16938"/>
                    </a:cubicBezTo>
                    <a:cubicBezTo>
                      <a:pt x="7777" y="17200"/>
                      <a:pt x="8709" y="17343"/>
                      <a:pt x="9642" y="17343"/>
                    </a:cubicBezTo>
                    <a:cubicBezTo>
                      <a:pt x="9964" y="17343"/>
                      <a:pt x="10286" y="17326"/>
                      <a:pt x="10606" y="17291"/>
                    </a:cubicBezTo>
                    <a:cubicBezTo>
                      <a:pt x="13399" y="16938"/>
                      <a:pt x="16030" y="15121"/>
                      <a:pt x="17197" y="12544"/>
                    </a:cubicBezTo>
                    <a:cubicBezTo>
                      <a:pt x="18390" y="9859"/>
                      <a:pt x="17712" y="6441"/>
                      <a:pt x="16139" y="4055"/>
                    </a:cubicBezTo>
                    <a:cubicBezTo>
                      <a:pt x="14760" y="1923"/>
                      <a:pt x="12338" y="1"/>
                      <a:pt x="9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9"/>
              <p:cNvSpPr/>
              <p:nvPr/>
            </p:nvSpPr>
            <p:spPr>
              <a:xfrm rot="8100000">
                <a:off x="7952041" y="3919048"/>
                <a:ext cx="103074" cy="173173"/>
              </a:xfrm>
              <a:custGeom>
                <a:avLst/>
                <a:gdLst/>
                <a:ahLst/>
                <a:cxnLst/>
                <a:rect l="l" t="t" r="r" b="b"/>
                <a:pathLst>
                  <a:path w="4123" h="6927" extrusionOk="0">
                    <a:moveTo>
                      <a:pt x="3716" y="0"/>
                    </a:moveTo>
                    <a:cubicBezTo>
                      <a:pt x="3580" y="0"/>
                      <a:pt x="3445" y="27"/>
                      <a:pt x="3228" y="136"/>
                    </a:cubicBezTo>
                    <a:cubicBezTo>
                      <a:pt x="2089" y="570"/>
                      <a:pt x="1248" y="1546"/>
                      <a:pt x="732" y="2631"/>
                    </a:cubicBezTo>
                    <a:cubicBezTo>
                      <a:pt x="136" y="3960"/>
                      <a:pt x="0" y="5452"/>
                      <a:pt x="54" y="6917"/>
                    </a:cubicBezTo>
                    <a:cubicBezTo>
                      <a:pt x="133" y="6923"/>
                      <a:pt x="211" y="6926"/>
                      <a:pt x="290" y="6926"/>
                    </a:cubicBezTo>
                    <a:cubicBezTo>
                      <a:pt x="1244" y="6926"/>
                      <a:pt x="2194" y="6477"/>
                      <a:pt x="2821" y="5751"/>
                    </a:cubicBezTo>
                    <a:cubicBezTo>
                      <a:pt x="3499" y="4964"/>
                      <a:pt x="3852" y="3987"/>
                      <a:pt x="4041" y="2984"/>
                    </a:cubicBezTo>
                    <a:cubicBezTo>
                      <a:pt x="4123" y="2306"/>
                      <a:pt x="4123" y="1628"/>
                      <a:pt x="4123" y="950"/>
                    </a:cubicBezTo>
                    <a:lnTo>
                      <a:pt x="4123" y="678"/>
                    </a:lnTo>
                    <a:cubicBezTo>
                      <a:pt x="4069" y="733"/>
                      <a:pt x="3987" y="814"/>
                      <a:pt x="3933" y="895"/>
                    </a:cubicBezTo>
                    <a:cubicBezTo>
                      <a:pt x="3689" y="1139"/>
                      <a:pt x="3499" y="1384"/>
                      <a:pt x="3282" y="1655"/>
                    </a:cubicBezTo>
                    <a:cubicBezTo>
                      <a:pt x="2902" y="2224"/>
                      <a:pt x="2712" y="2875"/>
                      <a:pt x="2468" y="3526"/>
                    </a:cubicBezTo>
                    <a:cubicBezTo>
                      <a:pt x="2224" y="4177"/>
                      <a:pt x="1926" y="4801"/>
                      <a:pt x="1410" y="5208"/>
                    </a:cubicBezTo>
                    <a:cubicBezTo>
                      <a:pt x="2034" y="4096"/>
                      <a:pt x="2061" y="2767"/>
                      <a:pt x="2577" y="1628"/>
                    </a:cubicBezTo>
                    <a:cubicBezTo>
                      <a:pt x="2848" y="1004"/>
                      <a:pt x="3255" y="461"/>
                      <a:pt x="3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9"/>
              <p:cNvSpPr/>
              <p:nvPr/>
            </p:nvSpPr>
            <p:spPr>
              <a:xfrm rot="8100000">
                <a:off x="8035166" y="3923809"/>
                <a:ext cx="132249" cy="64674"/>
              </a:xfrm>
              <a:custGeom>
                <a:avLst/>
                <a:gdLst/>
                <a:ahLst/>
                <a:cxnLst/>
                <a:rect l="l" t="t" r="r" b="b"/>
                <a:pathLst>
                  <a:path w="5290" h="2587" extrusionOk="0">
                    <a:moveTo>
                      <a:pt x="3483" y="1"/>
                    </a:moveTo>
                    <a:cubicBezTo>
                      <a:pt x="3188" y="1"/>
                      <a:pt x="2891" y="40"/>
                      <a:pt x="2604" y="117"/>
                    </a:cubicBezTo>
                    <a:cubicBezTo>
                      <a:pt x="1628" y="333"/>
                      <a:pt x="733" y="930"/>
                      <a:pt x="0" y="1608"/>
                    </a:cubicBezTo>
                    <a:cubicBezTo>
                      <a:pt x="380" y="2205"/>
                      <a:pt x="1085" y="2558"/>
                      <a:pt x="1791" y="2585"/>
                    </a:cubicBezTo>
                    <a:cubicBezTo>
                      <a:pt x="1826" y="2586"/>
                      <a:pt x="1862" y="2587"/>
                      <a:pt x="1898" y="2587"/>
                    </a:cubicBezTo>
                    <a:cubicBezTo>
                      <a:pt x="2570" y="2587"/>
                      <a:pt x="3258" y="2351"/>
                      <a:pt x="3825" y="2042"/>
                    </a:cubicBezTo>
                    <a:cubicBezTo>
                      <a:pt x="4232" y="1798"/>
                      <a:pt x="4611" y="1527"/>
                      <a:pt x="4991" y="1229"/>
                    </a:cubicBezTo>
                    <a:cubicBezTo>
                      <a:pt x="5045" y="1201"/>
                      <a:pt x="5073" y="1120"/>
                      <a:pt x="5127" y="1093"/>
                    </a:cubicBezTo>
                    <a:lnTo>
                      <a:pt x="4910" y="1093"/>
                    </a:lnTo>
                    <a:cubicBezTo>
                      <a:pt x="4666" y="1066"/>
                      <a:pt x="4449" y="1066"/>
                      <a:pt x="4232" y="1066"/>
                    </a:cubicBezTo>
                    <a:cubicBezTo>
                      <a:pt x="3771" y="1093"/>
                      <a:pt x="3309" y="1256"/>
                      <a:pt x="2875" y="1418"/>
                    </a:cubicBezTo>
                    <a:cubicBezTo>
                      <a:pt x="2532" y="1526"/>
                      <a:pt x="2155" y="1633"/>
                      <a:pt x="1785" y="1633"/>
                    </a:cubicBezTo>
                    <a:cubicBezTo>
                      <a:pt x="1687" y="1633"/>
                      <a:pt x="1589" y="1625"/>
                      <a:pt x="1492" y="1608"/>
                    </a:cubicBezTo>
                    <a:cubicBezTo>
                      <a:pt x="2333" y="1473"/>
                      <a:pt x="3092" y="876"/>
                      <a:pt x="3933" y="686"/>
                    </a:cubicBezTo>
                    <a:cubicBezTo>
                      <a:pt x="4199" y="603"/>
                      <a:pt x="4485" y="571"/>
                      <a:pt x="4767" y="571"/>
                    </a:cubicBezTo>
                    <a:cubicBezTo>
                      <a:pt x="4945" y="571"/>
                      <a:pt x="5121" y="584"/>
                      <a:pt x="5290" y="605"/>
                    </a:cubicBezTo>
                    <a:cubicBezTo>
                      <a:pt x="5262" y="550"/>
                      <a:pt x="5154" y="469"/>
                      <a:pt x="5018" y="415"/>
                    </a:cubicBezTo>
                    <a:cubicBezTo>
                      <a:pt x="4562" y="134"/>
                      <a:pt x="4025" y="1"/>
                      <a:pt x="34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9"/>
              <p:cNvSpPr/>
              <p:nvPr/>
            </p:nvSpPr>
            <p:spPr>
              <a:xfrm rot="8100000">
                <a:off x="8488690" y="4432628"/>
                <a:ext cx="238723" cy="124799"/>
              </a:xfrm>
              <a:custGeom>
                <a:avLst/>
                <a:gdLst/>
                <a:ahLst/>
                <a:cxnLst/>
                <a:rect l="l" t="t" r="r" b="b"/>
                <a:pathLst>
                  <a:path w="9549" h="4992" fill="none" extrusionOk="0">
                    <a:moveTo>
                      <a:pt x="9548" y="1981"/>
                    </a:moveTo>
                    <a:cubicBezTo>
                      <a:pt x="7324" y="2984"/>
                      <a:pt x="5127" y="3961"/>
                      <a:pt x="2876" y="4991"/>
                    </a:cubicBezTo>
                    <a:cubicBezTo>
                      <a:pt x="2008" y="3120"/>
                      <a:pt x="869" y="1872"/>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9"/>
              <p:cNvSpPr/>
              <p:nvPr/>
            </p:nvSpPr>
            <p:spPr>
              <a:xfrm rot="8100000">
                <a:off x="8286910" y="3666166"/>
                <a:ext cx="596744" cy="634019"/>
              </a:xfrm>
              <a:custGeom>
                <a:avLst/>
                <a:gdLst/>
                <a:ahLst/>
                <a:cxnLst/>
                <a:rect l="l" t="t" r="r" b="b"/>
                <a:pathLst>
                  <a:path w="23870" h="25361" fill="none" extrusionOk="0">
                    <a:moveTo>
                      <a:pt x="23870" y="0"/>
                    </a:moveTo>
                    <a:cubicBezTo>
                      <a:pt x="17089" y="9222"/>
                      <a:pt x="8898" y="18119"/>
                      <a:pt x="1" y="2536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9"/>
              <p:cNvSpPr/>
              <p:nvPr/>
            </p:nvSpPr>
            <p:spPr>
              <a:xfrm rot="8100000">
                <a:off x="8528148" y="3440321"/>
                <a:ext cx="108524" cy="80724"/>
              </a:xfrm>
              <a:custGeom>
                <a:avLst/>
                <a:gdLst/>
                <a:ahLst/>
                <a:cxnLst/>
                <a:rect l="l" t="t" r="r" b="b"/>
                <a:pathLst>
                  <a:path w="4341" h="3229" fill="none" extrusionOk="0">
                    <a:moveTo>
                      <a:pt x="4341" y="3229"/>
                    </a:moveTo>
                    <a:lnTo>
                      <a:pt x="4341" y="1"/>
                    </a:lnTo>
                    <a:cubicBezTo>
                      <a:pt x="2876" y="516"/>
                      <a:pt x="1466" y="1031"/>
                      <a:pt x="1" y="1547"/>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9"/>
              <p:cNvSpPr/>
              <p:nvPr/>
            </p:nvSpPr>
            <p:spPr>
              <a:xfrm rot="8100000">
                <a:off x="8231604" y="3881871"/>
                <a:ext cx="406221" cy="406871"/>
              </a:xfrm>
              <a:custGeom>
                <a:avLst/>
                <a:gdLst/>
                <a:ahLst/>
                <a:cxnLst/>
                <a:rect l="l" t="t" r="r" b="b"/>
                <a:pathLst>
                  <a:path w="16249" h="16275" fill="none" extrusionOk="0">
                    <a:moveTo>
                      <a:pt x="1" y="16274"/>
                    </a:moveTo>
                    <a:cubicBezTo>
                      <a:pt x="5887" y="11392"/>
                      <a:pt x="11366" y="5940"/>
                      <a:pt x="16248"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9"/>
              <p:cNvSpPr/>
              <p:nvPr/>
            </p:nvSpPr>
            <p:spPr>
              <a:xfrm rot="8100000">
                <a:off x="8422330" y="4416459"/>
                <a:ext cx="30550" cy="33925"/>
              </a:xfrm>
              <a:custGeom>
                <a:avLst/>
                <a:gdLst/>
                <a:ahLst/>
                <a:cxnLst/>
                <a:rect l="l" t="t" r="r" b="b"/>
                <a:pathLst>
                  <a:path w="1222" h="1357" fill="none" extrusionOk="0">
                    <a:moveTo>
                      <a:pt x="1" y="1357"/>
                    </a:moveTo>
                    <a:cubicBezTo>
                      <a:pt x="408" y="896"/>
                      <a:pt x="815" y="435"/>
                      <a:pt x="122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9"/>
              <p:cNvSpPr/>
              <p:nvPr/>
            </p:nvSpPr>
            <p:spPr>
              <a:xfrm rot="8100000">
                <a:off x="7989335" y="4497572"/>
                <a:ext cx="179698" cy="190548"/>
              </a:xfrm>
              <a:custGeom>
                <a:avLst/>
                <a:gdLst/>
                <a:ahLst/>
                <a:cxnLst/>
                <a:rect l="l" t="t" r="r" b="b"/>
                <a:pathLst>
                  <a:path w="7188" h="7622" fill="none" extrusionOk="0">
                    <a:moveTo>
                      <a:pt x="7188" y="7622"/>
                    </a:moveTo>
                    <a:cubicBezTo>
                      <a:pt x="5235" y="4747"/>
                      <a:pt x="2794" y="2143"/>
                      <a:pt x="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9"/>
              <p:cNvSpPr/>
              <p:nvPr/>
            </p:nvSpPr>
            <p:spPr>
              <a:xfrm rot="8100000">
                <a:off x="8020761" y="4042722"/>
                <a:ext cx="287522" cy="105799"/>
              </a:xfrm>
              <a:custGeom>
                <a:avLst/>
                <a:gdLst/>
                <a:ahLst/>
                <a:cxnLst/>
                <a:rect l="l" t="t" r="r" b="b"/>
                <a:pathLst>
                  <a:path w="11501" h="4232" fill="none" extrusionOk="0">
                    <a:moveTo>
                      <a:pt x="0" y="4231"/>
                    </a:moveTo>
                    <a:cubicBezTo>
                      <a:pt x="922" y="2034"/>
                      <a:pt x="3092" y="488"/>
                      <a:pt x="5398" y="244"/>
                    </a:cubicBezTo>
                    <a:cubicBezTo>
                      <a:pt x="7730" y="0"/>
                      <a:pt x="10144" y="1139"/>
                      <a:pt x="11501" y="3065"/>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9"/>
              <p:cNvSpPr/>
              <p:nvPr/>
            </p:nvSpPr>
            <p:spPr>
              <a:xfrm rot="8100000">
                <a:off x="7592641" y="3574412"/>
                <a:ext cx="353297" cy="289322"/>
              </a:xfrm>
              <a:custGeom>
                <a:avLst/>
                <a:gdLst/>
                <a:ahLst/>
                <a:cxnLst/>
                <a:rect l="l" t="t" r="r" b="b"/>
                <a:pathLst>
                  <a:path w="14132" h="11573" extrusionOk="0">
                    <a:moveTo>
                      <a:pt x="11532" y="0"/>
                    </a:moveTo>
                    <a:cubicBezTo>
                      <a:pt x="10876" y="0"/>
                      <a:pt x="10210" y="190"/>
                      <a:pt x="9629" y="448"/>
                    </a:cubicBezTo>
                    <a:cubicBezTo>
                      <a:pt x="6781" y="1560"/>
                      <a:pt x="4476" y="3649"/>
                      <a:pt x="2252" y="5737"/>
                    </a:cubicBezTo>
                    <a:cubicBezTo>
                      <a:pt x="1194" y="6686"/>
                      <a:pt x="28" y="7799"/>
                      <a:pt x="0" y="9317"/>
                    </a:cubicBezTo>
                    <a:cubicBezTo>
                      <a:pt x="0" y="10402"/>
                      <a:pt x="624" y="11189"/>
                      <a:pt x="1628" y="11460"/>
                    </a:cubicBezTo>
                    <a:cubicBezTo>
                      <a:pt x="1930" y="11537"/>
                      <a:pt x="2233" y="11573"/>
                      <a:pt x="2537" y="11573"/>
                    </a:cubicBezTo>
                    <a:cubicBezTo>
                      <a:pt x="4909" y="11573"/>
                      <a:pt x="7292" y="9416"/>
                      <a:pt x="8951" y="8070"/>
                    </a:cubicBezTo>
                    <a:cubicBezTo>
                      <a:pt x="10335" y="6958"/>
                      <a:pt x="11664" y="5656"/>
                      <a:pt x="12830" y="4245"/>
                    </a:cubicBezTo>
                    <a:cubicBezTo>
                      <a:pt x="13454" y="3459"/>
                      <a:pt x="14132" y="2482"/>
                      <a:pt x="13861" y="1479"/>
                    </a:cubicBezTo>
                    <a:cubicBezTo>
                      <a:pt x="13671" y="665"/>
                      <a:pt x="12857" y="177"/>
                      <a:pt x="12043" y="41"/>
                    </a:cubicBezTo>
                    <a:cubicBezTo>
                      <a:pt x="11875" y="13"/>
                      <a:pt x="11704" y="0"/>
                      <a:pt x="11532"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4" name="Google Shape;1614;p49"/>
            <p:cNvSpPr/>
            <p:nvPr/>
          </p:nvSpPr>
          <p:spPr>
            <a:xfrm flipH="1">
              <a:off x="7859425" y="2053122"/>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5" name="Google Shape;1615;p49"/>
            <p:cNvGrpSpPr/>
            <p:nvPr/>
          </p:nvGrpSpPr>
          <p:grpSpPr>
            <a:xfrm rot="876443">
              <a:off x="6241146" y="2092011"/>
              <a:ext cx="335287" cy="209314"/>
              <a:chOff x="5041635" y="3575776"/>
              <a:chExt cx="335278" cy="209309"/>
            </a:xfrm>
          </p:grpSpPr>
          <p:sp>
            <p:nvSpPr>
              <p:cNvPr id="1616" name="Google Shape;1616;p49"/>
              <p:cNvSpPr/>
              <p:nvPr/>
            </p:nvSpPr>
            <p:spPr>
              <a:xfrm>
                <a:off x="5042332" y="3575776"/>
                <a:ext cx="334581" cy="209309"/>
              </a:xfrm>
              <a:custGeom>
                <a:avLst/>
                <a:gdLst/>
                <a:ahLst/>
                <a:cxnLst/>
                <a:rect l="l" t="t" r="r" b="b"/>
                <a:pathLst>
                  <a:path w="13437" h="8406" extrusionOk="0">
                    <a:moveTo>
                      <a:pt x="8588" y="0"/>
                    </a:moveTo>
                    <a:cubicBezTo>
                      <a:pt x="7379" y="0"/>
                      <a:pt x="6172" y="307"/>
                      <a:pt x="5102" y="852"/>
                    </a:cubicBezTo>
                    <a:cubicBezTo>
                      <a:pt x="2844" y="2023"/>
                      <a:pt x="1283" y="4281"/>
                      <a:pt x="1" y="6511"/>
                    </a:cubicBezTo>
                    <a:cubicBezTo>
                      <a:pt x="145" y="6475"/>
                      <a:pt x="290" y="6458"/>
                      <a:pt x="435" y="6458"/>
                    </a:cubicBezTo>
                    <a:cubicBezTo>
                      <a:pt x="964" y="6458"/>
                      <a:pt x="1487" y="6679"/>
                      <a:pt x="1924" y="6985"/>
                    </a:cubicBezTo>
                    <a:cubicBezTo>
                      <a:pt x="2482" y="7347"/>
                      <a:pt x="3011" y="7821"/>
                      <a:pt x="3597" y="8128"/>
                    </a:cubicBezTo>
                    <a:cubicBezTo>
                      <a:pt x="3949" y="8296"/>
                      <a:pt x="4334" y="8406"/>
                      <a:pt x="4703" y="8406"/>
                    </a:cubicBezTo>
                    <a:cubicBezTo>
                      <a:pt x="5005" y="8406"/>
                      <a:pt x="5297" y="8332"/>
                      <a:pt x="5548" y="8156"/>
                    </a:cubicBezTo>
                    <a:cubicBezTo>
                      <a:pt x="6384" y="7598"/>
                      <a:pt x="6496" y="6204"/>
                      <a:pt x="7471" y="5954"/>
                    </a:cubicBezTo>
                    <a:cubicBezTo>
                      <a:pt x="7558" y="5933"/>
                      <a:pt x="7643" y="5924"/>
                      <a:pt x="7727" y="5924"/>
                    </a:cubicBezTo>
                    <a:cubicBezTo>
                      <a:pt x="8541" y="5924"/>
                      <a:pt x="9249" y="6792"/>
                      <a:pt x="10104" y="6792"/>
                    </a:cubicBezTo>
                    <a:cubicBezTo>
                      <a:pt x="10128" y="6792"/>
                      <a:pt x="10151" y="6791"/>
                      <a:pt x="10175" y="6790"/>
                    </a:cubicBezTo>
                    <a:cubicBezTo>
                      <a:pt x="10649" y="6790"/>
                      <a:pt x="11067" y="6511"/>
                      <a:pt x="11374" y="6177"/>
                    </a:cubicBezTo>
                    <a:cubicBezTo>
                      <a:pt x="11681" y="5814"/>
                      <a:pt x="11904" y="5396"/>
                      <a:pt x="12071" y="4978"/>
                    </a:cubicBezTo>
                    <a:cubicBezTo>
                      <a:pt x="12377" y="4281"/>
                      <a:pt x="12740" y="3556"/>
                      <a:pt x="13046" y="2859"/>
                    </a:cubicBezTo>
                    <a:cubicBezTo>
                      <a:pt x="13242" y="2386"/>
                      <a:pt x="13437" y="1912"/>
                      <a:pt x="13046" y="1493"/>
                    </a:cubicBezTo>
                    <a:cubicBezTo>
                      <a:pt x="12266" y="657"/>
                      <a:pt x="10705" y="211"/>
                      <a:pt x="9590" y="72"/>
                    </a:cubicBezTo>
                    <a:cubicBezTo>
                      <a:pt x="9258" y="24"/>
                      <a:pt x="8923" y="0"/>
                      <a:pt x="8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9"/>
              <p:cNvSpPr/>
              <p:nvPr/>
            </p:nvSpPr>
            <p:spPr>
              <a:xfrm>
                <a:off x="5041635" y="3578888"/>
                <a:ext cx="327659" cy="205525"/>
              </a:xfrm>
              <a:custGeom>
                <a:avLst/>
                <a:gdLst/>
                <a:ahLst/>
                <a:cxnLst/>
                <a:rect l="l" t="t" r="r" b="b"/>
                <a:pathLst>
                  <a:path w="13159" h="8254" extrusionOk="0">
                    <a:moveTo>
                      <a:pt x="8396" y="0"/>
                    </a:moveTo>
                    <a:cubicBezTo>
                      <a:pt x="8334" y="0"/>
                      <a:pt x="8268" y="9"/>
                      <a:pt x="8196" y="30"/>
                    </a:cubicBezTo>
                    <a:lnTo>
                      <a:pt x="8604" y="30"/>
                    </a:lnTo>
                    <a:cubicBezTo>
                      <a:pt x="8539" y="13"/>
                      <a:pt x="8470" y="0"/>
                      <a:pt x="8396" y="0"/>
                    </a:cubicBezTo>
                    <a:close/>
                    <a:moveTo>
                      <a:pt x="8604" y="30"/>
                    </a:moveTo>
                    <a:cubicBezTo>
                      <a:pt x="8696" y="55"/>
                      <a:pt x="8781" y="90"/>
                      <a:pt x="8865" y="114"/>
                    </a:cubicBezTo>
                    <a:cubicBezTo>
                      <a:pt x="10064" y="672"/>
                      <a:pt x="11012" y="1508"/>
                      <a:pt x="11458" y="2456"/>
                    </a:cubicBezTo>
                    <a:cubicBezTo>
                      <a:pt x="10844" y="2762"/>
                      <a:pt x="10175" y="3097"/>
                      <a:pt x="9479" y="3320"/>
                    </a:cubicBezTo>
                    <a:cubicBezTo>
                      <a:pt x="8531" y="2065"/>
                      <a:pt x="7249" y="1034"/>
                      <a:pt x="5827" y="365"/>
                    </a:cubicBezTo>
                    <a:cubicBezTo>
                      <a:pt x="5715" y="393"/>
                      <a:pt x="5660" y="421"/>
                      <a:pt x="5548" y="476"/>
                    </a:cubicBezTo>
                    <a:cubicBezTo>
                      <a:pt x="6998" y="1090"/>
                      <a:pt x="8280" y="2121"/>
                      <a:pt x="9283" y="3403"/>
                    </a:cubicBezTo>
                    <a:cubicBezTo>
                      <a:pt x="8531" y="3654"/>
                      <a:pt x="7778" y="3849"/>
                      <a:pt x="6998" y="4017"/>
                    </a:cubicBezTo>
                    <a:cubicBezTo>
                      <a:pt x="6161" y="2957"/>
                      <a:pt x="4991" y="2149"/>
                      <a:pt x="3708" y="1647"/>
                    </a:cubicBezTo>
                    <a:cubicBezTo>
                      <a:pt x="3625" y="1731"/>
                      <a:pt x="3569" y="1759"/>
                      <a:pt x="3485" y="1842"/>
                    </a:cubicBezTo>
                    <a:cubicBezTo>
                      <a:pt x="4740" y="2288"/>
                      <a:pt x="5883" y="3041"/>
                      <a:pt x="6747" y="4100"/>
                    </a:cubicBezTo>
                    <a:cubicBezTo>
                      <a:pt x="6301" y="4156"/>
                      <a:pt x="5827" y="4240"/>
                      <a:pt x="5353" y="4295"/>
                    </a:cubicBezTo>
                    <a:lnTo>
                      <a:pt x="4628" y="4407"/>
                    </a:lnTo>
                    <a:cubicBezTo>
                      <a:pt x="3903" y="3849"/>
                      <a:pt x="3067" y="3403"/>
                      <a:pt x="2203" y="3125"/>
                    </a:cubicBezTo>
                    <a:cubicBezTo>
                      <a:pt x="2147" y="3180"/>
                      <a:pt x="2092" y="3236"/>
                      <a:pt x="2064" y="3292"/>
                    </a:cubicBezTo>
                    <a:cubicBezTo>
                      <a:pt x="2844" y="3571"/>
                      <a:pt x="3625" y="3961"/>
                      <a:pt x="4322" y="4491"/>
                    </a:cubicBezTo>
                    <a:cubicBezTo>
                      <a:pt x="3820" y="4546"/>
                      <a:pt x="3374" y="4658"/>
                      <a:pt x="2928" y="4769"/>
                    </a:cubicBezTo>
                    <a:cubicBezTo>
                      <a:pt x="1841" y="5048"/>
                      <a:pt x="949" y="5466"/>
                      <a:pt x="252" y="6024"/>
                    </a:cubicBezTo>
                    <a:cubicBezTo>
                      <a:pt x="168" y="6163"/>
                      <a:pt x="57" y="6302"/>
                      <a:pt x="1" y="6442"/>
                    </a:cubicBezTo>
                    <a:cubicBezTo>
                      <a:pt x="29" y="6442"/>
                      <a:pt x="57" y="6442"/>
                      <a:pt x="112" y="6386"/>
                    </a:cubicBezTo>
                    <a:cubicBezTo>
                      <a:pt x="809" y="5773"/>
                      <a:pt x="1785" y="5271"/>
                      <a:pt x="3011" y="4964"/>
                    </a:cubicBezTo>
                    <a:cubicBezTo>
                      <a:pt x="3402" y="4853"/>
                      <a:pt x="3820" y="4797"/>
                      <a:pt x="4266" y="4714"/>
                    </a:cubicBezTo>
                    <a:lnTo>
                      <a:pt x="4266" y="4714"/>
                    </a:lnTo>
                    <a:cubicBezTo>
                      <a:pt x="3625" y="5606"/>
                      <a:pt x="2872" y="6358"/>
                      <a:pt x="2036" y="6999"/>
                    </a:cubicBezTo>
                    <a:cubicBezTo>
                      <a:pt x="2092" y="7027"/>
                      <a:pt x="2175" y="7055"/>
                      <a:pt x="2203" y="7139"/>
                    </a:cubicBezTo>
                    <a:cubicBezTo>
                      <a:pt x="3095" y="6470"/>
                      <a:pt x="3903" y="5633"/>
                      <a:pt x="4545" y="4686"/>
                    </a:cubicBezTo>
                    <a:cubicBezTo>
                      <a:pt x="4823" y="4658"/>
                      <a:pt x="5102" y="4630"/>
                      <a:pt x="5381" y="4546"/>
                    </a:cubicBezTo>
                    <a:cubicBezTo>
                      <a:pt x="5660" y="4518"/>
                      <a:pt x="5966" y="4491"/>
                      <a:pt x="6245" y="4407"/>
                    </a:cubicBezTo>
                    <a:lnTo>
                      <a:pt x="6245" y="4407"/>
                    </a:lnTo>
                    <a:cubicBezTo>
                      <a:pt x="6022" y="5940"/>
                      <a:pt x="5130" y="7334"/>
                      <a:pt x="3792" y="8142"/>
                    </a:cubicBezTo>
                    <a:cubicBezTo>
                      <a:pt x="3876" y="8170"/>
                      <a:pt x="3987" y="8198"/>
                      <a:pt x="4071" y="8254"/>
                    </a:cubicBezTo>
                    <a:cubicBezTo>
                      <a:pt x="5409" y="7362"/>
                      <a:pt x="6301" y="5940"/>
                      <a:pt x="6496" y="4379"/>
                    </a:cubicBezTo>
                    <a:cubicBezTo>
                      <a:pt x="6663" y="4351"/>
                      <a:pt x="6830" y="4295"/>
                      <a:pt x="6970" y="4295"/>
                    </a:cubicBezTo>
                    <a:cubicBezTo>
                      <a:pt x="7722" y="4156"/>
                      <a:pt x="8475" y="3961"/>
                      <a:pt x="9200" y="3710"/>
                    </a:cubicBezTo>
                    <a:lnTo>
                      <a:pt x="9200" y="3710"/>
                    </a:lnTo>
                    <a:cubicBezTo>
                      <a:pt x="9060" y="4518"/>
                      <a:pt x="8782" y="5327"/>
                      <a:pt x="8419" y="6079"/>
                    </a:cubicBezTo>
                    <a:lnTo>
                      <a:pt x="8642" y="6191"/>
                    </a:lnTo>
                    <a:cubicBezTo>
                      <a:pt x="9033" y="5383"/>
                      <a:pt x="9311" y="4546"/>
                      <a:pt x="9451" y="3682"/>
                    </a:cubicBezTo>
                    <a:cubicBezTo>
                      <a:pt x="10092" y="3431"/>
                      <a:pt x="10733" y="3180"/>
                      <a:pt x="11318" y="2874"/>
                    </a:cubicBezTo>
                    <a:lnTo>
                      <a:pt x="11318" y="2874"/>
                    </a:lnTo>
                    <a:cubicBezTo>
                      <a:pt x="11458" y="4156"/>
                      <a:pt x="11263" y="5494"/>
                      <a:pt x="10733" y="6637"/>
                    </a:cubicBezTo>
                    <a:cubicBezTo>
                      <a:pt x="10844" y="6581"/>
                      <a:pt x="10984" y="6498"/>
                      <a:pt x="11040" y="6442"/>
                    </a:cubicBezTo>
                    <a:cubicBezTo>
                      <a:pt x="11541" y="5271"/>
                      <a:pt x="11709" y="3989"/>
                      <a:pt x="11541" y="2762"/>
                    </a:cubicBezTo>
                    <a:cubicBezTo>
                      <a:pt x="12099" y="2484"/>
                      <a:pt x="12656" y="2177"/>
                      <a:pt x="13158" y="1842"/>
                    </a:cubicBezTo>
                    <a:cubicBezTo>
                      <a:pt x="13130" y="1759"/>
                      <a:pt x="13130" y="1703"/>
                      <a:pt x="13074" y="1619"/>
                    </a:cubicBezTo>
                    <a:cubicBezTo>
                      <a:pt x="12573" y="1926"/>
                      <a:pt x="12099" y="2205"/>
                      <a:pt x="11597" y="2484"/>
                    </a:cubicBezTo>
                    <a:lnTo>
                      <a:pt x="11486" y="2288"/>
                    </a:lnTo>
                    <a:cubicBezTo>
                      <a:pt x="10984" y="1341"/>
                      <a:pt x="10064" y="588"/>
                      <a:pt x="8893" y="58"/>
                    </a:cubicBezTo>
                    <a:cubicBezTo>
                      <a:pt x="8837" y="58"/>
                      <a:pt x="8810" y="30"/>
                      <a:pt x="8782"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49"/>
            <p:cNvGrpSpPr/>
            <p:nvPr/>
          </p:nvGrpSpPr>
          <p:grpSpPr>
            <a:xfrm>
              <a:off x="5643250" y="2500750"/>
              <a:ext cx="2216175" cy="1760475"/>
              <a:chOff x="5643250" y="2500750"/>
              <a:chExt cx="2216175" cy="1760475"/>
            </a:xfrm>
          </p:grpSpPr>
          <p:grpSp>
            <p:nvGrpSpPr>
              <p:cNvPr id="1619" name="Google Shape;1619;p49"/>
              <p:cNvGrpSpPr/>
              <p:nvPr/>
            </p:nvGrpSpPr>
            <p:grpSpPr>
              <a:xfrm>
                <a:off x="5643250" y="2500750"/>
                <a:ext cx="2216175" cy="1760475"/>
                <a:chOff x="7868725" y="3287400"/>
                <a:chExt cx="2216175" cy="1760475"/>
              </a:xfrm>
            </p:grpSpPr>
            <p:grpSp>
              <p:nvGrpSpPr>
                <p:cNvPr id="1620" name="Google Shape;1620;p49"/>
                <p:cNvGrpSpPr/>
                <p:nvPr/>
              </p:nvGrpSpPr>
              <p:grpSpPr>
                <a:xfrm>
                  <a:off x="7868725" y="3593900"/>
                  <a:ext cx="2216175" cy="1453975"/>
                  <a:chOff x="7868725" y="3593900"/>
                  <a:chExt cx="2216175" cy="1453975"/>
                </a:xfrm>
              </p:grpSpPr>
              <p:sp>
                <p:nvSpPr>
                  <p:cNvPr id="1621" name="Google Shape;1621;p49"/>
                  <p:cNvSpPr/>
                  <p:nvPr/>
                </p:nvSpPr>
                <p:spPr>
                  <a:xfrm>
                    <a:off x="9625125" y="4677600"/>
                    <a:ext cx="459775" cy="367675"/>
                  </a:xfrm>
                  <a:custGeom>
                    <a:avLst/>
                    <a:gdLst/>
                    <a:ahLst/>
                    <a:cxnLst/>
                    <a:rect l="l" t="t" r="r" b="b"/>
                    <a:pathLst>
                      <a:path w="18391" h="14707" extrusionOk="0">
                        <a:moveTo>
                          <a:pt x="9777" y="0"/>
                        </a:moveTo>
                        <a:cubicBezTo>
                          <a:pt x="7396" y="0"/>
                          <a:pt x="4978" y="630"/>
                          <a:pt x="3120" y="2129"/>
                        </a:cubicBezTo>
                        <a:cubicBezTo>
                          <a:pt x="1167" y="3730"/>
                          <a:pt x="0" y="6388"/>
                          <a:pt x="543" y="8829"/>
                        </a:cubicBezTo>
                        <a:cubicBezTo>
                          <a:pt x="1031" y="10890"/>
                          <a:pt x="2604" y="12545"/>
                          <a:pt x="4476" y="13575"/>
                        </a:cubicBezTo>
                        <a:cubicBezTo>
                          <a:pt x="5905" y="14335"/>
                          <a:pt x="7470" y="14706"/>
                          <a:pt x="9004" y="14706"/>
                        </a:cubicBezTo>
                        <a:cubicBezTo>
                          <a:pt x="12562" y="14706"/>
                          <a:pt x="15951" y="12709"/>
                          <a:pt x="17088" y="8937"/>
                        </a:cubicBezTo>
                        <a:cubicBezTo>
                          <a:pt x="18390" y="4679"/>
                          <a:pt x="16817" y="1071"/>
                          <a:pt x="12287" y="231"/>
                        </a:cubicBezTo>
                        <a:cubicBezTo>
                          <a:pt x="11474" y="81"/>
                          <a:pt x="10628" y="0"/>
                          <a:pt x="97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9"/>
                  <p:cNvSpPr/>
                  <p:nvPr/>
                </p:nvSpPr>
                <p:spPr>
                  <a:xfrm>
                    <a:off x="9806175" y="4625025"/>
                    <a:ext cx="178350" cy="152075"/>
                  </a:xfrm>
                  <a:custGeom>
                    <a:avLst/>
                    <a:gdLst/>
                    <a:ahLst/>
                    <a:cxnLst/>
                    <a:rect l="l" t="t" r="r" b="b"/>
                    <a:pathLst>
                      <a:path w="7134" h="6083" extrusionOk="0">
                        <a:moveTo>
                          <a:pt x="1980" y="1"/>
                        </a:moveTo>
                        <a:lnTo>
                          <a:pt x="1980" y="1"/>
                        </a:lnTo>
                        <a:cubicBezTo>
                          <a:pt x="2387" y="652"/>
                          <a:pt x="2523" y="1466"/>
                          <a:pt x="2360" y="2198"/>
                        </a:cubicBezTo>
                        <a:cubicBezTo>
                          <a:pt x="1682" y="1628"/>
                          <a:pt x="868" y="1249"/>
                          <a:pt x="0" y="1086"/>
                        </a:cubicBezTo>
                        <a:lnTo>
                          <a:pt x="0" y="1086"/>
                        </a:lnTo>
                        <a:cubicBezTo>
                          <a:pt x="0" y="1628"/>
                          <a:pt x="245" y="2198"/>
                          <a:pt x="651" y="2578"/>
                        </a:cubicBezTo>
                        <a:cubicBezTo>
                          <a:pt x="1058" y="2985"/>
                          <a:pt x="1601" y="3201"/>
                          <a:pt x="2143" y="3201"/>
                        </a:cubicBezTo>
                        <a:cubicBezTo>
                          <a:pt x="1465" y="3608"/>
                          <a:pt x="977" y="4341"/>
                          <a:pt x="895" y="5154"/>
                        </a:cubicBezTo>
                        <a:cubicBezTo>
                          <a:pt x="1086" y="5229"/>
                          <a:pt x="1291" y="5265"/>
                          <a:pt x="1497" y="5265"/>
                        </a:cubicBezTo>
                        <a:cubicBezTo>
                          <a:pt x="2110" y="5265"/>
                          <a:pt x="2734" y="4950"/>
                          <a:pt x="3038" y="4422"/>
                        </a:cubicBezTo>
                        <a:cubicBezTo>
                          <a:pt x="3174" y="5019"/>
                          <a:pt x="3527" y="5561"/>
                          <a:pt x="4042" y="5941"/>
                        </a:cubicBezTo>
                        <a:cubicBezTo>
                          <a:pt x="4139" y="6019"/>
                          <a:pt x="4292" y="6083"/>
                          <a:pt x="4421" y="6083"/>
                        </a:cubicBezTo>
                        <a:cubicBezTo>
                          <a:pt x="4472" y="6083"/>
                          <a:pt x="4519" y="6073"/>
                          <a:pt x="4557" y="6049"/>
                        </a:cubicBezTo>
                        <a:cubicBezTo>
                          <a:pt x="4693" y="5968"/>
                          <a:pt x="4720" y="5805"/>
                          <a:pt x="4720" y="5643"/>
                        </a:cubicBezTo>
                        <a:cubicBezTo>
                          <a:pt x="4747" y="5100"/>
                          <a:pt x="4611" y="4558"/>
                          <a:pt x="4313" y="4069"/>
                        </a:cubicBezTo>
                        <a:lnTo>
                          <a:pt x="4313" y="4069"/>
                        </a:lnTo>
                        <a:cubicBezTo>
                          <a:pt x="4527" y="4114"/>
                          <a:pt x="4743" y="4136"/>
                          <a:pt x="4958" y="4136"/>
                        </a:cubicBezTo>
                        <a:cubicBezTo>
                          <a:pt x="5778" y="4136"/>
                          <a:pt x="6575" y="3820"/>
                          <a:pt x="7134" y="3283"/>
                        </a:cubicBezTo>
                        <a:cubicBezTo>
                          <a:pt x="6293" y="3201"/>
                          <a:pt x="5452" y="3066"/>
                          <a:pt x="4584" y="2957"/>
                        </a:cubicBezTo>
                        <a:cubicBezTo>
                          <a:pt x="5073" y="2171"/>
                          <a:pt x="5127" y="1194"/>
                          <a:pt x="4801" y="353"/>
                        </a:cubicBezTo>
                        <a:lnTo>
                          <a:pt x="4801" y="353"/>
                        </a:lnTo>
                        <a:cubicBezTo>
                          <a:pt x="4313" y="625"/>
                          <a:pt x="3906" y="977"/>
                          <a:pt x="3608" y="1438"/>
                        </a:cubicBezTo>
                        <a:cubicBezTo>
                          <a:pt x="3418" y="706"/>
                          <a:pt x="2767" y="109"/>
                          <a:pt x="1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9"/>
                  <p:cNvSpPr/>
                  <p:nvPr/>
                </p:nvSpPr>
                <p:spPr>
                  <a:xfrm>
                    <a:off x="9678700" y="4727950"/>
                    <a:ext cx="151900" cy="185800"/>
                  </a:xfrm>
                  <a:custGeom>
                    <a:avLst/>
                    <a:gdLst/>
                    <a:ahLst/>
                    <a:cxnLst/>
                    <a:rect l="l" t="t" r="r" b="b"/>
                    <a:pathLst>
                      <a:path w="6076" h="7432" extrusionOk="0">
                        <a:moveTo>
                          <a:pt x="3312" y="1"/>
                        </a:moveTo>
                        <a:cubicBezTo>
                          <a:pt x="2158" y="1"/>
                          <a:pt x="1097" y="1182"/>
                          <a:pt x="597" y="2204"/>
                        </a:cubicBezTo>
                        <a:cubicBezTo>
                          <a:pt x="136" y="3180"/>
                          <a:pt x="0" y="4374"/>
                          <a:pt x="190" y="5459"/>
                        </a:cubicBezTo>
                        <a:cubicBezTo>
                          <a:pt x="380" y="6272"/>
                          <a:pt x="814" y="7086"/>
                          <a:pt x="1573" y="7357"/>
                        </a:cubicBezTo>
                        <a:cubicBezTo>
                          <a:pt x="1739" y="7408"/>
                          <a:pt x="1908" y="7431"/>
                          <a:pt x="2076" y="7431"/>
                        </a:cubicBezTo>
                        <a:cubicBezTo>
                          <a:pt x="2543" y="7431"/>
                          <a:pt x="3005" y="7249"/>
                          <a:pt x="3363" y="6950"/>
                        </a:cubicBezTo>
                        <a:cubicBezTo>
                          <a:pt x="3852" y="6571"/>
                          <a:pt x="4204" y="6001"/>
                          <a:pt x="4503" y="5459"/>
                        </a:cubicBezTo>
                        <a:cubicBezTo>
                          <a:pt x="5316" y="3967"/>
                          <a:pt x="6076" y="1580"/>
                          <a:pt x="4367" y="359"/>
                        </a:cubicBezTo>
                        <a:cubicBezTo>
                          <a:pt x="4015" y="108"/>
                          <a:pt x="3659" y="1"/>
                          <a:pt x="3312"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9"/>
                  <p:cNvSpPr/>
                  <p:nvPr/>
                </p:nvSpPr>
                <p:spPr>
                  <a:xfrm>
                    <a:off x="9932300" y="4821000"/>
                    <a:ext cx="78000" cy="149200"/>
                  </a:xfrm>
                  <a:custGeom>
                    <a:avLst/>
                    <a:gdLst/>
                    <a:ahLst/>
                    <a:cxnLst/>
                    <a:rect l="l" t="t" r="r" b="b"/>
                    <a:pathLst>
                      <a:path w="3120" h="5968" fill="none" extrusionOk="0">
                        <a:moveTo>
                          <a:pt x="2876" y="1"/>
                        </a:moveTo>
                        <a:cubicBezTo>
                          <a:pt x="3120" y="1140"/>
                          <a:pt x="2930" y="2415"/>
                          <a:pt x="2442" y="3445"/>
                        </a:cubicBezTo>
                        <a:cubicBezTo>
                          <a:pt x="1926" y="4530"/>
                          <a:pt x="1031" y="5425"/>
                          <a:pt x="0" y="5968"/>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9"/>
                  <p:cNvSpPr/>
                  <p:nvPr/>
                </p:nvSpPr>
                <p:spPr>
                  <a:xfrm>
                    <a:off x="9875350" y="4988500"/>
                    <a:ext cx="11550" cy="2725"/>
                  </a:xfrm>
                  <a:custGeom>
                    <a:avLst/>
                    <a:gdLst/>
                    <a:ahLst/>
                    <a:cxnLst/>
                    <a:rect l="l" t="t" r="r" b="b"/>
                    <a:pathLst>
                      <a:path w="462" h="109" fill="none" extrusionOk="0">
                        <a:moveTo>
                          <a:pt x="461" y="0"/>
                        </a:moveTo>
                        <a:cubicBezTo>
                          <a:pt x="298" y="54"/>
                          <a:pt x="163" y="82"/>
                          <a:pt x="0" y="109"/>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9"/>
                  <p:cNvSpPr/>
                  <p:nvPr/>
                </p:nvSpPr>
                <p:spPr>
                  <a:xfrm>
                    <a:off x="8606500" y="4195375"/>
                    <a:ext cx="45450" cy="31200"/>
                  </a:xfrm>
                  <a:custGeom>
                    <a:avLst/>
                    <a:gdLst/>
                    <a:ahLst/>
                    <a:cxnLst/>
                    <a:rect l="l" t="t" r="r" b="b"/>
                    <a:pathLst>
                      <a:path w="1818" h="1248" fill="none" extrusionOk="0">
                        <a:moveTo>
                          <a:pt x="1818" y="0"/>
                        </a:moveTo>
                        <a:cubicBezTo>
                          <a:pt x="1411" y="624"/>
                          <a:pt x="733" y="1085"/>
                          <a:pt x="1" y="1248"/>
                        </a:cubicBezTo>
                      </a:path>
                    </a:pathLst>
                  </a:custGeom>
                  <a:noFill/>
                  <a:ln w="12200"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9"/>
                  <p:cNvSpPr/>
                  <p:nvPr/>
                </p:nvSpPr>
                <p:spPr>
                  <a:xfrm>
                    <a:off x="8643125" y="4208250"/>
                    <a:ext cx="10200" cy="67825"/>
                  </a:xfrm>
                  <a:custGeom>
                    <a:avLst/>
                    <a:gdLst/>
                    <a:ahLst/>
                    <a:cxnLst/>
                    <a:rect l="l" t="t" r="r" b="b"/>
                    <a:pathLst>
                      <a:path w="408" h="2713" fill="none" extrusionOk="0">
                        <a:moveTo>
                          <a:pt x="407" y="1"/>
                        </a:moveTo>
                        <a:cubicBezTo>
                          <a:pt x="82" y="841"/>
                          <a:pt x="0" y="1791"/>
                          <a:pt x="163" y="2713"/>
                        </a:cubicBezTo>
                      </a:path>
                    </a:pathLst>
                  </a:custGeom>
                  <a:noFill/>
                  <a:ln w="12200"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9"/>
                  <p:cNvSpPr/>
                  <p:nvPr/>
                </p:nvSpPr>
                <p:spPr>
                  <a:xfrm>
                    <a:off x="8666175" y="4206225"/>
                    <a:ext cx="11550" cy="42750"/>
                  </a:xfrm>
                  <a:custGeom>
                    <a:avLst/>
                    <a:gdLst/>
                    <a:ahLst/>
                    <a:cxnLst/>
                    <a:rect l="l" t="t" r="r" b="b"/>
                    <a:pathLst>
                      <a:path w="462" h="1710" fill="none" extrusionOk="0">
                        <a:moveTo>
                          <a:pt x="55" y="0"/>
                        </a:moveTo>
                        <a:cubicBezTo>
                          <a:pt x="1" y="624"/>
                          <a:pt x="136" y="1221"/>
                          <a:pt x="462" y="1709"/>
                        </a:cubicBezTo>
                      </a:path>
                    </a:pathLst>
                  </a:custGeom>
                  <a:noFill/>
                  <a:ln w="12200"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9"/>
                  <p:cNvSpPr/>
                  <p:nvPr/>
                </p:nvSpPr>
                <p:spPr>
                  <a:xfrm>
                    <a:off x="8605825" y="3843450"/>
                    <a:ext cx="202775" cy="384275"/>
                  </a:xfrm>
                  <a:custGeom>
                    <a:avLst/>
                    <a:gdLst/>
                    <a:ahLst/>
                    <a:cxnLst/>
                    <a:rect l="l" t="t" r="r" b="b"/>
                    <a:pathLst>
                      <a:path w="8111" h="15371" extrusionOk="0">
                        <a:moveTo>
                          <a:pt x="5263" y="0"/>
                        </a:moveTo>
                        <a:cubicBezTo>
                          <a:pt x="5263" y="0"/>
                          <a:pt x="3879" y="5343"/>
                          <a:pt x="2876" y="8137"/>
                        </a:cubicBezTo>
                        <a:cubicBezTo>
                          <a:pt x="1899" y="10985"/>
                          <a:pt x="1" y="12884"/>
                          <a:pt x="570" y="14213"/>
                        </a:cubicBezTo>
                        <a:cubicBezTo>
                          <a:pt x="895" y="14937"/>
                          <a:pt x="1671" y="15371"/>
                          <a:pt x="2384" y="15371"/>
                        </a:cubicBezTo>
                        <a:cubicBezTo>
                          <a:pt x="2981" y="15371"/>
                          <a:pt x="3534" y="15067"/>
                          <a:pt x="3744" y="14376"/>
                        </a:cubicBezTo>
                        <a:cubicBezTo>
                          <a:pt x="4178" y="12857"/>
                          <a:pt x="5290" y="8083"/>
                          <a:pt x="5778" y="6727"/>
                        </a:cubicBezTo>
                        <a:cubicBezTo>
                          <a:pt x="6266" y="5371"/>
                          <a:pt x="8111" y="949"/>
                          <a:pt x="8111" y="949"/>
                        </a:cubicBezTo>
                        <a:lnTo>
                          <a:pt x="5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9"/>
                  <p:cNvSpPr/>
                  <p:nvPr/>
                </p:nvSpPr>
                <p:spPr>
                  <a:xfrm>
                    <a:off x="7868725" y="3822975"/>
                    <a:ext cx="617775" cy="795600"/>
                  </a:xfrm>
                  <a:custGeom>
                    <a:avLst/>
                    <a:gdLst/>
                    <a:ahLst/>
                    <a:cxnLst/>
                    <a:rect l="l" t="t" r="r" b="b"/>
                    <a:pathLst>
                      <a:path w="24711" h="31824" extrusionOk="0">
                        <a:moveTo>
                          <a:pt x="4968" y="0"/>
                        </a:moveTo>
                        <a:cubicBezTo>
                          <a:pt x="4723" y="0"/>
                          <a:pt x="4477" y="20"/>
                          <a:pt x="4232" y="60"/>
                        </a:cubicBezTo>
                        <a:cubicBezTo>
                          <a:pt x="1845" y="466"/>
                          <a:pt x="1" y="2989"/>
                          <a:pt x="679" y="5267"/>
                        </a:cubicBezTo>
                        <a:cubicBezTo>
                          <a:pt x="1113" y="6786"/>
                          <a:pt x="2442" y="7925"/>
                          <a:pt x="2849" y="9444"/>
                        </a:cubicBezTo>
                        <a:cubicBezTo>
                          <a:pt x="3419" y="11587"/>
                          <a:pt x="1954" y="13947"/>
                          <a:pt x="2903" y="15954"/>
                        </a:cubicBezTo>
                        <a:cubicBezTo>
                          <a:pt x="4205" y="18666"/>
                          <a:pt x="8626" y="18287"/>
                          <a:pt x="10227" y="20836"/>
                        </a:cubicBezTo>
                        <a:cubicBezTo>
                          <a:pt x="11040" y="22165"/>
                          <a:pt x="10851" y="23793"/>
                          <a:pt x="11040" y="25312"/>
                        </a:cubicBezTo>
                        <a:cubicBezTo>
                          <a:pt x="11393" y="27753"/>
                          <a:pt x="13020" y="29977"/>
                          <a:pt x="15217" y="31062"/>
                        </a:cubicBezTo>
                        <a:cubicBezTo>
                          <a:pt x="16286" y="31584"/>
                          <a:pt x="17330" y="31824"/>
                          <a:pt x="18310" y="31824"/>
                        </a:cubicBezTo>
                        <a:cubicBezTo>
                          <a:pt x="21810" y="31824"/>
                          <a:pt x="24502" y="28777"/>
                          <a:pt x="24629" y="24688"/>
                        </a:cubicBezTo>
                        <a:cubicBezTo>
                          <a:pt x="24711" y="22599"/>
                          <a:pt x="23816" y="20430"/>
                          <a:pt x="22297" y="18965"/>
                        </a:cubicBezTo>
                        <a:cubicBezTo>
                          <a:pt x="21320" y="18043"/>
                          <a:pt x="20073" y="17283"/>
                          <a:pt x="19693" y="15981"/>
                        </a:cubicBezTo>
                        <a:cubicBezTo>
                          <a:pt x="19178" y="14164"/>
                          <a:pt x="20778" y="12157"/>
                          <a:pt x="20100" y="10394"/>
                        </a:cubicBezTo>
                        <a:cubicBezTo>
                          <a:pt x="19557" y="8956"/>
                          <a:pt x="17821" y="8468"/>
                          <a:pt x="16302" y="8332"/>
                        </a:cubicBezTo>
                        <a:cubicBezTo>
                          <a:pt x="14811" y="8197"/>
                          <a:pt x="13102" y="8197"/>
                          <a:pt x="11990" y="7166"/>
                        </a:cubicBezTo>
                        <a:cubicBezTo>
                          <a:pt x="10905" y="6217"/>
                          <a:pt x="10661" y="4616"/>
                          <a:pt x="10037" y="3314"/>
                        </a:cubicBezTo>
                        <a:cubicBezTo>
                          <a:pt x="9090" y="1397"/>
                          <a:pt x="7057" y="0"/>
                          <a:pt x="49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9"/>
                  <p:cNvSpPr/>
                  <p:nvPr/>
                </p:nvSpPr>
                <p:spPr>
                  <a:xfrm>
                    <a:off x="8013175" y="3957350"/>
                    <a:ext cx="348550" cy="562175"/>
                  </a:xfrm>
                  <a:custGeom>
                    <a:avLst/>
                    <a:gdLst/>
                    <a:ahLst/>
                    <a:cxnLst/>
                    <a:rect l="l" t="t" r="r" b="b"/>
                    <a:pathLst>
                      <a:path w="13942" h="22487" fill="none" extrusionOk="0">
                        <a:moveTo>
                          <a:pt x="0" y="1"/>
                        </a:moveTo>
                        <a:cubicBezTo>
                          <a:pt x="5859" y="6646"/>
                          <a:pt x="10579" y="14268"/>
                          <a:pt x="13942" y="22486"/>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9"/>
                  <p:cNvSpPr/>
                  <p:nvPr/>
                </p:nvSpPr>
                <p:spPr>
                  <a:xfrm>
                    <a:off x="8015200" y="4160100"/>
                    <a:ext cx="167525" cy="35300"/>
                  </a:xfrm>
                  <a:custGeom>
                    <a:avLst/>
                    <a:gdLst/>
                    <a:ahLst/>
                    <a:cxnLst/>
                    <a:rect l="l" t="t" r="r" b="b"/>
                    <a:pathLst>
                      <a:path w="6701" h="1412" fill="none" extrusionOk="0">
                        <a:moveTo>
                          <a:pt x="1" y="1"/>
                        </a:moveTo>
                        <a:cubicBezTo>
                          <a:pt x="2035" y="1113"/>
                          <a:pt x="4476" y="1411"/>
                          <a:pt x="6700" y="869"/>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9"/>
                  <p:cNvSpPr/>
                  <p:nvPr/>
                </p:nvSpPr>
                <p:spPr>
                  <a:xfrm>
                    <a:off x="8215925" y="4100425"/>
                    <a:ext cx="37325" cy="132275"/>
                  </a:xfrm>
                  <a:custGeom>
                    <a:avLst/>
                    <a:gdLst/>
                    <a:ahLst/>
                    <a:cxnLst/>
                    <a:rect l="l" t="t" r="r" b="b"/>
                    <a:pathLst>
                      <a:path w="1493" h="5291" fill="none" extrusionOk="0">
                        <a:moveTo>
                          <a:pt x="0" y="5290"/>
                        </a:moveTo>
                        <a:cubicBezTo>
                          <a:pt x="1112" y="3825"/>
                          <a:pt x="1492" y="1791"/>
                          <a:pt x="950"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9"/>
                  <p:cNvSpPr/>
                  <p:nvPr/>
                </p:nvSpPr>
                <p:spPr>
                  <a:xfrm>
                    <a:off x="8204400" y="4398800"/>
                    <a:ext cx="116650" cy="28500"/>
                  </a:xfrm>
                  <a:custGeom>
                    <a:avLst/>
                    <a:gdLst/>
                    <a:ahLst/>
                    <a:cxnLst/>
                    <a:rect l="l" t="t" r="r" b="b"/>
                    <a:pathLst>
                      <a:path w="4666" h="1140" fill="none" extrusionOk="0">
                        <a:moveTo>
                          <a:pt x="0" y="0"/>
                        </a:moveTo>
                        <a:cubicBezTo>
                          <a:pt x="1411" y="787"/>
                          <a:pt x="3038" y="1140"/>
                          <a:pt x="4666" y="1112"/>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9"/>
                  <p:cNvSpPr/>
                  <p:nvPr/>
                </p:nvSpPr>
                <p:spPr>
                  <a:xfrm>
                    <a:off x="8338650" y="4362175"/>
                    <a:ext cx="42750" cy="99700"/>
                  </a:xfrm>
                  <a:custGeom>
                    <a:avLst/>
                    <a:gdLst/>
                    <a:ahLst/>
                    <a:cxnLst/>
                    <a:rect l="l" t="t" r="r" b="b"/>
                    <a:pathLst>
                      <a:path w="1710" h="3988" fill="none" extrusionOk="0">
                        <a:moveTo>
                          <a:pt x="1" y="3988"/>
                        </a:moveTo>
                        <a:cubicBezTo>
                          <a:pt x="1086" y="2957"/>
                          <a:pt x="1710" y="1465"/>
                          <a:pt x="1628"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9"/>
                  <p:cNvSpPr/>
                  <p:nvPr/>
                </p:nvSpPr>
                <p:spPr>
                  <a:xfrm>
                    <a:off x="7869425" y="3824150"/>
                    <a:ext cx="601475" cy="723850"/>
                  </a:xfrm>
                  <a:custGeom>
                    <a:avLst/>
                    <a:gdLst/>
                    <a:ahLst/>
                    <a:cxnLst/>
                    <a:rect l="l" t="t" r="r" b="b"/>
                    <a:pathLst>
                      <a:path w="24059" h="28954" extrusionOk="0">
                        <a:moveTo>
                          <a:pt x="4974" y="1"/>
                        </a:moveTo>
                        <a:cubicBezTo>
                          <a:pt x="4717" y="1"/>
                          <a:pt x="4460" y="22"/>
                          <a:pt x="4204" y="67"/>
                        </a:cubicBezTo>
                        <a:cubicBezTo>
                          <a:pt x="1872" y="447"/>
                          <a:pt x="0" y="3023"/>
                          <a:pt x="651" y="5275"/>
                        </a:cubicBezTo>
                        <a:cubicBezTo>
                          <a:pt x="1085" y="6821"/>
                          <a:pt x="2441" y="7933"/>
                          <a:pt x="2794" y="9452"/>
                        </a:cubicBezTo>
                        <a:cubicBezTo>
                          <a:pt x="3363" y="11594"/>
                          <a:pt x="1926" y="13954"/>
                          <a:pt x="2875" y="15961"/>
                        </a:cubicBezTo>
                        <a:cubicBezTo>
                          <a:pt x="4150" y="18674"/>
                          <a:pt x="8598" y="18267"/>
                          <a:pt x="10199" y="20844"/>
                        </a:cubicBezTo>
                        <a:cubicBezTo>
                          <a:pt x="11012" y="22146"/>
                          <a:pt x="10768" y="23800"/>
                          <a:pt x="11012" y="25319"/>
                        </a:cubicBezTo>
                        <a:cubicBezTo>
                          <a:pt x="11229" y="26648"/>
                          <a:pt x="11772" y="27896"/>
                          <a:pt x="12613" y="28954"/>
                        </a:cubicBezTo>
                        <a:cubicBezTo>
                          <a:pt x="12450" y="28438"/>
                          <a:pt x="12314" y="27869"/>
                          <a:pt x="12233" y="27326"/>
                        </a:cubicBezTo>
                        <a:cubicBezTo>
                          <a:pt x="11989" y="25590"/>
                          <a:pt x="12097" y="23800"/>
                          <a:pt x="11853" y="22064"/>
                        </a:cubicBezTo>
                        <a:cubicBezTo>
                          <a:pt x="11582" y="20328"/>
                          <a:pt x="10850" y="18538"/>
                          <a:pt x="9358" y="17616"/>
                        </a:cubicBezTo>
                        <a:cubicBezTo>
                          <a:pt x="7866" y="16748"/>
                          <a:pt x="5832" y="16775"/>
                          <a:pt x="4747" y="15419"/>
                        </a:cubicBezTo>
                        <a:cubicBezTo>
                          <a:pt x="4069" y="14578"/>
                          <a:pt x="3987" y="13412"/>
                          <a:pt x="4069" y="12381"/>
                        </a:cubicBezTo>
                        <a:cubicBezTo>
                          <a:pt x="4123" y="11323"/>
                          <a:pt x="4340" y="10238"/>
                          <a:pt x="4123" y="9180"/>
                        </a:cubicBezTo>
                        <a:cubicBezTo>
                          <a:pt x="3906" y="8068"/>
                          <a:pt x="3228" y="7092"/>
                          <a:pt x="2767" y="6007"/>
                        </a:cubicBezTo>
                        <a:cubicBezTo>
                          <a:pt x="2333" y="4949"/>
                          <a:pt x="2143" y="3620"/>
                          <a:pt x="2821" y="2698"/>
                        </a:cubicBezTo>
                        <a:cubicBezTo>
                          <a:pt x="3278" y="2094"/>
                          <a:pt x="4015" y="1818"/>
                          <a:pt x="4784" y="1818"/>
                        </a:cubicBezTo>
                        <a:cubicBezTo>
                          <a:pt x="5431" y="1818"/>
                          <a:pt x="6100" y="2013"/>
                          <a:pt x="6645" y="2372"/>
                        </a:cubicBezTo>
                        <a:cubicBezTo>
                          <a:pt x="7839" y="3159"/>
                          <a:pt x="8544" y="4434"/>
                          <a:pt x="9249" y="5627"/>
                        </a:cubicBezTo>
                        <a:cubicBezTo>
                          <a:pt x="9955" y="6848"/>
                          <a:pt x="10741" y="8095"/>
                          <a:pt x="11989" y="8746"/>
                        </a:cubicBezTo>
                        <a:cubicBezTo>
                          <a:pt x="13074" y="9289"/>
                          <a:pt x="14349" y="9316"/>
                          <a:pt x="15515" y="9533"/>
                        </a:cubicBezTo>
                        <a:cubicBezTo>
                          <a:pt x="16708" y="9723"/>
                          <a:pt x="18010" y="10265"/>
                          <a:pt x="18499" y="11350"/>
                        </a:cubicBezTo>
                        <a:cubicBezTo>
                          <a:pt x="19095" y="12652"/>
                          <a:pt x="18363" y="14171"/>
                          <a:pt x="18471" y="15554"/>
                        </a:cubicBezTo>
                        <a:cubicBezTo>
                          <a:pt x="18607" y="17643"/>
                          <a:pt x="20506" y="19053"/>
                          <a:pt x="22215" y="20247"/>
                        </a:cubicBezTo>
                        <a:cubicBezTo>
                          <a:pt x="22838" y="20681"/>
                          <a:pt x="23489" y="21196"/>
                          <a:pt x="24059" y="21739"/>
                        </a:cubicBezTo>
                        <a:cubicBezTo>
                          <a:pt x="23652" y="20708"/>
                          <a:pt x="23055" y="19759"/>
                          <a:pt x="22269" y="18999"/>
                        </a:cubicBezTo>
                        <a:cubicBezTo>
                          <a:pt x="21292" y="18077"/>
                          <a:pt x="20045" y="17290"/>
                          <a:pt x="19665" y="15988"/>
                        </a:cubicBezTo>
                        <a:cubicBezTo>
                          <a:pt x="19150" y="14171"/>
                          <a:pt x="20750" y="12164"/>
                          <a:pt x="20072" y="10401"/>
                        </a:cubicBezTo>
                        <a:cubicBezTo>
                          <a:pt x="19529" y="8991"/>
                          <a:pt x="17793" y="8475"/>
                          <a:pt x="16274" y="8340"/>
                        </a:cubicBezTo>
                        <a:cubicBezTo>
                          <a:pt x="14755" y="8204"/>
                          <a:pt x="13074" y="8177"/>
                          <a:pt x="11962" y="7173"/>
                        </a:cubicBezTo>
                        <a:cubicBezTo>
                          <a:pt x="10877" y="6197"/>
                          <a:pt x="10633" y="4596"/>
                          <a:pt x="10009" y="3322"/>
                        </a:cubicBezTo>
                        <a:cubicBezTo>
                          <a:pt x="9091" y="1414"/>
                          <a:pt x="7056" y="1"/>
                          <a:pt x="4974"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9"/>
                  <p:cNvSpPr/>
                  <p:nvPr/>
                </p:nvSpPr>
                <p:spPr>
                  <a:xfrm>
                    <a:off x="8007750" y="4052350"/>
                    <a:ext cx="84775" cy="76425"/>
                  </a:xfrm>
                  <a:custGeom>
                    <a:avLst/>
                    <a:gdLst/>
                    <a:ahLst/>
                    <a:cxnLst/>
                    <a:rect l="l" t="t" r="r" b="b"/>
                    <a:pathLst>
                      <a:path w="3391" h="3057" extrusionOk="0">
                        <a:moveTo>
                          <a:pt x="1176" y="1"/>
                        </a:moveTo>
                        <a:cubicBezTo>
                          <a:pt x="1012" y="1"/>
                          <a:pt x="861" y="73"/>
                          <a:pt x="733" y="242"/>
                        </a:cubicBezTo>
                        <a:cubicBezTo>
                          <a:pt x="0" y="1192"/>
                          <a:pt x="1763" y="2575"/>
                          <a:pt x="2387" y="2900"/>
                        </a:cubicBezTo>
                        <a:cubicBezTo>
                          <a:pt x="2537" y="2984"/>
                          <a:pt x="2728" y="3057"/>
                          <a:pt x="2903" y="3057"/>
                        </a:cubicBezTo>
                        <a:cubicBezTo>
                          <a:pt x="3013" y="3057"/>
                          <a:pt x="3117" y="3028"/>
                          <a:pt x="3201" y="2955"/>
                        </a:cubicBezTo>
                        <a:cubicBezTo>
                          <a:pt x="3391" y="2765"/>
                          <a:pt x="3337" y="2466"/>
                          <a:pt x="3282" y="2222"/>
                        </a:cubicBezTo>
                        <a:cubicBezTo>
                          <a:pt x="3102" y="1749"/>
                          <a:pt x="1984" y="1"/>
                          <a:pt x="117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9"/>
                  <p:cNvSpPr/>
                  <p:nvPr/>
                </p:nvSpPr>
                <p:spPr>
                  <a:xfrm>
                    <a:off x="8340025" y="3593900"/>
                    <a:ext cx="347200" cy="964275"/>
                  </a:xfrm>
                  <a:custGeom>
                    <a:avLst/>
                    <a:gdLst/>
                    <a:ahLst/>
                    <a:cxnLst/>
                    <a:rect l="l" t="t" r="r" b="b"/>
                    <a:pathLst>
                      <a:path w="13888" h="38571" extrusionOk="0">
                        <a:moveTo>
                          <a:pt x="4367" y="0"/>
                        </a:moveTo>
                        <a:lnTo>
                          <a:pt x="4367" y="7649"/>
                        </a:lnTo>
                        <a:cubicBezTo>
                          <a:pt x="4367" y="7649"/>
                          <a:pt x="434" y="8327"/>
                          <a:pt x="434" y="12477"/>
                        </a:cubicBezTo>
                        <a:cubicBezTo>
                          <a:pt x="0" y="21211"/>
                          <a:pt x="27" y="29430"/>
                          <a:pt x="434" y="37160"/>
                        </a:cubicBezTo>
                        <a:cubicBezTo>
                          <a:pt x="434" y="37920"/>
                          <a:pt x="1058" y="38570"/>
                          <a:pt x="1844" y="38570"/>
                        </a:cubicBezTo>
                        <a:lnTo>
                          <a:pt x="12016" y="38570"/>
                        </a:lnTo>
                        <a:cubicBezTo>
                          <a:pt x="12803" y="38570"/>
                          <a:pt x="13453" y="37920"/>
                          <a:pt x="13453" y="37160"/>
                        </a:cubicBezTo>
                        <a:cubicBezTo>
                          <a:pt x="13887" y="29104"/>
                          <a:pt x="13860" y="20886"/>
                          <a:pt x="13453" y="12477"/>
                        </a:cubicBezTo>
                        <a:cubicBezTo>
                          <a:pt x="13426" y="8327"/>
                          <a:pt x="9521" y="7649"/>
                          <a:pt x="9521" y="7649"/>
                        </a:cubicBezTo>
                        <a:lnTo>
                          <a:pt x="952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9"/>
                  <p:cNvSpPr/>
                  <p:nvPr/>
                </p:nvSpPr>
                <p:spPr>
                  <a:xfrm>
                    <a:off x="8371875" y="3974950"/>
                    <a:ext cx="288225" cy="323175"/>
                  </a:xfrm>
                  <a:custGeom>
                    <a:avLst/>
                    <a:gdLst/>
                    <a:ahLst/>
                    <a:cxnLst/>
                    <a:rect l="l" t="t" r="r" b="b"/>
                    <a:pathLst>
                      <a:path w="11529" h="12927" extrusionOk="0">
                        <a:moveTo>
                          <a:pt x="5897" y="0"/>
                        </a:moveTo>
                        <a:cubicBezTo>
                          <a:pt x="3531" y="0"/>
                          <a:pt x="1649" y="114"/>
                          <a:pt x="787" y="165"/>
                        </a:cubicBezTo>
                        <a:cubicBezTo>
                          <a:pt x="489" y="219"/>
                          <a:pt x="218" y="436"/>
                          <a:pt x="164" y="761"/>
                        </a:cubicBezTo>
                        <a:cubicBezTo>
                          <a:pt x="1" y="4206"/>
                          <a:pt x="136" y="10255"/>
                          <a:pt x="218" y="12018"/>
                        </a:cubicBezTo>
                        <a:cubicBezTo>
                          <a:pt x="245" y="12289"/>
                          <a:pt x="435" y="12506"/>
                          <a:pt x="706" y="12587"/>
                        </a:cubicBezTo>
                        <a:cubicBezTo>
                          <a:pt x="2059" y="12840"/>
                          <a:pt x="3570" y="12927"/>
                          <a:pt x="5014" y="12927"/>
                        </a:cubicBezTo>
                        <a:cubicBezTo>
                          <a:pt x="7448" y="12927"/>
                          <a:pt x="9690" y="12680"/>
                          <a:pt x="10661" y="12560"/>
                        </a:cubicBezTo>
                        <a:cubicBezTo>
                          <a:pt x="10959" y="12506"/>
                          <a:pt x="11149" y="12289"/>
                          <a:pt x="11203" y="11964"/>
                        </a:cubicBezTo>
                        <a:cubicBezTo>
                          <a:pt x="11529" y="6729"/>
                          <a:pt x="11284" y="2226"/>
                          <a:pt x="11203" y="761"/>
                        </a:cubicBezTo>
                        <a:cubicBezTo>
                          <a:pt x="11149" y="436"/>
                          <a:pt x="10932" y="219"/>
                          <a:pt x="10606" y="165"/>
                        </a:cubicBezTo>
                        <a:cubicBezTo>
                          <a:pt x="8939" y="42"/>
                          <a:pt x="7329" y="0"/>
                          <a:pt x="58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9"/>
                  <p:cNvSpPr/>
                  <p:nvPr/>
                </p:nvSpPr>
                <p:spPr>
                  <a:xfrm>
                    <a:off x="8435625" y="4049575"/>
                    <a:ext cx="97675" cy="162775"/>
                  </a:xfrm>
                  <a:custGeom>
                    <a:avLst/>
                    <a:gdLst/>
                    <a:ahLst/>
                    <a:cxnLst/>
                    <a:rect l="l" t="t" r="r" b="b"/>
                    <a:pathLst>
                      <a:path w="3907" h="6511" extrusionOk="0">
                        <a:moveTo>
                          <a:pt x="950" y="1"/>
                        </a:moveTo>
                        <a:cubicBezTo>
                          <a:pt x="272" y="624"/>
                          <a:pt x="1" y="1601"/>
                          <a:pt x="109" y="2469"/>
                        </a:cubicBezTo>
                        <a:cubicBezTo>
                          <a:pt x="190" y="3391"/>
                          <a:pt x="651" y="4232"/>
                          <a:pt x="1221" y="4910"/>
                        </a:cubicBezTo>
                        <a:cubicBezTo>
                          <a:pt x="1601" y="5398"/>
                          <a:pt x="2035" y="5805"/>
                          <a:pt x="2496" y="6212"/>
                        </a:cubicBezTo>
                        <a:cubicBezTo>
                          <a:pt x="2577" y="6266"/>
                          <a:pt x="2632" y="6320"/>
                          <a:pt x="2713" y="6375"/>
                        </a:cubicBezTo>
                        <a:cubicBezTo>
                          <a:pt x="2713" y="6266"/>
                          <a:pt x="2713" y="6212"/>
                          <a:pt x="2659" y="6103"/>
                        </a:cubicBezTo>
                        <a:cubicBezTo>
                          <a:pt x="2632" y="5805"/>
                          <a:pt x="2604" y="5534"/>
                          <a:pt x="2523" y="5236"/>
                        </a:cubicBezTo>
                        <a:cubicBezTo>
                          <a:pt x="2415" y="4639"/>
                          <a:pt x="2062" y="4151"/>
                          <a:pt x="1791" y="3581"/>
                        </a:cubicBezTo>
                        <a:cubicBezTo>
                          <a:pt x="1519" y="3039"/>
                          <a:pt x="1248" y="2469"/>
                          <a:pt x="1275" y="1899"/>
                        </a:cubicBezTo>
                        <a:lnTo>
                          <a:pt x="1275" y="1899"/>
                        </a:lnTo>
                        <a:cubicBezTo>
                          <a:pt x="1655" y="2957"/>
                          <a:pt x="2496" y="3771"/>
                          <a:pt x="2984" y="4774"/>
                        </a:cubicBezTo>
                        <a:cubicBezTo>
                          <a:pt x="3201" y="5317"/>
                          <a:pt x="3337" y="5914"/>
                          <a:pt x="3337" y="6510"/>
                        </a:cubicBezTo>
                        <a:cubicBezTo>
                          <a:pt x="3418" y="6456"/>
                          <a:pt x="3472" y="6293"/>
                          <a:pt x="3554" y="6103"/>
                        </a:cubicBezTo>
                        <a:cubicBezTo>
                          <a:pt x="3906" y="5100"/>
                          <a:pt x="3771" y="3961"/>
                          <a:pt x="3364" y="2984"/>
                        </a:cubicBezTo>
                        <a:cubicBezTo>
                          <a:pt x="2849" y="1791"/>
                          <a:pt x="1926" y="814"/>
                          <a:pt x="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9"/>
                  <p:cNvSpPr/>
                  <p:nvPr/>
                </p:nvSpPr>
                <p:spPr>
                  <a:xfrm>
                    <a:off x="8536650" y="4037025"/>
                    <a:ext cx="67850" cy="103450"/>
                  </a:xfrm>
                  <a:custGeom>
                    <a:avLst/>
                    <a:gdLst/>
                    <a:ahLst/>
                    <a:cxnLst/>
                    <a:rect l="l" t="t" r="r" b="b"/>
                    <a:pathLst>
                      <a:path w="2714" h="4138" extrusionOk="0">
                        <a:moveTo>
                          <a:pt x="2489" y="0"/>
                        </a:moveTo>
                        <a:cubicBezTo>
                          <a:pt x="1937" y="0"/>
                          <a:pt x="1384" y="256"/>
                          <a:pt x="977" y="638"/>
                        </a:cubicBezTo>
                        <a:cubicBezTo>
                          <a:pt x="543" y="1072"/>
                          <a:pt x="272" y="1696"/>
                          <a:pt x="137" y="2293"/>
                        </a:cubicBezTo>
                        <a:cubicBezTo>
                          <a:pt x="28" y="2700"/>
                          <a:pt x="1" y="3107"/>
                          <a:pt x="1" y="3541"/>
                        </a:cubicBezTo>
                        <a:lnTo>
                          <a:pt x="1" y="3730"/>
                        </a:lnTo>
                        <a:lnTo>
                          <a:pt x="137" y="3595"/>
                        </a:lnTo>
                        <a:cubicBezTo>
                          <a:pt x="272" y="3459"/>
                          <a:pt x="435" y="3324"/>
                          <a:pt x="543" y="3134"/>
                        </a:cubicBezTo>
                        <a:cubicBezTo>
                          <a:pt x="760" y="2808"/>
                          <a:pt x="950" y="2428"/>
                          <a:pt x="1086" y="2022"/>
                        </a:cubicBezTo>
                        <a:cubicBezTo>
                          <a:pt x="1249" y="1642"/>
                          <a:pt x="1439" y="1289"/>
                          <a:pt x="1791" y="1018"/>
                        </a:cubicBezTo>
                        <a:lnTo>
                          <a:pt x="1791" y="1018"/>
                        </a:lnTo>
                        <a:cubicBezTo>
                          <a:pt x="1384" y="1642"/>
                          <a:pt x="1303" y="2456"/>
                          <a:pt x="950" y="3188"/>
                        </a:cubicBezTo>
                        <a:cubicBezTo>
                          <a:pt x="760" y="3541"/>
                          <a:pt x="489" y="3866"/>
                          <a:pt x="164" y="4137"/>
                        </a:cubicBezTo>
                        <a:cubicBezTo>
                          <a:pt x="218" y="4137"/>
                          <a:pt x="326" y="4137"/>
                          <a:pt x="462" y="4056"/>
                        </a:cubicBezTo>
                        <a:cubicBezTo>
                          <a:pt x="1249" y="3839"/>
                          <a:pt x="1791" y="3242"/>
                          <a:pt x="2117" y="2618"/>
                        </a:cubicBezTo>
                        <a:cubicBezTo>
                          <a:pt x="2551" y="1832"/>
                          <a:pt x="2713" y="909"/>
                          <a:pt x="2713" y="14"/>
                        </a:cubicBezTo>
                        <a:cubicBezTo>
                          <a:pt x="2639" y="5"/>
                          <a:pt x="2564" y="0"/>
                          <a:pt x="2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9"/>
                  <p:cNvSpPr/>
                  <p:nvPr/>
                </p:nvSpPr>
                <p:spPr>
                  <a:xfrm>
                    <a:off x="8599050" y="3831225"/>
                    <a:ext cx="54950" cy="120050"/>
                  </a:xfrm>
                  <a:custGeom>
                    <a:avLst/>
                    <a:gdLst/>
                    <a:ahLst/>
                    <a:cxnLst/>
                    <a:rect l="l" t="t" r="r" b="b"/>
                    <a:pathLst>
                      <a:path w="2198" h="4802" fill="none" extrusionOk="0">
                        <a:moveTo>
                          <a:pt x="0" y="1"/>
                        </a:moveTo>
                        <a:cubicBezTo>
                          <a:pt x="1438" y="1113"/>
                          <a:pt x="2197" y="3012"/>
                          <a:pt x="2008" y="4802"/>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9"/>
                  <p:cNvSpPr/>
                  <p:nvPr/>
                </p:nvSpPr>
                <p:spPr>
                  <a:xfrm>
                    <a:off x="8649225" y="4312675"/>
                    <a:ext cx="700" cy="137000"/>
                  </a:xfrm>
                  <a:custGeom>
                    <a:avLst/>
                    <a:gdLst/>
                    <a:ahLst/>
                    <a:cxnLst/>
                    <a:rect l="l" t="t" r="r" b="b"/>
                    <a:pathLst>
                      <a:path w="28" h="5480" fill="none" extrusionOk="0">
                        <a:moveTo>
                          <a:pt x="28" y="1"/>
                        </a:moveTo>
                        <a:cubicBezTo>
                          <a:pt x="28" y="1818"/>
                          <a:pt x="28" y="3662"/>
                          <a:pt x="1" y="5480"/>
                        </a:cubicBezTo>
                      </a:path>
                    </a:pathLst>
                  </a:custGeom>
                  <a:noFill/>
                  <a:ln w="12200"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9"/>
                  <p:cNvSpPr/>
                  <p:nvPr/>
                </p:nvSpPr>
                <p:spPr>
                  <a:xfrm>
                    <a:off x="8647200" y="4475425"/>
                    <a:ext cx="25" cy="21050"/>
                  </a:xfrm>
                  <a:custGeom>
                    <a:avLst/>
                    <a:gdLst/>
                    <a:ahLst/>
                    <a:cxnLst/>
                    <a:rect l="l" t="t" r="r" b="b"/>
                    <a:pathLst>
                      <a:path w="1" h="842" fill="none" extrusionOk="0">
                        <a:moveTo>
                          <a:pt x="0" y="0"/>
                        </a:moveTo>
                        <a:lnTo>
                          <a:pt x="0" y="841"/>
                        </a:lnTo>
                      </a:path>
                    </a:pathLst>
                  </a:custGeom>
                  <a:noFill/>
                  <a:ln w="12200"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9"/>
                  <p:cNvSpPr/>
                  <p:nvPr/>
                </p:nvSpPr>
                <p:spPr>
                  <a:xfrm>
                    <a:off x="8479700" y="4261825"/>
                    <a:ext cx="122075" cy="8825"/>
                  </a:xfrm>
                  <a:custGeom>
                    <a:avLst/>
                    <a:gdLst/>
                    <a:ahLst/>
                    <a:cxnLst/>
                    <a:rect l="l" t="t" r="r" b="b"/>
                    <a:pathLst>
                      <a:path w="4883" h="353" fill="none" extrusionOk="0">
                        <a:moveTo>
                          <a:pt x="1" y="190"/>
                        </a:moveTo>
                        <a:cubicBezTo>
                          <a:pt x="1628" y="353"/>
                          <a:pt x="3283" y="299"/>
                          <a:pt x="4883" y="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9"/>
                  <p:cNvSpPr/>
                  <p:nvPr/>
                </p:nvSpPr>
                <p:spPr>
                  <a:xfrm>
                    <a:off x="8382725" y="3825250"/>
                    <a:ext cx="101075" cy="240625"/>
                  </a:xfrm>
                  <a:custGeom>
                    <a:avLst/>
                    <a:gdLst/>
                    <a:ahLst/>
                    <a:cxnLst/>
                    <a:rect l="l" t="t" r="r" b="b"/>
                    <a:pathLst>
                      <a:path w="4043" h="9625" extrusionOk="0">
                        <a:moveTo>
                          <a:pt x="3351" y="1"/>
                        </a:moveTo>
                        <a:cubicBezTo>
                          <a:pt x="3128" y="1"/>
                          <a:pt x="2894" y="154"/>
                          <a:pt x="2686" y="267"/>
                        </a:cubicBezTo>
                        <a:cubicBezTo>
                          <a:pt x="1981" y="728"/>
                          <a:pt x="1411" y="1460"/>
                          <a:pt x="1004" y="2193"/>
                        </a:cubicBezTo>
                        <a:cubicBezTo>
                          <a:pt x="462" y="3251"/>
                          <a:pt x="245" y="4444"/>
                          <a:pt x="109" y="5583"/>
                        </a:cubicBezTo>
                        <a:cubicBezTo>
                          <a:pt x="1" y="6478"/>
                          <a:pt x="1" y="7346"/>
                          <a:pt x="1" y="8241"/>
                        </a:cubicBezTo>
                        <a:cubicBezTo>
                          <a:pt x="1" y="8540"/>
                          <a:pt x="55" y="8838"/>
                          <a:pt x="136" y="9109"/>
                        </a:cubicBezTo>
                        <a:cubicBezTo>
                          <a:pt x="272" y="9380"/>
                          <a:pt x="516" y="9625"/>
                          <a:pt x="815" y="9625"/>
                        </a:cubicBezTo>
                        <a:cubicBezTo>
                          <a:pt x="1086" y="9625"/>
                          <a:pt x="1330" y="9462"/>
                          <a:pt x="1493" y="9218"/>
                        </a:cubicBezTo>
                        <a:cubicBezTo>
                          <a:pt x="1683" y="8974"/>
                          <a:pt x="1710" y="8702"/>
                          <a:pt x="1737" y="8431"/>
                        </a:cubicBezTo>
                        <a:cubicBezTo>
                          <a:pt x="1818" y="7645"/>
                          <a:pt x="1737" y="6885"/>
                          <a:pt x="1737" y="6099"/>
                        </a:cubicBezTo>
                        <a:cubicBezTo>
                          <a:pt x="1737" y="5312"/>
                          <a:pt x="1845" y="4498"/>
                          <a:pt x="2225" y="3820"/>
                        </a:cubicBezTo>
                        <a:cubicBezTo>
                          <a:pt x="2496" y="3386"/>
                          <a:pt x="2849" y="3006"/>
                          <a:pt x="3229" y="2600"/>
                        </a:cubicBezTo>
                        <a:cubicBezTo>
                          <a:pt x="3581" y="2193"/>
                          <a:pt x="3907" y="1759"/>
                          <a:pt x="3988" y="1243"/>
                        </a:cubicBezTo>
                        <a:cubicBezTo>
                          <a:pt x="4042" y="864"/>
                          <a:pt x="3934" y="321"/>
                          <a:pt x="3635" y="104"/>
                        </a:cubicBezTo>
                        <a:cubicBezTo>
                          <a:pt x="3545" y="30"/>
                          <a:pt x="3449" y="1"/>
                          <a:pt x="3351"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9"/>
                  <p:cNvSpPr/>
                  <p:nvPr/>
                </p:nvSpPr>
                <p:spPr>
                  <a:xfrm>
                    <a:off x="8381375" y="4241575"/>
                    <a:ext cx="58350" cy="200050"/>
                  </a:xfrm>
                  <a:custGeom>
                    <a:avLst/>
                    <a:gdLst/>
                    <a:ahLst/>
                    <a:cxnLst/>
                    <a:rect l="l" t="t" r="r" b="b"/>
                    <a:pathLst>
                      <a:path w="2334" h="8002" extrusionOk="0">
                        <a:moveTo>
                          <a:pt x="1043" y="0"/>
                        </a:moveTo>
                        <a:cubicBezTo>
                          <a:pt x="853" y="0"/>
                          <a:pt x="663" y="85"/>
                          <a:pt x="516" y="268"/>
                        </a:cubicBezTo>
                        <a:cubicBezTo>
                          <a:pt x="136" y="729"/>
                          <a:pt x="163" y="1651"/>
                          <a:pt x="136" y="2221"/>
                        </a:cubicBezTo>
                        <a:cubicBezTo>
                          <a:pt x="1" y="3794"/>
                          <a:pt x="1" y="5340"/>
                          <a:pt x="462" y="6859"/>
                        </a:cubicBezTo>
                        <a:cubicBezTo>
                          <a:pt x="516" y="6913"/>
                          <a:pt x="516" y="6940"/>
                          <a:pt x="516" y="6940"/>
                        </a:cubicBezTo>
                        <a:cubicBezTo>
                          <a:pt x="646" y="7358"/>
                          <a:pt x="978" y="8001"/>
                          <a:pt x="1486" y="8001"/>
                        </a:cubicBezTo>
                        <a:cubicBezTo>
                          <a:pt x="1506" y="8001"/>
                          <a:pt x="1526" y="8000"/>
                          <a:pt x="1547" y="7998"/>
                        </a:cubicBezTo>
                        <a:cubicBezTo>
                          <a:pt x="1818" y="7944"/>
                          <a:pt x="2062" y="7727"/>
                          <a:pt x="2171" y="7456"/>
                        </a:cubicBezTo>
                        <a:cubicBezTo>
                          <a:pt x="2333" y="6995"/>
                          <a:pt x="2306" y="6452"/>
                          <a:pt x="2306" y="6018"/>
                        </a:cubicBezTo>
                        <a:cubicBezTo>
                          <a:pt x="2333" y="5476"/>
                          <a:pt x="2333" y="4933"/>
                          <a:pt x="2333" y="4391"/>
                        </a:cubicBezTo>
                        <a:cubicBezTo>
                          <a:pt x="2333" y="3306"/>
                          <a:pt x="2225" y="2221"/>
                          <a:pt x="1954" y="1136"/>
                        </a:cubicBezTo>
                        <a:cubicBezTo>
                          <a:pt x="1899" y="865"/>
                          <a:pt x="1818" y="593"/>
                          <a:pt x="1655" y="349"/>
                        </a:cubicBezTo>
                        <a:cubicBezTo>
                          <a:pt x="1506" y="126"/>
                          <a:pt x="1275" y="0"/>
                          <a:pt x="1043"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9"/>
                  <p:cNvSpPr/>
                  <p:nvPr/>
                </p:nvSpPr>
                <p:spPr>
                  <a:xfrm>
                    <a:off x="8894700" y="3694450"/>
                    <a:ext cx="518075" cy="318525"/>
                  </a:xfrm>
                  <a:custGeom>
                    <a:avLst/>
                    <a:gdLst/>
                    <a:ahLst/>
                    <a:cxnLst/>
                    <a:rect l="l" t="t" r="r" b="b"/>
                    <a:pathLst>
                      <a:path w="20723" h="12741" extrusionOk="0">
                        <a:moveTo>
                          <a:pt x="11073" y="1"/>
                        </a:moveTo>
                        <a:cubicBezTo>
                          <a:pt x="10689" y="1"/>
                          <a:pt x="10267" y="194"/>
                          <a:pt x="9955" y="454"/>
                        </a:cubicBezTo>
                        <a:cubicBezTo>
                          <a:pt x="8924" y="1295"/>
                          <a:pt x="8490" y="2624"/>
                          <a:pt x="8409" y="3899"/>
                        </a:cubicBezTo>
                        <a:cubicBezTo>
                          <a:pt x="8382" y="4712"/>
                          <a:pt x="8490" y="5526"/>
                          <a:pt x="8653" y="6313"/>
                        </a:cubicBezTo>
                        <a:cubicBezTo>
                          <a:pt x="5127" y="6774"/>
                          <a:pt x="1845" y="8889"/>
                          <a:pt x="0" y="11927"/>
                        </a:cubicBezTo>
                        <a:lnTo>
                          <a:pt x="20723" y="12741"/>
                        </a:lnTo>
                        <a:cubicBezTo>
                          <a:pt x="18824" y="8998"/>
                          <a:pt x="14783" y="6367"/>
                          <a:pt x="10579" y="6204"/>
                        </a:cubicBezTo>
                        <a:lnTo>
                          <a:pt x="10389" y="6204"/>
                        </a:lnTo>
                        <a:cubicBezTo>
                          <a:pt x="10443" y="4929"/>
                          <a:pt x="10796" y="3627"/>
                          <a:pt x="11392" y="2488"/>
                        </a:cubicBezTo>
                        <a:cubicBezTo>
                          <a:pt x="11609" y="2108"/>
                          <a:pt x="11854" y="1756"/>
                          <a:pt x="11935" y="1349"/>
                        </a:cubicBezTo>
                        <a:cubicBezTo>
                          <a:pt x="12043" y="942"/>
                          <a:pt x="11962" y="481"/>
                          <a:pt x="11664" y="210"/>
                        </a:cubicBezTo>
                        <a:cubicBezTo>
                          <a:pt x="11497" y="63"/>
                          <a:pt x="11291" y="1"/>
                          <a:pt x="1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9"/>
                  <p:cNvSpPr/>
                  <p:nvPr/>
                </p:nvSpPr>
                <p:spPr>
                  <a:xfrm>
                    <a:off x="8581425" y="3949000"/>
                    <a:ext cx="779825" cy="978675"/>
                  </a:xfrm>
                  <a:custGeom>
                    <a:avLst/>
                    <a:gdLst/>
                    <a:ahLst/>
                    <a:cxnLst/>
                    <a:rect l="l" t="t" r="r" b="b"/>
                    <a:pathLst>
                      <a:path w="31193" h="39147" extrusionOk="0">
                        <a:moveTo>
                          <a:pt x="16398" y="0"/>
                        </a:moveTo>
                        <a:cubicBezTo>
                          <a:pt x="13306" y="0"/>
                          <a:pt x="9944" y="1361"/>
                          <a:pt x="7839" y="2912"/>
                        </a:cubicBezTo>
                        <a:cubicBezTo>
                          <a:pt x="4259" y="5543"/>
                          <a:pt x="2279" y="9530"/>
                          <a:pt x="1546" y="13544"/>
                        </a:cubicBezTo>
                        <a:cubicBezTo>
                          <a:pt x="0" y="21925"/>
                          <a:pt x="3797" y="30876"/>
                          <a:pt x="11148" y="36274"/>
                        </a:cubicBezTo>
                        <a:cubicBezTo>
                          <a:pt x="13309" y="37837"/>
                          <a:pt x="15976" y="39147"/>
                          <a:pt x="18704" y="39147"/>
                        </a:cubicBezTo>
                        <a:cubicBezTo>
                          <a:pt x="19195" y="39147"/>
                          <a:pt x="19688" y="39104"/>
                          <a:pt x="20180" y="39013"/>
                        </a:cubicBezTo>
                        <a:cubicBezTo>
                          <a:pt x="23706" y="38335"/>
                          <a:pt x="26039" y="35352"/>
                          <a:pt x="27477" y="32449"/>
                        </a:cubicBezTo>
                        <a:cubicBezTo>
                          <a:pt x="30948" y="25397"/>
                          <a:pt x="31193" y="17152"/>
                          <a:pt x="28073" y="9991"/>
                        </a:cubicBezTo>
                        <a:cubicBezTo>
                          <a:pt x="26690" y="6763"/>
                          <a:pt x="23517" y="2640"/>
                          <a:pt x="20018" y="796"/>
                        </a:cubicBezTo>
                        <a:cubicBezTo>
                          <a:pt x="18932" y="237"/>
                          <a:pt x="17688" y="0"/>
                          <a:pt x="163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9"/>
                  <p:cNvSpPr/>
                  <p:nvPr/>
                </p:nvSpPr>
                <p:spPr>
                  <a:xfrm>
                    <a:off x="9066925" y="3956325"/>
                    <a:ext cx="627950" cy="975425"/>
                  </a:xfrm>
                  <a:custGeom>
                    <a:avLst/>
                    <a:gdLst/>
                    <a:ahLst/>
                    <a:cxnLst/>
                    <a:rect l="l" t="t" r="r" b="b"/>
                    <a:pathLst>
                      <a:path w="25118" h="39017" extrusionOk="0">
                        <a:moveTo>
                          <a:pt x="12569" y="0"/>
                        </a:moveTo>
                        <a:cubicBezTo>
                          <a:pt x="7947" y="0"/>
                          <a:pt x="4498" y="2904"/>
                          <a:pt x="4422" y="7067"/>
                        </a:cubicBezTo>
                        <a:cubicBezTo>
                          <a:pt x="4314" y="12654"/>
                          <a:pt x="2062" y="18242"/>
                          <a:pt x="1032" y="23775"/>
                        </a:cubicBezTo>
                        <a:cubicBezTo>
                          <a:pt x="489" y="26623"/>
                          <a:pt x="1" y="29580"/>
                          <a:pt x="706" y="32373"/>
                        </a:cubicBezTo>
                        <a:cubicBezTo>
                          <a:pt x="1438" y="35194"/>
                          <a:pt x="3473" y="37907"/>
                          <a:pt x="6511" y="38747"/>
                        </a:cubicBezTo>
                        <a:cubicBezTo>
                          <a:pt x="7168" y="38932"/>
                          <a:pt x="7852" y="39017"/>
                          <a:pt x="8541" y="39017"/>
                        </a:cubicBezTo>
                        <a:cubicBezTo>
                          <a:pt x="10184" y="39017"/>
                          <a:pt x="11859" y="38535"/>
                          <a:pt x="13292" y="37771"/>
                        </a:cubicBezTo>
                        <a:cubicBezTo>
                          <a:pt x="15326" y="36686"/>
                          <a:pt x="16926" y="35031"/>
                          <a:pt x="18309" y="33296"/>
                        </a:cubicBezTo>
                        <a:cubicBezTo>
                          <a:pt x="22134" y="28440"/>
                          <a:pt x="24439" y="22609"/>
                          <a:pt x="24846" y="16642"/>
                        </a:cubicBezTo>
                        <a:cubicBezTo>
                          <a:pt x="25118" y="13061"/>
                          <a:pt x="24656" y="9318"/>
                          <a:pt x="22785" y="6145"/>
                        </a:cubicBezTo>
                        <a:cubicBezTo>
                          <a:pt x="20913" y="2944"/>
                          <a:pt x="17469" y="422"/>
                          <a:pt x="13536" y="42"/>
                        </a:cubicBezTo>
                        <a:cubicBezTo>
                          <a:pt x="13208" y="14"/>
                          <a:pt x="12886" y="0"/>
                          <a:pt x="12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9"/>
                  <p:cNvSpPr/>
                  <p:nvPr/>
                </p:nvSpPr>
                <p:spPr>
                  <a:xfrm>
                    <a:off x="8869600" y="3940200"/>
                    <a:ext cx="566250" cy="978550"/>
                  </a:xfrm>
                  <a:custGeom>
                    <a:avLst/>
                    <a:gdLst/>
                    <a:ahLst/>
                    <a:cxnLst/>
                    <a:rect l="l" t="t" r="r" b="b"/>
                    <a:pathLst>
                      <a:path w="22650" h="39142" extrusionOk="0">
                        <a:moveTo>
                          <a:pt x="10825" y="1"/>
                        </a:moveTo>
                        <a:cubicBezTo>
                          <a:pt x="9561" y="1"/>
                          <a:pt x="8309" y="262"/>
                          <a:pt x="7189" y="822"/>
                        </a:cubicBezTo>
                        <a:cubicBezTo>
                          <a:pt x="3527" y="2694"/>
                          <a:pt x="1954" y="7793"/>
                          <a:pt x="1330" y="11401"/>
                        </a:cubicBezTo>
                        <a:cubicBezTo>
                          <a:pt x="1" y="18995"/>
                          <a:pt x="1140" y="26997"/>
                          <a:pt x="4612" y="33913"/>
                        </a:cubicBezTo>
                        <a:cubicBezTo>
                          <a:pt x="5805" y="36273"/>
                          <a:pt x="7568" y="38714"/>
                          <a:pt x="10199" y="39094"/>
                        </a:cubicBezTo>
                        <a:cubicBezTo>
                          <a:pt x="10422" y="39126"/>
                          <a:pt x="10645" y="39141"/>
                          <a:pt x="10867" y="39141"/>
                        </a:cubicBezTo>
                        <a:cubicBezTo>
                          <a:pt x="12347" y="39141"/>
                          <a:pt x="13787" y="38464"/>
                          <a:pt x="14919" y="37521"/>
                        </a:cubicBezTo>
                        <a:cubicBezTo>
                          <a:pt x="16194" y="36436"/>
                          <a:pt x="17116" y="34944"/>
                          <a:pt x="17903" y="33452"/>
                        </a:cubicBezTo>
                        <a:cubicBezTo>
                          <a:pt x="21429" y="26726"/>
                          <a:pt x="22649" y="18805"/>
                          <a:pt x="21320" y="11319"/>
                        </a:cubicBezTo>
                        <a:cubicBezTo>
                          <a:pt x="20751" y="8092"/>
                          <a:pt x="19666" y="4837"/>
                          <a:pt x="17333" y="2585"/>
                        </a:cubicBezTo>
                        <a:cubicBezTo>
                          <a:pt x="15679" y="949"/>
                          <a:pt x="13231" y="1"/>
                          <a:pt x="10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9"/>
                  <p:cNvSpPr/>
                  <p:nvPr/>
                </p:nvSpPr>
                <p:spPr>
                  <a:xfrm>
                    <a:off x="9554475" y="4107900"/>
                    <a:ext cx="92925" cy="386525"/>
                  </a:xfrm>
                  <a:custGeom>
                    <a:avLst/>
                    <a:gdLst/>
                    <a:ahLst/>
                    <a:cxnLst/>
                    <a:rect l="l" t="t" r="r" b="b"/>
                    <a:pathLst>
                      <a:path w="3717" h="15461" fill="none" extrusionOk="0">
                        <a:moveTo>
                          <a:pt x="1" y="0"/>
                        </a:moveTo>
                        <a:cubicBezTo>
                          <a:pt x="3202" y="4394"/>
                          <a:pt x="3717" y="10579"/>
                          <a:pt x="1330" y="1546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9"/>
                  <p:cNvSpPr/>
                  <p:nvPr/>
                </p:nvSpPr>
                <p:spPr>
                  <a:xfrm>
                    <a:off x="9541600" y="4540525"/>
                    <a:ext cx="27150" cy="59025"/>
                  </a:xfrm>
                  <a:custGeom>
                    <a:avLst/>
                    <a:gdLst/>
                    <a:ahLst/>
                    <a:cxnLst/>
                    <a:rect l="l" t="t" r="r" b="b"/>
                    <a:pathLst>
                      <a:path w="1086" h="2361" fill="none" extrusionOk="0">
                        <a:moveTo>
                          <a:pt x="1086" y="0"/>
                        </a:moveTo>
                        <a:cubicBezTo>
                          <a:pt x="706" y="787"/>
                          <a:pt x="380" y="1546"/>
                          <a:pt x="1" y="236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9"/>
                  <p:cNvSpPr/>
                  <p:nvPr/>
                </p:nvSpPr>
                <p:spPr>
                  <a:xfrm>
                    <a:off x="8984200" y="4630025"/>
                    <a:ext cx="177025" cy="235325"/>
                  </a:xfrm>
                  <a:custGeom>
                    <a:avLst/>
                    <a:gdLst/>
                    <a:ahLst/>
                    <a:cxnLst/>
                    <a:rect l="l" t="t" r="r" b="b"/>
                    <a:pathLst>
                      <a:path w="7081" h="9413" fill="none" extrusionOk="0">
                        <a:moveTo>
                          <a:pt x="1" y="1"/>
                        </a:moveTo>
                        <a:cubicBezTo>
                          <a:pt x="299" y="2632"/>
                          <a:pt x="1303" y="5127"/>
                          <a:pt x="2903" y="7243"/>
                        </a:cubicBezTo>
                        <a:cubicBezTo>
                          <a:pt x="3418" y="7867"/>
                          <a:pt x="3961" y="8517"/>
                          <a:pt x="4693" y="8897"/>
                        </a:cubicBezTo>
                        <a:cubicBezTo>
                          <a:pt x="5398" y="9277"/>
                          <a:pt x="6321" y="9413"/>
                          <a:pt x="7080" y="9033"/>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9"/>
                  <p:cNvSpPr/>
                  <p:nvPr/>
                </p:nvSpPr>
                <p:spPr>
                  <a:xfrm>
                    <a:off x="9212725" y="4790725"/>
                    <a:ext cx="34600" cy="45475"/>
                  </a:xfrm>
                  <a:custGeom>
                    <a:avLst/>
                    <a:gdLst/>
                    <a:ahLst/>
                    <a:cxnLst/>
                    <a:rect l="l" t="t" r="r" b="b"/>
                    <a:pathLst>
                      <a:path w="1384" h="1819" fill="none" extrusionOk="0">
                        <a:moveTo>
                          <a:pt x="0" y="1818"/>
                        </a:moveTo>
                        <a:cubicBezTo>
                          <a:pt x="679" y="1411"/>
                          <a:pt x="1194" y="733"/>
                          <a:pt x="1384"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9"/>
                  <p:cNvSpPr/>
                  <p:nvPr/>
                </p:nvSpPr>
                <p:spPr>
                  <a:xfrm>
                    <a:off x="9336825" y="4474075"/>
                    <a:ext cx="14925" cy="120050"/>
                  </a:xfrm>
                  <a:custGeom>
                    <a:avLst/>
                    <a:gdLst/>
                    <a:ahLst/>
                    <a:cxnLst/>
                    <a:rect l="l" t="t" r="r" b="b"/>
                    <a:pathLst>
                      <a:path w="597" h="4802" fill="none" extrusionOk="0">
                        <a:moveTo>
                          <a:pt x="0" y="4801"/>
                        </a:moveTo>
                        <a:cubicBezTo>
                          <a:pt x="407" y="3228"/>
                          <a:pt x="597" y="1628"/>
                          <a:pt x="597" y="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9"/>
                  <p:cNvSpPr/>
                  <p:nvPr/>
                </p:nvSpPr>
                <p:spPr>
                  <a:xfrm>
                    <a:off x="9298175" y="4777850"/>
                    <a:ext cx="171575" cy="114625"/>
                  </a:xfrm>
                  <a:custGeom>
                    <a:avLst/>
                    <a:gdLst/>
                    <a:ahLst/>
                    <a:cxnLst/>
                    <a:rect l="l" t="t" r="r" b="b"/>
                    <a:pathLst>
                      <a:path w="6863" h="4585" fill="none" extrusionOk="0">
                        <a:moveTo>
                          <a:pt x="0" y="4585"/>
                        </a:moveTo>
                        <a:cubicBezTo>
                          <a:pt x="2767" y="3934"/>
                          <a:pt x="5235" y="2279"/>
                          <a:pt x="6862"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9"/>
                  <p:cNvSpPr/>
                  <p:nvPr/>
                </p:nvSpPr>
                <p:spPr>
                  <a:xfrm>
                    <a:off x="8957750" y="4012800"/>
                    <a:ext cx="197350" cy="335900"/>
                  </a:xfrm>
                  <a:custGeom>
                    <a:avLst/>
                    <a:gdLst/>
                    <a:ahLst/>
                    <a:cxnLst/>
                    <a:rect l="l" t="t" r="r" b="b"/>
                    <a:pathLst>
                      <a:path w="7894" h="13436" extrusionOk="0">
                        <a:moveTo>
                          <a:pt x="5046" y="1"/>
                        </a:moveTo>
                        <a:cubicBezTo>
                          <a:pt x="3059" y="1"/>
                          <a:pt x="1449" y="2871"/>
                          <a:pt x="842" y="4455"/>
                        </a:cubicBezTo>
                        <a:cubicBezTo>
                          <a:pt x="28" y="6517"/>
                          <a:pt x="1" y="8904"/>
                          <a:pt x="679" y="10992"/>
                        </a:cubicBezTo>
                        <a:cubicBezTo>
                          <a:pt x="1059" y="12158"/>
                          <a:pt x="1900" y="13406"/>
                          <a:pt x="3120" y="13433"/>
                        </a:cubicBezTo>
                        <a:cubicBezTo>
                          <a:pt x="3148" y="13434"/>
                          <a:pt x="3175" y="13435"/>
                          <a:pt x="3202" y="13435"/>
                        </a:cubicBezTo>
                        <a:cubicBezTo>
                          <a:pt x="4380" y="13435"/>
                          <a:pt x="5222" y="12297"/>
                          <a:pt x="5805" y="11263"/>
                        </a:cubicBezTo>
                        <a:cubicBezTo>
                          <a:pt x="6809" y="9473"/>
                          <a:pt x="7623" y="7520"/>
                          <a:pt x="7758" y="5432"/>
                        </a:cubicBezTo>
                        <a:cubicBezTo>
                          <a:pt x="7894" y="3750"/>
                          <a:pt x="7487" y="224"/>
                          <a:pt x="5209" y="7"/>
                        </a:cubicBezTo>
                        <a:cubicBezTo>
                          <a:pt x="5154" y="3"/>
                          <a:pt x="5100" y="1"/>
                          <a:pt x="504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9"/>
                  <p:cNvSpPr/>
                  <p:nvPr/>
                </p:nvSpPr>
                <p:spPr>
                  <a:xfrm>
                    <a:off x="8642450" y="4242950"/>
                    <a:ext cx="126825" cy="259925"/>
                  </a:xfrm>
                  <a:custGeom>
                    <a:avLst/>
                    <a:gdLst/>
                    <a:ahLst/>
                    <a:cxnLst/>
                    <a:rect l="l" t="t" r="r" b="b"/>
                    <a:pathLst>
                      <a:path w="5073" h="10397" extrusionOk="0">
                        <a:moveTo>
                          <a:pt x="2274" y="0"/>
                        </a:moveTo>
                        <a:cubicBezTo>
                          <a:pt x="2120" y="0"/>
                          <a:pt x="1958" y="33"/>
                          <a:pt x="1790" y="104"/>
                        </a:cubicBezTo>
                        <a:cubicBezTo>
                          <a:pt x="1519" y="240"/>
                          <a:pt x="1356" y="511"/>
                          <a:pt x="1221" y="783"/>
                        </a:cubicBezTo>
                        <a:cubicBezTo>
                          <a:pt x="244" y="2980"/>
                          <a:pt x="0" y="6885"/>
                          <a:pt x="1546" y="9164"/>
                        </a:cubicBezTo>
                        <a:cubicBezTo>
                          <a:pt x="1790" y="9516"/>
                          <a:pt x="2089" y="9842"/>
                          <a:pt x="2441" y="10113"/>
                        </a:cubicBezTo>
                        <a:cubicBezTo>
                          <a:pt x="2672" y="10274"/>
                          <a:pt x="2980" y="10396"/>
                          <a:pt x="3267" y="10396"/>
                        </a:cubicBezTo>
                        <a:cubicBezTo>
                          <a:pt x="3318" y="10396"/>
                          <a:pt x="3369" y="10393"/>
                          <a:pt x="3418" y="10384"/>
                        </a:cubicBezTo>
                        <a:cubicBezTo>
                          <a:pt x="3771" y="10303"/>
                          <a:pt x="3988" y="10059"/>
                          <a:pt x="4177" y="9760"/>
                        </a:cubicBezTo>
                        <a:cubicBezTo>
                          <a:pt x="5072" y="8133"/>
                          <a:pt x="5018" y="5285"/>
                          <a:pt x="4666" y="3522"/>
                        </a:cubicBezTo>
                        <a:cubicBezTo>
                          <a:pt x="4495" y="2571"/>
                          <a:pt x="3645" y="0"/>
                          <a:pt x="2274"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9"/>
                  <p:cNvSpPr/>
                  <p:nvPr/>
                </p:nvSpPr>
                <p:spPr>
                  <a:xfrm>
                    <a:off x="8303400" y="4332750"/>
                    <a:ext cx="515375" cy="566500"/>
                  </a:xfrm>
                  <a:custGeom>
                    <a:avLst/>
                    <a:gdLst/>
                    <a:ahLst/>
                    <a:cxnLst/>
                    <a:rect l="l" t="t" r="r" b="b"/>
                    <a:pathLst>
                      <a:path w="20615" h="22660" extrusionOk="0">
                        <a:moveTo>
                          <a:pt x="11979" y="1"/>
                        </a:moveTo>
                        <a:cubicBezTo>
                          <a:pt x="11114" y="1"/>
                          <a:pt x="10249" y="211"/>
                          <a:pt x="9494" y="635"/>
                        </a:cubicBezTo>
                        <a:cubicBezTo>
                          <a:pt x="7921" y="1503"/>
                          <a:pt x="6890" y="3185"/>
                          <a:pt x="6808" y="4975"/>
                        </a:cubicBezTo>
                        <a:cubicBezTo>
                          <a:pt x="6394" y="4169"/>
                          <a:pt x="5490" y="3660"/>
                          <a:pt x="4588" y="3660"/>
                        </a:cubicBezTo>
                        <a:cubicBezTo>
                          <a:pt x="4367" y="3660"/>
                          <a:pt x="4147" y="3690"/>
                          <a:pt x="3933" y="3754"/>
                        </a:cubicBezTo>
                        <a:cubicBezTo>
                          <a:pt x="2848" y="4107"/>
                          <a:pt x="2089" y="5301"/>
                          <a:pt x="2279" y="6413"/>
                        </a:cubicBezTo>
                        <a:cubicBezTo>
                          <a:pt x="2134" y="6358"/>
                          <a:pt x="1986" y="6332"/>
                          <a:pt x="1841" y="6332"/>
                        </a:cubicBezTo>
                        <a:cubicBezTo>
                          <a:pt x="1198" y="6332"/>
                          <a:pt x="586" y="6829"/>
                          <a:pt x="299" y="7470"/>
                        </a:cubicBezTo>
                        <a:cubicBezTo>
                          <a:pt x="0" y="8203"/>
                          <a:pt x="109" y="9098"/>
                          <a:pt x="299" y="9857"/>
                        </a:cubicBezTo>
                        <a:cubicBezTo>
                          <a:pt x="1601" y="15499"/>
                          <a:pt x="6103" y="20273"/>
                          <a:pt x="11664" y="21846"/>
                        </a:cubicBezTo>
                        <a:cubicBezTo>
                          <a:pt x="12332" y="22027"/>
                          <a:pt x="13062" y="22157"/>
                          <a:pt x="13767" y="22157"/>
                        </a:cubicBezTo>
                        <a:cubicBezTo>
                          <a:pt x="14749" y="22157"/>
                          <a:pt x="15681" y="21906"/>
                          <a:pt x="16329" y="21195"/>
                        </a:cubicBezTo>
                        <a:lnTo>
                          <a:pt x="16329" y="21195"/>
                        </a:lnTo>
                        <a:lnTo>
                          <a:pt x="15352" y="22660"/>
                        </a:lnTo>
                        <a:cubicBezTo>
                          <a:pt x="17794" y="20842"/>
                          <a:pt x="19313" y="17967"/>
                          <a:pt x="19964" y="14984"/>
                        </a:cubicBezTo>
                        <a:cubicBezTo>
                          <a:pt x="20615" y="12081"/>
                          <a:pt x="20452" y="8962"/>
                          <a:pt x="19909" y="5979"/>
                        </a:cubicBezTo>
                        <a:cubicBezTo>
                          <a:pt x="19665" y="4541"/>
                          <a:pt x="19313" y="3076"/>
                          <a:pt x="18417" y="1937"/>
                        </a:cubicBezTo>
                        <a:cubicBezTo>
                          <a:pt x="17722" y="1099"/>
                          <a:pt x="16642" y="476"/>
                          <a:pt x="15582" y="476"/>
                        </a:cubicBezTo>
                        <a:cubicBezTo>
                          <a:pt x="15237" y="476"/>
                          <a:pt x="14893" y="543"/>
                          <a:pt x="14566" y="689"/>
                        </a:cubicBezTo>
                        <a:cubicBezTo>
                          <a:pt x="13789" y="232"/>
                          <a:pt x="12884" y="1"/>
                          <a:pt x="119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9"/>
                  <p:cNvSpPr/>
                  <p:nvPr/>
                </p:nvSpPr>
                <p:spPr>
                  <a:xfrm>
                    <a:off x="8712975" y="4347950"/>
                    <a:ext cx="42725" cy="375675"/>
                  </a:xfrm>
                  <a:custGeom>
                    <a:avLst/>
                    <a:gdLst/>
                    <a:ahLst/>
                    <a:cxnLst/>
                    <a:rect l="l" t="t" r="r" b="b"/>
                    <a:pathLst>
                      <a:path w="1709" h="15027" extrusionOk="0">
                        <a:moveTo>
                          <a:pt x="0" y="0"/>
                        </a:moveTo>
                        <a:lnTo>
                          <a:pt x="0" y="0"/>
                        </a:lnTo>
                        <a:cubicBezTo>
                          <a:pt x="760" y="1790"/>
                          <a:pt x="1221" y="3906"/>
                          <a:pt x="1302" y="6239"/>
                        </a:cubicBezTo>
                        <a:cubicBezTo>
                          <a:pt x="1411" y="9114"/>
                          <a:pt x="1004" y="12043"/>
                          <a:pt x="624" y="14891"/>
                        </a:cubicBezTo>
                        <a:cubicBezTo>
                          <a:pt x="597" y="14918"/>
                          <a:pt x="678" y="15000"/>
                          <a:pt x="733" y="15027"/>
                        </a:cubicBezTo>
                        <a:cubicBezTo>
                          <a:pt x="841" y="15027"/>
                          <a:pt x="868" y="14945"/>
                          <a:pt x="895" y="14891"/>
                        </a:cubicBezTo>
                        <a:cubicBezTo>
                          <a:pt x="1302" y="12043"/>
                          <a:pt x="1709" y="9114"/>
                          <a:pt x="1573" y="6211"/>
                        </a:cubicBezTo>
                        <a:cubicBezTo>
                          <a:pt x="1492" y="3906"/>
                          <a:pt x="1085" y="1872"/>
                          <a:pt x="326" y="109"/>
                        </a:cubicBezTo>
                        <a:cubicBezTo>
                          <a:pt x="217" y="81"/>
                          <a:pt x="82" y="2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9"/>
                  <p:cNvSpPr/>
                  <p:nvPr/>
                </p:nvSpPr>
                <p:spPr>
                  <a:xfrm>
                    <a:off x="8320350" y="4335725"/>
                    <a:ext cx="368900" cy="550650"/>
                  </a:xfrm>
                  <a:custGeom>
                    <a:avLst/>
                    <a:gdLst/>
                    <a:ahLst/>
                    <a:cxnLst/>
                    <a:rect l="l" t="t" r="r" b="b"/>
                    <a:pathLst>
                      <a:path w="14756" h="22026" extrusionOk="0">
                        <a:moveTo>
                          <a:pt x="6076" y="4720"/>
                        </a:moveTo>
                        <a:cubicBezTo>
                          <a:pt x="6076" y="4757"/>
                          <a:pt x="6082" y="4783"/>
                          <a:pt x="6090" y="4802"/>
                        </a:cubicBezTo>
                        <a:lnTo>
                          <a:pt x="6090" y="4802"/>
                        </a:lnTo>
                        <a:cubicBezTo>
                          <a:pt x="6086" y="4775"/>
                          <a:pt x="6081" y="4748"/>
                          <a:pt x="6076" y="4720"/>
                        </a:cubicBezTo>
                        <a:close/>
                        <a:moveTo>
                          <a:pt x="10172" y="1"/>
                        </a:moveTo>
                        <a:cubicBezTo>
                          <a:pt x="10063" y="55"/>
                          <a:pt x="9982" y="55"/>
                          <a:pt x="9901" y="82"/>
                        </a:cubicBezTo>
                        <a:cubicBezTo>
                          <a:pt x="10226" y="1221"/>
                          <a:pt x="10497" y="2388"/>
                          <a:pt x="10796" y="3500"/>
                        </a:cubicBezTo>
                        <a:cubicBezTo>
                          <a:pt x="11691" y="7026"/>
                          <a:pt x="12559" y="10661"/>
                          <a:pt x="13047" y="14295"/>
                        </a:cubicBezTo>
                        <a:cubicBezTo>
                          <a:pt x="13345" y="16492"/>
                          <a:pt x="13454" y="18771"/>
                          <a:pt x="13454" y="20995"/>
                        </a:cubicBezTo>
                        <a:lnTo>
                          <a:pt x="13345" y="20886"/>
                        </a:lnTo>
                        <a:lnTo>
                          <a:pt x="11582" y="13400"/>
                        </a:lnTo>
                        <a:cubicBezTo>
                          <a:pt x="10606" y="9331"/>
                          <a:pt x="9629" y="5100"/>
                          <a:pt x="7894" y="1194"/>
                        </a:cubicBezTo>
                        <a:lnTo>
                          <a:pt x="7704" y="1411"/>
                        </a:lnTo>
                        <a:cubicBezTo>
                          <a:pt x="9385" y="5263"/>
                          <a:pt x="10362" y="9440"/>
                          <a:pt x="11311" y="13481"/>
                        </a:cubicBezTo>
                        <a:lnTo>
                          <a:pt x="12939" y="20317"/>
                        </a:lnTo>
                        <a:cubicBezTo>
                          <a:pt x="9467" y="15516"/>
                          <a:pt x="7134" y="9955"/>
                          <a:pt x="6239" y="4097"/>
                        </a:cubicBezTo>
                        <a:cubicBezTo>
                          <a:pt x="6158" y="4368"/>
                          <a:pt x="6130" y="4585"/>
                          <a:pt x="6130" y="4856"/>
                        </a:cubicBezTo>
                        <a:cubicBezTo>
                          <a:pt x="6116" y="4841"/>
                          <a:pt x="6101" y="4826"/>
                          <a:pt x="6090" y="4802"/>
                        </a:cubicBezTo>
                        <a:lnTo>
                          <a:pt x="6090" y="4802"/>
                        </a:lnTo>
                        <a:cubicBezTo>
                          <a:pt x="7102" y="10658"/>
                          <a:pt x="9510" y="16189"/>
                          <a:pt x="13047" y="20940"/>
                        </a:cubicBezTo>
                        <a:cubicBezTo>
                          <a:pt x="10443" y="19205"/>
                          <a:pt x="8246" y="16465"/>
                          <a:pt x="6619" y="12939"/>
                        </a:cubicBezTo>
                        <a:cubicBezTo>
                          <a:pt x="5208" y="9955"/>
                          <a:pt x="4395" y="6700"/>
                          <a:pt x="3662" y="3554"/>
                        </a:cubicBezTo>
                        <a:cubicBezTo>
                          <a:pt x="3554" y="3554"/>
                          <a:pt x="3499" y="3581"/>
                          <a:pt x="3391" y="3608"/>
                        </a:cubicBezTo>
                        <a:cubicBezTo>
                          <a:pt x="4123" y="6809"/>
                          <a:pt x="4991" y="10064"/>
                          <a:pt x="6375" y="13075"/>
                        </a:cubicBezTo>
                        <a:cubicBezTo>
                          <a:pt x="7785" y="16194"/>
                          <a:pt x="9684" y="18689"/>
                          <a:pt x="11935" y="20452"/>
                        </a:cubicBezTo>
                        <a:cubicBezTo>
                          <a:pt x="9304" y="18798"/>
                          <a:pt x="7378" y="16546"/>
                          <a:pt x="6130" y="14729"/>
                        </a:cubicBezTo>
                        <a:cubicBezTo>
                          <a:pt x="4123" y="11854"/>
                          <a:pt x="2767" y="8708"/>
                          <a:pt x="1628" y="5588"/>
                        </a:cubicBezTo>
                        <a:cubicBezTo>
                          <a:pt x="1601" y="5805"/>
                          <a:pt x="1601" y="6049"/>
                          <a:pt x="1628" y="6294"/>
                        </a:cubicBezTo>
                        <a:lnTo>
                          <a:pt x="1601" y="6294"/>
                        </a:lnTo>
                        <a:cubicBezTo>
                          <a:pt x="2713" y="9196"/>
                          <a:pt x="4042" y="12179"/>
                          <a:pt x="5886" y="14892"/>
                        </a:cubicBezTo>
                        <a:cubicBezTo>
                          <a:pt x="7215" y="16791"/>
                          <a:pt x="9250" y="19177"/>
                          <a:pt x="12071" y="20913"/>
                        </a:cubicBezTo>
                        <a:cubicBezTo>
                          <a:pt x="11447" y="20669"/>
                          <a:pt x="10850" y="20371"/>
                          <a:pt x="10280" y="20018"/>
                        </a:cubicBezTo>
                        <a:cubicBezTo>
                          <a:pt x="5208" y="17279"/>
                          <a:pt x="1492" y="12179"/>
                          <a:pt x="245" y="6565"/>
                        </a:cubicBezTo>
                        <a:cubicBezTo>
                          <a:pt x="163" y="6619"/>
                          <a:pt x="55" y="6700"/>
                          <a:pt x="0" y="6755"/>
                        </a:cubicBezTo>
                        <a:cubicBezTo>
                          <a:pt x="1275" y="12396"/>
                          <a:pt x="5045" y="17469"/>
                          <a:pt x="10145" y="20235"/>
                        </a:cubicBezTo>
                        <a:cubicBezTo>
                          <a:pt x="11175" y="20805"/>
                          <a:pt x="12206" y="21239"/>
                          <a:pt x="13264" y="21591"/>
                        </a:cubicBezTo>
                        <a:lnTo>
                          <a:pt x="13318" y="21890"/>
                        </a:lnTo>
                        <a:cubicBezTo>
                          <a:pt x="13318" y="21944"/>
                          <a:pt x="13400" y="21971"/>
                          <a:pt x="13427" y="21971"/>
                        </a:cubicBezTo>
                        <a:lnTo>
                          <a:pt x="13427" y="22025"/>
                        </a:lnTo>
                        <a:cubicBezTo>
                          <a:pt x="13535" y="22025"/>
                          <a:pt x="13590" y="22025"/>
                          <a:pt x="13698" y="21971"/>
                        </a:cubicBezTo>
                        <a:lnTo>
                          <a:pt x="13698" y="21727"/>
                        </a:lnTo>
                        <a:cubicBezTo>
                          <a:pt x="13834" y="21781"/>
                          <a:pt x="13969" y="21863"/>
                          <a:pt x="14105" y="21890"/>
                        </a:cubicBezTo>
                        <a:cubicBezTo>
                          <a:pt x="14295" y="21808"/>
                          <a:pt x="14539" y="21754"/>
                          <a:pt x="14756" y="21673"/>
                        </a:cubicBezTo>
                        <a:cubicBezTo>
                          <a:pt x="14485" y="21646"/>
                          <a:pt x="14132" y="21591"/>
                          <a:pt x="13834" y="21510"/>
                        </a:cubicBezTo>
                        <a:cubicBezTo>
                          <a:pt x="13807" y="21510"/>
                          <a:pt x="13807" y="21483"/>
                          <a:pt x="13752" y="21483"/>
                        </a:cubicBezTo>
                        <a:cubicBezTo>
                          <a:pt x="13752" y="21429"/>
                          <a:pt x="13752" y="21402"/>
                          <a:pt x="13725" y="21402"/>
                        </a:cubicBezTo>
                        <a:lnTo>
                          <a:pt x="13725" y="21374"/>
                        </a:lnTo>
                        <a:cubicBezTo>
                          <a:pt x="13752" y="18988"/>
                          <a:pt x="13617" y="16628"/>
                          <a:pt x="13318" y="14241"/>
                        </a:cubicBezTo>
                        <a:cubicBezTo>
                          <a:pt x="12830" y="10579"/>
                          <a:pt x="11935" y="6972"/>
                          <a:pt x="11067" y="3446"/>
                        </a:cubicBezTo>
                        <a:cubicBezTo>
                          <a:pt x="10796" y="2306"/>
                          <a:pt x="10497" y="1167"/>
                          <a:pt x="10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9"/>
                  <p:cNvSpPr/>
                  <p:nvPr/>
                </p:nvSpPr>
                <p:spPr>
                  <a:xfrm>
                    <a:off x="8632275" y="4336425"/>
                    <a:ext cx="88850" cy="492975"/>
                  </a:xfrm>
                  <a:custGeom>
                    <a:avLst/>
                    <a:gdLst/>
                    <a:ahLst/>
                    <a:cxnLst/>
                    <a:rect l="l" t="t" r="r" b="b"/>
                    <a:pathLst>
                      <a:path w="3554" h="19719" extrusionOk="0">
                        <a:moveTo>
                          <a:pt x="0" y="0"/>
                        </a:moveTo>
                        <a:cubicBezTo>
                          <a:pt x="2577" y="6130"/>
                          <a:pt x="3282" y="13019"/>
                          <a:pt x="2035" y="19556"/>
                        </a:cubicBezTo>
                        <a:cubicBezTo>
                          <a:pt x="2035" y="19611"/>
                          <a:pt x="2062" y="19692"/>
                          <a:pt x="2116" y="19719"/>
                        </a:cubicBezTo>
                        <a:lnTo>
                          <a:pt x="2170" y="19719"/>
                        </a:lnTo>
                        <a:cubicBezTo>
                          <a:pt x="2225" y="19719"/>
                          <a:pt x="2252" y="19692"/>
                          <a:pt x="2306" y="19611"/>
                        </a:cubicBezTo>
                        <a:cubicBezTo>
                          <a:pt x="3554" y="13074"/>
                          <a:pt x="2848" y="6238"/>
                          <a:pt x="326" y="81"/>
                        </a:cubicBezTo>
                        <a:cubicBezTo>
                          <a:pt x="245" y="54"/>
                          <a:pt x="109" y="2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9"/>
                  <p:cNvSpPr/>
                  <p:nvPr/>
                </p:nvSpPr>
                <p:spPr>
                  <a:xfrm>
                    <a:off x="8693300" y="4880925"/>
                    <a:ext cx="9525" cy="10650"/>
                  </a:xfrm>
                  <a:custGeom>
                    <a:avLst/>
                    <a:gdLst/>
                    <a:ahLst/>
                    <a:cxnLst/>
                    <a:rect l="l" t="t" r="r" b="b"/>
                    <a:pathLst>
                      <a:path w="381" h="426" extrusionOk="0">
                        <a:moveTo>
                          <a:pt x="272" y="0"/>
                        </a:moveTo>
                        <a:lnTo>
                          <a:pt x="1" y="407"/>
                        </a:lnTo>
                        <a:lnTo>
                          <a:pt x="28" y="407"/>
                        </a:lnTo>
                        <a:cubicBezTo>
                          <a:pt x="34" y="420"/>
                          <a:pt x="44" y="426"/>
                          <a:pt x="55" y="426"/>
                        </a:cubicBezTo>
                        <a:cubicBezTo>
                          <a:pt x="89" y="426"/>
                          <a:pt x="136" y="374"/>
                          <a:pt x="136" y="353"/>
                        </a:cubicBezTo>
                        <a:lnTo>
                          <a:pt x="136" y="272"/>
                        </a:lnTo>
                        <a:lnTo>
                          <a:pt x="245" y="272"/>
                        </a:lnTo>
                        <a:cubicBezTo>
                          <a:pt x="299" y="272"/>
                          <a:pt x="326" y="217"/>
                          <a:pt x="380" y="163"/>
                        </a:cubicBezTo>
                        <a:cubicBezTo>
                          <a:pt x="380" y="109"/>
                          <a:pt x="326" y="55"/>
                          <a:pt x="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9"/>
                  <p:cNvSpPr/>
                  <p:nvPr/>
                </p:nvSpPr>
                <p:spPr>
                  <a:xfrm>
                    <a:off x="8303400" y="4332750"/>
                    <a:ext cx="484850" cy="264750"/>
                  </a:xfrm>
                  <a:custGeom>
                    <a:avLst/>
                    <a:gdLst/>
                    <a:ahLst/>
                    <a:cxnLst/>
                    <a:rect l="l" t="t" r="r" b="b"/>
                    <a:pathLst>
                      <a:path w="19394" h="10590" extrusionOk="0">
                        <a:moveTo>
                          <a:pt x="11979" y="1"/>
                        </a:moveTo>
                        <a:cubicBezTo>
                          <a:pt x="11114" y="1"/>
                          <a:pt x="10249" y="211"/>
                          <a:pt x="9494" y="635"/>
                        </a:cubicBezTo>
                        <a:cubicBezTo>
                          <a:pt x="7921" y="1503"/>
                          <a:pt x="6890" y="3185"/>
                          <a:pt x="6808" y="4975"/>
                        </a:cubicBezTo>
                        <a:cubicBezTo>
                          <a:pt x="6394" y="4169"/>
                          <a:pt x="5490" y="3660"/>
                          <a:pt x="4588" y="3660"/>
                        </a:cubicBezTo>
                        <a:cubicBezTo>
                          <a:pt x="4367" y="3660"/>
                          <a:pt x="4147" y="3690"/>
                          <a:pt x="3933" y="3754"/>
                        </a:cubicBezTo>
                        <a:cubicBezTo>
                          <a:pt x="2848" y="4107"/>
                          <a:pt x="2089" y="5301"/>
                          <a:pt x="2279" y="6413"/>
                        </a:cubicBezTo>
                        <a:cubicBezTo>
                          <a:pt x="2134" y="6358"/>
                          <a:pt x="1986" y="6332"/>
                          <a:pt x="1841" y="6332"/>
                        </a:cubicBezTo>
                        <a:cubicBezTo>
                          <a:pt x="1198" y="6332"/>
                          <a:pt x="586" y="6829"/>
                          <a:pt x="299" y="7470"/>
                        </a:cubicBezTo>
                        <a:cubicBezTo>
                          <a:pt x="0" y="8203"/>
                          <a:pt x="109" y="9098"/>
                          <a:pt x="299" y="9857"/>
                        </a:cubicBezTo>
                        <a:lnTo>
                          <a:pt x="516" y="10590"/>
                        </a:lnTo>
                        <a:cubicBezTo>
                          <a:pt x="570" y="10210"/>
                          <a:pt x="678" y="9830"/>
                          <a:pt x="841" y="9450"/>
                        </a:cubicBezTo>
                        <a:cubicBezTo>
                          <a:pt x="1297" y="8493"/>
                          <a:pt x="2310" y="7707"/>
                          <a:pt x="3346" y="7707"/>
                        </a:cubicBezTo>
                        <a:cubicBezTo>
                          <a:pt x="3542" y="7707"/>
                          <a:pt x="3739" y="7735"/>
                          <a:pt x="3933" y="7796"/>
                        </a:cubicBezTo>
                        <a:cubicBezTo>
                          <a:pt x="4123" y="6847"/>
                          <a:pt x="4991" y="6060"/>
                          <a:pt x="5968" y="5924"/>
                        </a:cubicBezTo>
                        <a:cubicBezTo>
                          <a:pt x="6069" y="5910"/>
                          <a:pt x="6171" y="5903"/>
                          <a:pt x="6274" y="5903"/>
                        </a:cubicBezTo>
                        <a:cubicBezTo>
                          <a:pt x="7135" y="5903"/>
                          <a:pt x="8021" y="6399"/>
                          <a:pt x="8409" y="7199"/>
                        </a:cubicBezTo>
                        <a:cubicBezTo>
                          <a:pt x="8327" y="6033"/>
                          <a:pt x="8572" y="4839"/>
                          <a:pt x="9195" y="3863"/>
                        </a:cubicBezTo>
                        <a:cubicBezTo>
                          <a:pt x="9792" y="2887"/>
                          <a:pt x="10877" y="2181"/>
                          <a:pt x="12043" y="2127"/>
                        </a:cubicBezTo>
                        <a:cubicBezTo>
                          <a:pt x="12063" y="2127"/>
                          <a:pt x="12083" y="2126"/>
                          <a:pt x="12103" y="2126"/>
                        </a:cubicBezTo>
                        <a:cubicBezTo>
                          <a:pt x="13224" y="2126"/>
                          <a:pt x="14381" y="2879"/>
                          <a:pt x="14674" y="3971"/>
                        </a:cubicBezTo>
                        <a:cubicBezTo>
                          <a:pt x="15095" y="3130"/>
                          <a:pt x="16055" y="2696"/>
                          <a:pt x="16996" y="2696"/>
                        </a:cubicBezTo>
                        <a:cubicBezTo>
                          <a:pt x="17268" y="2696"/>
                          <a:pt x="17538" y="2732"/>
                          <a:pt x="17794" y="2805"/>
                        </a:cubicBezTo>
                        <a:cubicBezTo>
                          <a:pt x="18363" y="2995"/>
                          <a:pt x="18906" y="3293"/>
                          <a:pt x="19394" y="3700"/>
                        </a:cubicBezTo>
                        <a:cubicBezTo>
                          <a:pt x="19150" y="3049"/>
                          <a:pt x="18851" y="2398"/>
                          <a:pt x="18445" y="1856"/>
                        </a:cubicBezTo>
                        <a:cubicBezTo>
                          <a:pt x="17751" y="1081"/>
                          <a:pt x="16660" y="475"/>
                          <a:pt x="15596" y="475"/>
                        </a:cubicBezTo>
                        <a:cubicBezTo>
                          <a:pt x="15245" y="475"/>
                          <a:pt x="14896" y="541"/>
                          <a:pt x="14566" y="689"/>
                        </a:cubicBezTo>
                        <a:cubicBezTo>
                          <a:pt x="13789" y="232"/>
                          <a:pt x="12884" y="1"/>
                          <a:pt x="11979"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9"/>
                  <p:cNvSpPr/>
                  <p:nvPr/>
                </p:nvSpPr>
                <p:spPr>
                  <a:xfrm>
                    <a:off x="8565150" y="4418400"/>
                    <a:ext cx="344500" cy="527025"/>
                  </a:xfrm>
                  <a:custGeom>
                    <a:avLst/>
                    <a:gdLst/>
                    <a:ahLst/>
                    <a:cxnLst/>
                    <a:rect l="l" t="t" r="r" b="b"/>
                    <a:pathLst>
                      <a:path w="13780" h="21081" extrusionOk="0">
                        <a:moveTo>
                          <a:pt x="8602" y="0"/>
                        </a:moveTo>
                        <a:cubicBezTo>
                          <a:pt x="8427" y="0"/>
                          <a:pt x="8253" y="43"/>
                          <a:pt x="8110" y="139"/>
                        </a:cubicBezTo>
                        <a:cubicBezTo>
                          <a:pt x="7486" y="518"/>
                          <a:pt x="7486" y="1386"/>
                          <a:pt x="7541" y="2092"/>
                        </a:cubicBezTo>
                        <a:cubicBezTo>
                          <a:pt x="7441" y="1667"/>
                          <a:pt x="6995" y="1380"/>
                          <a:pt x="6565" y="1380"/>
                        </a:cubicBezTo>
                        <a:cubicBezTo>
                          <a:pt x="6528" y="1380"/>
                          <a:pt x="6492" y="1382"/>
                          <a:pt x="6456" y="1386"/>
                        </a:cubicBezTo>
                        <a:cubicBezTo>
                          <a:pt x="5967" y="1468"/>
                          <a:pt x="5588" y="1820"/>
                          <a:pt x="5371" y="2227"/>
                        </a:cubicBezTo>
                        <a:cubicBezTo>
                          <a:pt x="5127" y="2688"/>
                          <a:pt x="5045" y="3149"/>
                          <a:pt x="4991" y="3638"/>
                        </a:cubicBezTo>
                        <a:cubicBezTo>
                          <a:pt x="4693" y="6540"/>
                          <a:pt x="5127" y="9523"/>
                          <a:pt x="4313" y="12344"/>
                        </a:cubicBezTo>
                        <a:cubicBezTo>
                          <a:pt x="4015" y="13321"/>
                          <a:pt x="3553" y="14243"/>
                          <a:pt x="2984" y="15057"/>
                        </a:cubicBezTo>
                        <a:cubicBezTo>
                          <a:pt x="2143" y="16304"/>
                          <a:pt x="0" y="17471"/>
                          <a:pt x="1383" y="19044"/>
                        </a:cubicBezTo>
                        <a:cubicBezTo>
                          <a:pt x="2485" y="20328"/>
                          <a:pt x="4219" y="21081"/>
                          <a:pt x="5877" y="21081"/>
                        </a:cubicBezTo>
                        <a:cubicBezTo>
                          <a:pt x="5934" y="21081"/>
                          <a:pt x="5992" y="21080"/>
                          <a:pt x="6049" y="21078"/>
                        </a:cubicBezTo>
                        <a:cubicBezTo>
                          <a:pt x="8544" y="21024"/>
                          <a:pt x="10877" y="19396"/>
                          <a:pt x="12179" y="17199"/>
                        </a:cubicBezTo>
                        <a:cubicBezTo>
                          <a:pt x="13426" y="14975"/>
                          <a:pt x="13779" y="12344"/>
                          <a:pt x="13535" y="9822"/>
                        </a:cubicBezTo>
                        <a:cubicBezTo>
                          <a:pt x="13291" y="7299"/>
                          <a:pt x="12559" y="4858"/>
                          <a:pt x="11772" y="2444"/>
                        </a:cubicBezTo>
                        <a:cubicBezTo>
                          <a:pt x="11609" y="1902"/>
                          <a:pt x="11392" y="1332"/>
                          <a:pt x="10958" y="979"/>
                        </a:cubicBezTo>
                        <a:cubicBezTo>
                          <a:pt x="10789" y="853"/>
                          <a:pt x="10566" y="787"/>
                          <a:pt x="10348" y="787"/>
                        </a:cubicBezTo>
                        <a:cubicBezTo>
                          <a:pt x="10006" y="787"/>
                          <a:pt x="9674" y="947"/>
                          <a:pt x="9575" y="1278"/>
                        </a:cubicBezTo>
                        <a:cubicBezTo>
                          <a:pt x="9656" y="925"/>
                          <a:pt x="9521" y="437"/>
                          <a:pt x="9222" y="193"/>
                        </a:cubicBezTo>
                        <a:cubicBezTo>
                          <a:pt x="9055" y="71"/>
                          <a:pt x="8827" y="0"/>
                          <a:pt x="86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9"/>
                  <p:cNvSpPr/>
                  <p:nvPr/>
                </p:nvSpPr>
                <p:spPr>
                  <a:xfrm>
                    <a:off x="8650575" y="4439475"/>
                    <a:ext cx="206850" cy="495050"/>
                  </a:xfrm>
                  <a:custGeom>
                    <a:avLst/>
                    <a:gdLst/>
                    <a:ahLst/>
                    <a:cxnLst/>
                    <a:rect l="l" t="t" r="r" b="b"/>
                    <a:pathLst>
                      <a:path w="8274" h="19802" extrusionOk="0">
                        <a:moveTo>
                          <a:pt x="6782" y="1"/>
                        </a:moveTo>
                        <a:cubicBezTo>
                          <a:pt x="7324" y="2116"/>
                          <a:pt x="7785" y="4314"/>
                          <a:pt x="7867" y="6483"/>
                        </a:cubicBezTo>
                        <a:cubicBezTo>
                          <a:pt x="8002" y="9386"/>
                          <a:pt x="7541" y="11935"/>
                          <a:pt x="6456" y="14078"/>
                        </a:cubicBezTo>
                        <a:cubicBezTo>
                          <a:pt x="5127" y="16655"/>
                          <a:pt x="2767" y="18689"/>
                          <a:pt x="1" y="19666"/>
                        </a:cubicBezTo>
                        <a:cubicBezTo>
                          <a:pt x="109" y="19693"/>
                          <a:pt x="245" y="19774"/>
                          <a:pt x="353" y="19801"/>
                        </a:cubicBezTo>
                        <a:cubicBezTo>
                          <a:pt x="3039" y="18743"/>
                          <a:pt x="5371" y="16709"/>
                          <a:pt x="6700" y="14187"/>
                        </a:cubicBezTo>
                        <a:cubicBezTo>
                          <a:pt x="7812" y="12017"/>
                          <a:pt x="8274" y="9440"/>
                          <a:pt x="8138" y="6483"/>
                        </a:cubicBezTo>
                        <a:cubicBezTo>
                          <a:pt x="8002" y="4286"/>
                          <a:pt x="7541" y="2116"/>
                          <a:pt x="70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9"/>
                  <p:cNvSpPr/>
                  <p:nvPr/>
                </p:nvSpPr>
                <p:spPr>
                  <a:xfrm>
                    <a:off x="8637025" y="4419150"/>
                    <a:ext cx="158700" cy="509275"/>
                  </a:xfrm>
                  <a:custGeom>
                    <a:avLst/>
                    <a:gdLst/>
                    <a:ahLst/>
                    <a:cxnLst/>
                    <a:rect l="l" t="t" r="r" b="b"/>
                    <a:pathLst>
                      <a:path w="6348" h="20371" extrusionOk="0">
                        <a:moveTo>
                          <a:pt x="5778" y="0"/>
                        </a:moveTo>
                        <a:cubicBezTo>
                          <a:pt x="5696" y="27"/>
                          <a:pt x="5642" y="27"/>
                          <a:pt x="5534" y="27"/>
                        </a:cubicBezTo>
                        <a:cubicBezTo>
                          <a:pt x="5913" y="3472"/>
                          <a:pt x="6103" y="7676"/>
                          <a:pt x="5100" y="11690"/>
                        </a:cubicBezTo>
                        <a:cubicBezTo>
                          <a:pt x="4205" y="15217"/>
                          <a:pt x="2387" y="18227"/>
                          <a:pt x="0" y="20262"/>
                        </a:cubicBezTo>
                        <a:cubicBezTo>
                          <a:pt x="82" y="20316"/>
                          <a:pt x="190" y="20343"/>
                          <a:pt x="244" y="20370"/>
                        </a:cubicBezTo>
                        <a:cubicBezTo>
                          <a:pt x="2631" y="18309"/>
                          <a:pt x="4421" y="15298"/>
                          <a:pt x="5344" y="11718"/>
                        </a:cubicBezTo>
                        <a:cubicBezTo>
                          <a:pt x="6347" y="7703"/>
                          <a:pt x="6157" y="3445"/>
                          <a:pt x="5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9"/>
                  <p:cNvSpPr/>
                  <p:nvPr/>
                </p:nvSpPr>
                <p:spPr>
                  <a:xfrm>
                    <a:off x="8613275" y="4455075"/>
                    <a:ext cx="122775" cy="459100"/>
                  </a:xfrm>
                  <a:custGeom>
                    <a:avLst/>
                    <a:gdLst/>
                    <a:ahLst/>
                    <a:cxnLst/>
                    <a:rect l="l" t="t" r="r" b="b"/>
                    <a:pathLst>
                      <a:path w="4911" h="18364" extrusionOk="0">
                        <a:moveTo>
                          <a:pt x="4476" y="1"/>
                        </a:moveTo>
                        <a:cubicBezTo>
                          <a:pt x="4422" y="1"/>
                          <a:pt x="4314" y="28"/>
                          <a:pt x="4232" y="55"/>
                        </a:cubicBezTo>
                        <a:cubicBezTo>
                          <a:pt x="4693" y="3581"/>
                          <a:pt x="4585" y="6727"/>
                          <a:pt x="3988" y="9657"/>
                        </a:cubicBezTo>
                        <a:cubicBezTo>
                          <a:pt x="3310" y="12966"/>
                          <a:pt x="1954" y="15895"/>
                          <a:pt x="1" y="18201"/>
                        </a:cubicBezTo>
                        <a:cubicBezTo>
                          <a:pt x="82" y="18255"/>
                          <a:pt x="137" y="18309"/>
                          <a:pt x="218" y="18363"/>
                        </a:cubicBezTo>
                        <a:cubicBezTo>
                          <a:pt x="2144" y="16031"/>
                          <a:pt x="3500" y="13047"/>
                          <a:pt x="4205" y="9711"/>
                        </a:cubicBezTo>
                        <a:cubicBezTo>
                          <a:pt x="4829" y="6782"/>
                          <a:pt x="4910" y="3581"/>
                          <a:pt x="4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9"/>
                  <p:cNvSpPr/>
                  <p:nvPr/>
                </p:nvSpPr>
                <p:spPr>
                  <a:xfrm>
                    <a:off x="8246425" y="4572300"/>
                    <a:ext cx="498425" cy="397950"/>
                  </a:xfrm>
                  <a:custGeom>
                    <a:avLst/>
                    <a:gdLst/>
                    <a:ahLst/>
                    <a:cxnLst/>
                    <a:rect l="l" t="t" r="r" b="b"/>
                    <a:pathLst>
                      <a:path w="19937" h="15918" extrusionOk="0">
                        <a:moveTo>
                          <a:pt x="2713" y="0"/>
                        </a:moveTo>
                        <a:cubicBezTo>
                          <a:pt x="2668" y="0"/>
                          <a:pt x="2623" y="2"/>
                          <a:pt x="2578" y="4"/>
                        </a:cubicBezTo>
                        <a:cubicBezTo>
                          <a:pt x="1601" y="85"/>
                          <a:pt x="706" y="764"/>
                          <a:pt x="381" y="1659"/>
                        </a:cubicBezTo>
                        <a:cubicBezTo>
                          <a:pt x="1" y="2608"/>
                          <a:pt x="245" y="3693"/>
                          <a:pt x="571" y="4696"/>
                        </a:cubicBezTo>
                        <a:cubicBezTo>
                          <a:pt x="1656" y="7843"/>
                          <a:pt x="3744" y="10609"/>
                          <a:pt x="6375" y="12617"/>
                        </a:cubicBezTo>
                        <a:cubicBezTo>
                          <a:pt x="9060" y="14624"/>
                          <a:pt x="12315" y="15763"/>
                          <a:pt x="15679" y="15899"/>
                        </a:cubicBezTo>
                        <a:cubicBezTo>
                          <a:pt x="15866" y="15911"/>
                          <a:pt x="16055" y="15918"/>
                          <a:pt x="16244" y="15918"/>
                        </a:cubicBezTo>
                        <a:cubicBezTo>
                          <a:pt x="16876" y="15918"/>
                          <a:pt x="17514" y="15842"/>
                          <a:pt x="18120" y="15655"/>
                        </a:cubicBezTo>
                        <a:cubicBezTo>
                          <a:pt x="18798" y="15438"/>
                          <a:pt x="19937" y="14922"/>
                          <a:pt x="18825" y="14461"/>
                        </a:cubicBezTo>
                        <a:cubicBezTo>
                          <a:pt x="17333" y="13783"/>
                          <a:pt x="16031" y="12969"/>
                          <a:pt x="15055" y="11505"/>
                        </a:cubicBezTo>
                        <a:cubicBezTo>
                          <a:pt x="13970" y="9931"/>
                          <a:pt x="13427" y="8033"/>
                          <a:pt x="13156" y="6161"/>
                        </a:cubicBezTo>
                        <a:cubicBezTo>
                          <a:pt x="13048" y="5402"/>
                          <a:pt x="12993" y="4615"/>
                          <a:pt x="12722" y="3910"/>
                        </a:cubicBezTo>
                        <a:cubicBezTo>
                          <a:pt x="12451" y="3205"/>
                          <a:pt x="11908" y="2554"/>
                          <a:pt x="11149" y="2337"/>
                        </a:cubicBezTo>
                        <a:cubicBezTo>
                          <a:pt x="11033" y="2307"/>
                          <a:pt x="10913" y="2292"/>
                          <a:pt x="10793" y="2292"/>
                        </a:cubicBezTo>
                        <a:cubicBezTo>
                          <a:pt x="10152" y="2292"/>
                          <a:pt x="9496" y="2701"/>
                          <a:pt x="9359" y="3340"/>
                        </a:cubicBezTo>
                        <a:cubicBezTo>
                          <a:pt x="9087" y="2716"/>
                          <a:pt x="8816" y="2065"/>
                          <a:pt x="8409" y="1523"/>
                        </a:cubicBezTo>
                        <a:cubicBezTo>
                          <a:pt x="8002" y="981"/>
                          <a:pt x="7406" y="547"/>
                          <a:pt x="6728" y="492"/>
                        </a:cubicBezTo>
                        <a:cubicBezTo>
                          <a:pt x="6641" y="478"/>
                          <a:pt x="6553" y="472"/>
                          <a:pt x="6465" y="472"/>
                        </a:cubicBezTo>
                        <a:cubicBezTo>
                          <a:pt x="5864" y="472"/>
                          <a:pt x="5256" y="789"/>
                          <a:pt x="5019" y="1333"/>
                        </a:cubicBezTo>
                        <a:cubicBezTo>
                          <a:pt x="4579" y="531"/>
                          <a:pt x="3645"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9"/>
                  <p:cNvSpPr/>
                  <p:nvPr/>
                </p:nvSpPr>
                <p:spPr>
                  <a:xfrm>
                    <a:off x="8409850" y="4583250"/>
                    <a:ext cx="311275" cy="377025"/>
                  </a:xfrm>
                  <a:custGeom>
                    <a:avLst/>
                    <a:gdLst/>
                    <a:ahLst/>
                    <a:cxnLst/>
                    <a:rect l="l" t="t" r="r" b="b"/>
                    <a:pathLst>
                      <a:path w="12451" h="15081" extrusionOk="0">
                        <a:moveTo>
                          <a:pt x="1" y="0"/>
                        </a:moveTo>
                        <a:cubicBezTo>
                          <a:pt x="381" y="2251"/>
                          <a:pt x="815" y="4530"/>
                          <a:pt x="1628" y="6700"/>
                        </a:cubicBezTo>
                        <a:cubicBezTo>
                          <a:pt x="2713" y="9548"/>
                          <a:pt x="4341" y="11745"/>
                          <a:pt x="6375" y="13128"/>
                        </a:cubicBezTo>
                        <a:cubicBezTo>
                          <a:pt x="7053" y="13616"/>
                          <a:pt x="7840" y="14023"/>
                          <a:pt x="8708" y="14321"/>
                        </a:cubicBezTo>
                        <a:cubicBezTo>
                          <a:pt x="9765" y="14674"/>
                          <a:pt x="10877" y="14891"/>
                          <a:pt x="12017" y="15081"/>
                        </a:cubicBezTo>
                        <a:cubicBezTo>
                          <a:pt x="12125" y="15027"/>
                          <a:pt x="12315" y="14945"/>
                          <a:pt x="12451" y="14864"/>
                        </a:cubicBezTo>
                        <a:cubicBezTo>
                          <a:pt x="9548" y="14159"/>
                          <a:pt x="7026" y="12287"/>
                          <a:pt x="5778" y="9846"/>
                        </a:cubicBezTo>
                        <a:cubicBezTo>
                          <a:pt x="4476" y="7405"/>
                          <a:pt x="4449" y="4530"/>
                          <a:pt x="4449" y="1872"/>
                        </a:cubicBezTo>
                        <a:lnTo>
                          <a:pt x="4205" y="1872"/>
                        </a:lnTo>
                        <a:cubicBezTo>
                          <a:pt x="4178" y="4530"/>
                          <a:pt x="4232" y="7432"/>
                          <a:pt x="5561" y="9954"/>
                        </a:cubicBezTo>
                        <a:cubicBezTo>
                          <a:pt x="6755" y="12233"/>
                          <a:pt x="8979" y="14023"/>
                          <a:pt x="11664" y="14864"/>
                        </a:cubicBezTo>
                        <a:cubicBezTo>
                          <a:pt x="9630" y="14538"/>
                          <a:pt x="7867" y="13887"/>
                          <a:pt x="6483" y="12938"/>
                        </a:cubicBezTo>
                        <a:cubicBezTo>
                          <a:pt x="4530" y="11582"/>
                          <a:pt x="2876" y="9412"/>
                          <a:pt x="1845" y="6591"/>
                        </a:cubicBezTo>
                        <a:cubicBezTo>
                          <a:pt x="1032" y="4475"/>
                          <a:pt x="625" y="2224"/>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9"/>
                  <p:cNvSpPr/>
                  <p:nvPr/>
                </p:nvSpPr>
                <p:spPr>
                  <a:xfrm>
                    <a:off x="8303400" y="4572400"/>
                    <a:ext cx="401450" cy="391950"/>
                  </a:xfrm>
                  <a:custGeom>
                    <a:avLst/>
                    <a:gdLst/>
                    <a:ahLst/>
                    <a:cxnLst/>
                    <a:rect l="l" t="t" r="r" b="b"/>
                    <a:pathLst>
                      <a:path w="16058" h="15678" extrusionOk="0">
                        <a:moveTo>
                          <a:pt x="244" y="0"/>
                        </a:moveTo>
                        <a:cubicBezTo>
                          <a:pt x="163" y="0"/>
                          <a:pt x="55" y="54"/>
                          <a:pt x="0" y="54"/>
                        </a:cubicBezTo>
                        <a:cubicBezTo>
                          <a:pt x="272" y="4150"/>
                          <a:pt x="2333" y="8191"/>
                          <a:pt x="5588" y="11039"/>
                        </a:cubicBezTo>
                        <a:cubicBezTo>
                          <a:pt x="8300" y="13399"/>
                          <a:pt x="11826" y="15027"/>
                          <a:pt x="15705" y="15678"/>
                        </a:cubicBezTo>
                        <a:cubicBezTo>
                          <a:pt x="15759" y="15651"/>
                          <a:pt x="15841" y="15651"/>
                          <a:pt x="15895" y="15596"/>
                        </a:cubicBezTo>
                        <a:cubicBezTo>
                          <a:pt x="15976" y="15569"/>
                          <a:pt x="16031" y="15569"/>
                          <a:pt x="16058" y="15542"/>
                        </a:cubicBezTo>
                        <a:cubicBezTo>
                          <a:pt x="14918" y="15352"/>
                          <a:pt x="13861" y="15108"/>
                          <a:pt x="12911" y="14755"/>
                        </a:cubicBezTo>
                        <a:cubicBezTo>
                          <a:pt x="10199" y="13915"/>
                          <a:pt x="7758" y="12586"/>
                          <a:pt x="5751" y="10822"/>
                        </a:cubicBezTo>
                        <a:cubicBezTo>
                          <a:pt x="2550" y="7974"/>
                          <a:pt x="516" y="4014"/>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9"/>
                  <p:cNvSpPr/>
                  <p:nvPr/>
                </p:nvSpPr>
                <p:spPr>
                  <a:xfrm>
                    <a:off x="8250500" y="4572300"/>
                    <a:ext cx="320775" cy="141825"/>
                  </a:xfrm>
                  <a:custGeom>
                    <a:avLst/>
                    <a:gdLst/>
                    <a:ahLst/>
                    <a:cxnLst/>
                    <a:rect l="l" t="t" r="r" b="b"/>
                    <a:pathLst>
                      <a:path w="12831" h="5673" extrusionOk="0">
                        <a:moveTo>
                          <a:pt x="2550" y="0"/>
                        </a:moveTo>
                        <a:cubicBezTo>
                          <a:pt x="2505" y="0"/>
                          <a:pt x="2460" y="2"/>
                          <a:pt x="2415" y="4"/>
                        </a:cubicBezTo>
                        <a:cubicBezTo>
                          <a:pt x="1438" y="85"/>
                          <a:pt x="543" y="764"/>
                          <a:pt x="218" y="1659"/>
                        </a:cubicBezTo>
                        <a:cubicBezTo>
                          <a:pt x="1" y="2201"/>
                          <a:pt x="1" y="2798"/>
                          <a:pt x="82" y="3340"/>
                        </a:cubicBezTo>
                        <a:cubicBezTo>
                          <a:pt x="733" y="2689"/>
                          <a:pt x="1628" y="2201"/>
                          <a:pt x="2550" y="2174"/>
                        </a:cubicBezTo>
                        <a:cubicBezTo>
                          <a:pt x="2580" y="2173"/>
                          <a:pt x="2610" y="2173"/>
                          <a:pt x="2640" y="2173"/>
                        </a:cubicBezTo>
                        <a:cubicBezTo>
                          <a:pt x="3559" y="2173"/>
                          <a:pt x="4465" y="2578"/>
                          <a:pt x="4964" y="3340"/>
                        </a:cubicBezTo>
                        <a:cubicBezTo>
                          <a:pt x="5359" y="2748"/>
                          <a:pt x="6046" y="2380"/>
                          <a:pt x="6719" y="2380"/>
                        </a:cubicBezTo>
                        <a:cubicBezTo>
                          <a:pt x="6785" y="2380"/>
                          <a:pt x="6851" y="2384"/>
                          <a:pt x="6917" y="2391"/>
                        </a:cubicBezTo>
                        <a:cubicBezTo>
                          <a:pt x="7677" y="2445"/>
                          <a:pt x="8355" y="2933"/>
                          <a:pt x="8789" y="3530"/>
                        </a:cubicBezTo>
                        <a:cubicBezTo>
                          <a:pt x="9223" y="4154"/>
                          <a:pt x="9440" y="4886"/>
                          <a:pt x="9494" y="5673"/>
                        </a:cubicBezTo>
                        <a:cubicBezTo>
                          <a:pt x="9603" y="5266"/>
                          <a:pt x="9711" y="4859"/>
                          <a:pt x="9955" y="4480"/>
                        </a:cubicBezTo>
                        <a:cubicBezTo>
                          <a:pt x="10172" y="4154"/>
                          <a:pt x="10552" y="3829"/>
                          <a:pt x="10959" y="3801"/>
                        </a:cubicBezTo>
                        <a:cubicBezTo>
                          <a:pt x="10977" y="3800"/>
                          <a:pt x="10996" y="3800"/>
                          <a:pt x="11014" y="3800"/>
                        </a:cubicBezTo>
                        <a:cubicBezTo>
                          <a:pt x="11432" y="3800"/>
                          <a:pt x="11868" y="4084"/>
                          <a:pt x="12179" y="4344"/>
                        </a:cubicBezTo>
                        <a:cubicBezTo>
                          <a:pt x="12423" y="4561"/>
                          <a:pt x="12613" y="4751"/>
                          <a:pt x="12830" y="4968"/>
                        </a:cubicBezTo>
                        <a:cubicBezTo>
                          <a:pt x="12749" y="4588"/>
                          <a:pt x="12695" y="4235"/>
                          <a:pt x="12559" y="3910"/>
                        </a:cubicBezTo>
                        <a:cubicBezTo>
                          <a:pt x="12288" y="3205"/>
                          <a:pt x="11745" y="2554"/>
                          <a:pt x="10986" y="2337"/>
                        </a:cubicBezTo>
                        <a:cubicBezTo>
                          <a:pt x="10870" y="2307"/>
                          <a:pt x="10750" y="2292"/>
                          <a:pt x="10630" y="2292"/>
                        </a:cubicBezTo>
                        <a:cubicBezTo>
                          <a:pt x="9989" y="2292"/>
                          <a:pt x="9333" y="2701"/>
                          <a:pt x="9196" y="3340"/>
                        </a:cubicBezTo>
                        <a:cubicBezTo>
                          <a:pt x="8924" y="2716"/>
                          <a:pt x="8653" y="2065"/>
                          <a:pt x="8246" y="1523"/>
                        </a:cubicBezTo>
                        <a:cubicBezTo>
                          <a:pt x="7839" y="981"/>
                          <a:pt x="7243" y="547"/>
                          <a:pt x="6565" y="492"/>
                        </a:cubicBezTo>
                        <a:cubicBezTo>
                          <a:pt x="6478" y="478"/>
                          <a:pt x="6390" y="472"/>
                          <a:pt x="6302" y="472"/>
                        </a:cubicBezTo>
                        <a:cubicBezTo>
                          <a:pt x="5701" y="472"/>
                          <a:pt x="5093" y="789"/>
                          <a:pt x="4856" y="1333"/>
                        </a:cubicBezTo>
                        <a:cubicBezTo>
                          <a:pt x="4416" y="531"/>
                          <a:pt x="3482" y="0"/>
                          <a:pt x="2550"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9"/>
                  <p:cNvSpPr/>
                  <p:nvPr/>
                </p:nvSpPr>
                <p:spPr>
                  <a:xfrm>
                    <a:off x="8757725" y="4524925"/>
                    <a:ext cx="1375" cy="4775"/>
                  </a:xfrm>
                  <a:custGeom>
                    <a:avLst/>
                    <a:gdLst/>
                    <a:ahLst/>
                    <a:cxnLst/>
                    <a:rect l="l" t="t" r="r" b="b"/>
                    <a:pathLst>
                      <a:path w="55" h="191" extrusionOk="0">
                        <a:moveTo>
                          <a:pt x="0" y="0"/>
                        </a:moveTo>
                        <a:cubicBezTo>
                          <a:pt x="0" y="82"/>
                          <a:pt x="27" y="136"/>
                          <a:pt x="27" y="190"/>
                        </a:cubicBezTo>
                        <a:cubicBezTo>
                          <a:pt x="55" y="109"/>
                          <a:pt x="27"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9"/>
                  <p:cNvSpPr/>
                  <p:nvPr/>
                </p:nvSpPr>
                <p:spPr>
                  <a:xfrm>
                    <a:off x="8686525" y="4419425"/>
                    <a:ext cx="177675" cy="157725"/>
                  </a:xfrm>
                  <a:custGeom>
                    <a:avLst/>
                    <a:gdLst/>
                    <a:ahLst/>
                    <a:cxnLst/>
                    <a:rect l="l" t="t" r="r" b="b"/>
                    <a:pathLst>
                      <a:path w="7107" h="6309" extrusionOk="0">
                        <a:moveTo>
                          <a:pt x="3746" y="0"/>
                        </a:moveTo>
                        <a:cubicBezTo>
                          <a:pt x="3571" y="0"/>
                          <a:pt x="3398" y="42"/>
                          <a:pt x="3255" y="125"/>
                        </a:cubicBezTo>
                        <a:cubicBezTo>
                          <a:pt x="2631" y="504"/>
                          <a:pt x="2604" y="1345"/>
                          <a:pt x="2686" y="2105"/>
                        </a:cubicBezTo>
                        <a:cubicBezTo>
                          <a:pt x="2611" y="1655"/>
                          <a:pt x="2144" y="1366"/>
                          <a:pt x="1710" y="1366"/>
                        </a:cubicBezTo>
                        <a:cubicBezTo>
                          <a:pt x="1673" y="1366"/>
                          <a:pt x="1637" y="1368"/>
                          <a:pt x="1601" y="1372"/>
                        </a:cubicBezTo>
                        <a:cubicBezTo>
                          <a:pt x="1112" y="1454"/>
                          <a:pt x="706" y="1779"/>
                          <a:pt x="516" y="2240"/>
                        </a:cubicBezTo>
                        <a:cubicBezTo>
                          <a:pt x="272" y="2647"/>
                          <a:pt x="190" y="3135"/>
                          <a:pt x="136" y="3624"/>
                        </a:cubicBezTo>
                        <a:cubicBezTo>
                          <a:pt x="27" y="4492"/>
                          <a:pt x="0" y="5387"/>
                          <a:pt x="0" y="6309"/>
                        </a:cubicBezTo>
                        <a:cubicBezTo>
                          <a:pt x="299" y="5712"/>
                          <a:pt x="624" y="5224"/>
                          <a:pt x="1058" y="4682"/>
                        </a:cubicBezTo>
                        <a:cubicBezTo>
                          <a:pt x="1275" y="4329"/>
                          <a:pt x="1601" y="4003"/>
                          <a:pt x="1980" y="3895"/>
                        </a:cubicBezTo>
                        <a:cubicBezTo>
                          <a:pt x="2054" y="3872"/>
                          <a:pt x="2130" y="3861"/>
                          <a:pt x="2205" y="3861"/>
                        </a:cubicBezTo>
                        <a:cubicBezTo>
                          <a:pt x="2491" y="3861"/>
                          <a:pt x="2768" y="4017"/>
                          <a:pt x="2875" y="4275"/>
                        </a:cubicBezTo>
                        <a:cubicBezTo>
                          <a:pt x="2794" y="3786"/>
                          <a:pt x="3174" y="3244"/>
                          <a:pt x="3662" y="3190"/>
                        </a:cubicBezTo>
                        <a:cubicBezTo>
                          <a:pt x="3702" y="3184"/>
                          <a:pt x="3742" y="3181"/>
                          <a:pt x="3782" y="3181"/>
                        </a:cubicBezTo>
                        <a:cubicBezTo>
                          <a:pt x="4305" y="3181"/>
                          <a:pt x="4774" y="3664"/>
                          <a:pt x="4774" y="4193"/>
                        </a:cubicBezTo>
                        <a:cubicBezTo>
                          <a:pt x="4964" y="3678"/>
                          <a:pt x="5452" y="3380"/>
                          <a:pt x="5968" y="3217"/>
                        </a:cubicBezTo>
                        <a:cubicBezTo>
                          <a:pt x="6252" y="3095"/>
                          <a:pt x="6552" y="3034"/>
                          <a:pt x="6833" y="3034"/>
                        </a:cubicBezTo>
                        <a:cubicBezTo>
                          <a:pt x="6927" y="3034"/>
                          <a:pt x="7019" y="3041"/>
                          <a:pt x="7107" y="3054"/>
                        </a:cubicBezTo>
                        <a:lnTo>
                          <a:pt x="6917" y="2430"/>
                        </a:lnTo>
                        <a:cubicBezTo>
                          <a:pt x="6754" y="1888"/>
                          <a:pt x="6537" y="1318"/>
                          <a:pt x="6103" y="966"/>
                        </a:cubicBezTo>
                        <a:cubicBezTo>
                          <a:pt x="5940" y="844"/>
                          <a:pt x="5724" y="782"/>
                          <a:pt x="5511" y="782"/>
                        </a:cubicBezTo>
                        <a:cubicBezTo>
                          <a:pt x="5179" y="782"/>
                          <a:pt x="4853" y="930"/>
                          <a:pt x="4741" y="1224"/>
                        </a:cubicBezTo>
                        <a:lnTo>
                          <a:pt x="4741" y="1224"/>
                        </a:lnTo>
                        <a:cubicBezTo>
                          <a:pt x="4839" y="861"/>
                          <a:pt x="4699" y="461"/>
                          <a:pt x="4367" y="206"/>
                        </a:cubicBezTo>
                        <a:cubicBezTo>
                          <a:pt x="4199" y="69"/>
                          <a:pt x="3972" y="0"/>
                          <a:pt x="3746"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9"/>
                  <p:cNvSpPr/>
                  <p:nvPr/>
                </p:nvSpPr>
                <p:spPr>
                  <a:xfrm>
                    <a:off x="8312900" y="4692025"/>
                    <a:ext cx="113250" cy="133125"/>
                  </a:xfrm>
                  <a:custGeom>
                    <a:avLst/>
                    <a:gdLst/>
                    <a:ahLst/>
                    <a:cxnLst/>
                    <a:rect l="l" t="t" r="r" b="b"/>
                    <a:pathLst>
                      <a:path w="4530" h="5325" extrusionOk="0">
                        <a:moveTo>
                          <a:pt x="1101" y="0"/>
                        </a:moveTo>
                        <a:cubicBezTo>
                          <a:pt x="991" y="0"/>
                          <a:pt x="877" y="14"/>
                          <a:pt x="760" y="43"/>
                        </a:cubicBezTo>
                        <a:cubicBezTo>
                          <a:pt x="326" y="152"/>
                          <a:pt x="81" y="341"/>
                          <a:pt x="54" y="830"/>
                        </a:cubicBezTo>
                        <a:cubicBezTo>
                          <a:pt x="0" y="1915"/>
                          <a:pt x="543" y="3081"/>
                          <a:pt x="1221" y="3895"/>
                        </a:cubicBezTo>
                        <a:cubicBezTo>
                          <a:pt x="1628" y="4383"/>
                          <a:pt x="2116" y="4790"/>
                          <a:pt x="2712" y="5088"/>
                        </a:cubicBezTo>
                        <a:cubicBezTo>
                          <a:pt x="2967" y="5223"/>
                          <a:pt x="3280" y="5325"/>
                          <a:pt x="3578" y="5325"/>
                        </a:cubicBezTo>
                        <a:cubicBezTo>
                          <a:pt x="3818" y="5325"/>
                          <a:pt x="4049" y="5258"/>
                          <a:pt x="4231" y="5088"/>
                        </a:cubicBezTo>
                        <a:cubicBezTo>
                          <a:pt x="4530" y="4763"/>
                          <a:pt x="4503" y="4247"/>
                          <a:pt x="4394" y="3813"/>
                        </a:cubicBezTo>
                        <a:cubicBezTo>
                          <a:pt x="4096" y="2593"/>
                          <a:pt x="3391" y="1454"/>
                          <a:pt x="2441" y="613"/>
                        </a:cubicBezTo>
                        <a:cubicBezTo>
                          <a:pt x="2041" y="279"/>
                          <a:pt x="1604" y="0"/>
                          <a:pt x="1101"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9"/>
                  <p:cNvSpPr/>
                  <p:nvPr/>
                </p:nvSpPr>
                <p:spPr>
                  <a:xfrm>
                    <a:off x="8848575" y="4606300"/>
                    <a:ext cx="46150" cy="208200"/>
                  </a:xfrm>
                  <a:custGeom>
                    <a:avLst/>
                    <a:gdLst/>
                    <a:ahLst/>
                    <a:cxnLst/>
                    <a:rect l="l" t="t" r="r" b="b"/>
                    <a:pathLst>
                      <a:path w="1846" h="8328" fill="none" extrusionOk="0">
                        <a:moveTo>
                          <a:pt x="1167" y="0"/>
                        </a:moveTo>
                        <a:cubicBezTo>
                          <a:pt x="1845" y="2794"/>
                          <a:pt x="1411" y="5832"/>
                          <a:pt x="1" y="8327"/>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9"/>
                  <p:cNvSpPr/>
                  <p:nvPr/>
                </p:nvSpPr>
                <p:spPr>
                  <a:xfrm>
                    <a:off x="8809250" y="4852450"/>
                    <a:ext cx="24450" cy="23750"/>
                  </a:xfrm>
                  <a:custGeom>
                    <a:avLst/>
                    <a:gdLst/>
                    <a:ahLst/>
                    <a:cxnLst/>
                    <a:rect l="l" t="t" r="r" b="b"/>
                    <a:pathLst>
                      <a:path w="978" h="950" fill="none" extrusionOk="0">
                        <a:moveTo>
                          <a:pt x="977" y="0"/>
                        </a:moveTo>
                        <a:cubicBezTo>
                          <a:pt x="652" y="299"/>
                          <a:pt x="353" y="597"/>
                          <a:pt x="1" y="95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9"/>
                  <p:cNvSpPr/>
                  <p:nvPr/>
                </p:nvSpPr>
                <p:spPr>
                  <a:xfrm>
                    <a:off x="8477000" y="4907375"/>
                    <a:ext cx="88850" cy="38000"/>
                  </a:xfrm>
                  <a:custGeom>
                    <a:avLst/>
                    <a:gdLst/>
                    <a:ahLst/>
                    <a:cxnLst/>
                    <a:rect l="l" t="t" r="r" b="b"/>
                    <a:pathLst>
                      <a:path w="3554" h="1520" fill="none" extrusionOk="0">
                        <a:moveTo>
                          <a:pt x="0" y="0"/>
                        </a:moveTo>
                        <a:cubicBezTo>
                          <a:pt x="977" y="841"/>
                          <a:pt x="2251" y="1384"/>
                          <a:pt x="3553" y="1519"/>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9"/>
                  <p:cNvSpPr/>
                  <p:nvPr/>
                </p:nvSpPr>
                <p:spPr>
                  <a:xfrm>
                    <a:off x="8921150" y="4770525"/>
                    <a:ext cx="316575" cy="277350"/>
                  </a:xfrm>
                  <a:custGeom>
                    <a:avLst/>
                    <a:gdLst/>
                    <a:ahLst/>
                    <a:cxnLst/>
                    <a:rect l="l" t="t" r="r" b="b"/>
                    <a:pathLst>
                      <a:path w="12663" h="11094" extrusionOk="0">
                        <a:moveTo>
                          <a:pt x="8055" y="0"/>
                        </a:moveTo>
                        <a:cubicBezTo>
                          <a:pt x="7879" y="0"/>
                          <a:pt x="7699" y="8"/>
                          <a:pt x="7514" y="22"/>
                        </a:cubicBezTo>
                        <a:cubicBezTo>
                          <a:pt x="5235" y="185"/>
                          <a:pt x="2821" y="1162"/>
                          <a:pt x="1411" y="3060"/>
                        </a:cubicBezTo>
                        <a:cubicBezTo>
                          <a:pt x="326" y="4552"/>
                          <a:pt x="0" y="6613"/>
                          <a:pt x="841" y="8295"/>
                        </a:cubicBezTo>
                        <a:cubicBezTo>
                          <a:pt x="1546" y="9651"/>
                          <a:pt x="3011" y="10574"/>
                          <a:pt x="4503" y="10899"/>
                        </a:cubicBezTo>
                        <a:cubicBezTo>
                          <a:pt x="5046" y="11030"/>
                          <a:pt x="5595" y="11093"/>
                          <a:pt x="6137" y="11093"/>
                        </a:cubicBezTo>
                        <a:cubicBezTo>
                          <a:pt x="9406" y="11093"/>
                          <a:pt x="12423" y="8794"/>
                          <a:pt x="12586" y="5257"/>
                        </a:cubicBezTo>
                        <a:cubicBezTo>
                          <a:pt x="12663" y="2180"/>
                          <a:pt x="11091" y="0"/>
                          <a:pt x="80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9"/>
                  <p:cNvSpPr/>
                  <p:nvPr/>
                </p:nvSpPr>
                <p:spPr>
                  <a:xfrm>
                    <a:off x="9015400" y="4737175"/>
                    <a:ext cx="135650" cy="104025"/>
                  </a:xfrm>
                  <a:custGeom>
                    <a:avLst/>
                    <a:gdLst/>
                    <a:ahLst/>
                    <a:cxnLst/>
                    <a:rect l="l" t="t" r="r" b="b"/>
                    <a:pathLst>
                      <a:path w="5426" h="4161" extrusionOk="0">
                        <a:moveTo>
                          <a:pt x="3228" y="0"/>
                        </a:moveTo>
                        <a:cubicBezTo>
                          <a:pt x="2957" y="271"/>
                          <a:pt x="2713" y="597"/>
                          <a:pt x="2577" y="977"/>
                        </a:cubicBezTo>
                        <a:cubicBezTo>
                          <a:pt x="2341" y="576"/>
                          <a:pt x="1860" y="278"/>
                          <a:pt x="1400" y="278"/>
                        </a:cubicBezTo>
                        <a:cubicBezTo>
                          <a:pt x="1330" y="278"/>
                          <a:pt x="1261" y="284"/>
                          <a:pt x="1194" y="299"/>
                        </a:cubicBezTo>
                        <a:cubicBezTo>
                          <a:pt x="1601" y="678"/>
                          <a:pt x="1872" y="1221"/>
                          <a:pt x="1872" y="1790"/>
                        </a:cubicBezTo>
                        <a:cubicBezTo>
                          <a:pt x="1391" y="1572"/>
                          <a:pt x="893" y="1441"/>
                          <a:pt x="377" y="1441"/>
                        </a:cubicBezTo>
                        <a:cubicBezTo>
                          <a:pt x="253" y="1441"/>
                          <a:pt x="127" y="1449"/>
                          <a:pt x="0" y="1465"/>
                        </a:cubicBezTo>
                        <a:cubicBezTo>
                          <a:pt x="109" y="1872"/>
                          <a:pt x="353" y="2197"/>
                          <a:pt x="733" y="2414"/>
                        </a:cubicBezTo>
                        <a:cubicBezTo>
                          <a:pt x="952" y="2532"/>
                          <a:pt x="1203" y="2598"/>
                          <a:pt x="1460" y="2598"/>
                        </a:cubicBezTo>
                        <a:cubicBezTo>
                          <a:pt x="1615" y="2598"/>
                          <a:pt x="1773" y="2574"/>
                          <a:pt x="1926" y="2523"/>
                        </a:cubicBezTo>
                        <a:lnTo>
                          <a:pt x="1926" y="2523"/>
                        </a:lnTo>
                        <a:cubicBezTo>
                          <a:pt x="1519" y="2957"/>
                          <a:pt x="1329" y="3581"/>
                          <a:pt x="1411" y="4150"/>
                        </a:cubicBezTo>
                        <a:cubicBezTo>
                          <a:pt x="1462" y="4157"/>
                          <a:pt x="1513" y="4160"/>
                          <a:pt x="1565" y="4160"/>
                        </a:cubicBezTo>
                        <a:cubicBezTo>
                          <a:pt x="2111" y="4160"/>
                          <a:pt x="2643" y="3776"/>
                          <a:pt x="2767" y="3255"/>
                        </a:cubicBezTo>
                        <a:cubicBezTo>
                          <a:pt x="2984" y="3662"/>
                          <a:pt x="3364" y="3960"/>
                          <a:pt x="3798" y="4123"/>
                        </a:cubicBezTo>
                        <a:cubicBezTo>
                          <a:pt x="3872" y="4138"/>
                          <a:pt x="3954" y="4161"/>
                          <a:pt x="4027" y="4161"/>
                        </a:cubicBezTo>
                        <a:cubicBezTo>
                          <a:pt x="4087" y="4161"/>
                          <a:pt x="4141" y="4145"/>
                          <a:pt x="4178" y="4096"/>
                        </a:cubicBezTo>
                        <a:cubicBezTo>
                          <a:pt x="4232" y="4014"/>
                          <a:pt x="4232" y="3879"/>
                          <a:pt x="4205" y="3797"/>
                        </a:cubicBezTo>
                        <a:cubicBezTo>
                          <a:pt x="4123" y="3391"/>
                          <a:pt x="3933" y="3038"/>
                          <a:pt x="3608" y="2767"/>
                        </a:cubicBezTo>
                        <a:cubicBezTo>
                          <a:pt x="4340" y="2631"/>
                          <a:pt x="5018" y="2224"/>
                          <a:pt x="5425" y="1628"/>
                        </a:cubicBezTo>
                        <a:lnTo>
                          <a:pt x="5425" y="1628"/>
                        </a:lnTo>
                        <a:cubicBezTo>
                          <a:pt x="4801" y="1682"/>
                          <a:pt x="4178" y="1790"/>
                          <a:pt x="3554" y="1872"/>
                        </a:cubicBezTo>
                        <a:cubicBezTo>
                          <a:pt x="3716" y="1221"/>
                          <a:pt x="3635" y="516"/>
                          <a:pt x="3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9"/>
                  <p:cNvSpPr/>
                  <p:nvPr/>
                </p:nvSpPr>
                <p:spPr>
                  <a:xfrm>
                    <a:off x="8955725" y="4833925"/>
                    <a:ext cx="97675" cy="137925"/>
                  </a:xfrm>
                  <a:custGeom>
                    <a:avLst/>
                    <a:gdLst/>
                    <a:ahLst/>
                    <a:cxnLst/>
                    <a:rect l="l" t="t" r="r" b="b"/>
                    <a:pathLst>
                      <a:path w="3907" h="5517" extrusionOk="0">
                        <a:moveTo>
                          <a:pt x="2008" y="0"/>
                        </a:moveTo>
                        <a:cubicBezTo>
                          <a:pt x="1008" y="0"/>
                          <a:pt x="355" y="1181"/>
                          <a:pt x="190" y="2097"/>
                        </a:cubicBezTo>
                        <a:cubicBezTo>
                          <a:pt x="1" y="2830"/>
                          <a:pt x="109" y="3698"/>
                          <a:pt x="489" y="4430"/>
                        </a:cubicBezTo>
                        <a:cubicBezTo>
                          <a:pt x="760" y="4973"/>
                          <a:pt x="1221" y="5488"/>
                          <a:pt x="1818" y="5515"/>
                        </a:cubicBezTo>
                        <a:cubicBezTo>
                          <a:pt x="1839" y="5516"/>
                          <a:pt x="1860" y="5517"/>
                          <a:pt x="1882" y="5517"/>
                        </a:cubicBezTo>
                        <a:cubicBezTo>
                          <a:pt x="2319" y="5517"/>
                          <a:pt x="2725" y="5255"/>
                          <a:pt x="2984" y="4918"/>
                        </a:cubicBezTo>
                        <a:cubicBezTo>
                          <a:pt x="3255" y="4539"/>
                          <a:pt x="3391" y="4105"/>
                          <a:pt x="3527" y="3643"/>
                        </a:cubicBezTo>
                        <a:cubicBezTo>
                          <a:pt x="3852" y="2423"/>
                          <a:pt x="3906" y="633"/>
                          <a:pt x="2496" y="90"/>
                        </a:cubicBezTo>
                        <a:cubicBezTo>
                          <a:pt x="2325" y="29"/>
                          <a:pt x="2162" y="0"/>
                          <a:pt x="2008"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9"/>
                  <p:cNvSpPr/>
                  <p:nvPr/>
                </p:nvSpPr>
                <p:spPr>
                  <a:xfrm>
                    <a:off x="9162550" y="4855150"/>
                    <a:ext cx="35950" cy="119375"/>
                  </a:xfrm>
                  <a:custGeom>
                    <a:avLst/>
                    <a:gdLst/>
                    <a:ahLst/>
                    <a:cxnLst/>
                    <a:rect l="l" t="t" r="r" b="b"/>
                    <a:pathLst>
                      <a:path w="1438" h="4775" fill="none" extrusionOk="0">
                        <a:moveTo>
                          <a:pt x="923" y="1"/>
                        </a:moveTo>
                        <a:cubicBezTo>
                          <a:pt x="1302" y="760"/>
                          <a:pt x="1438" y="1682"/>
                          <a:pt x="1248" y="2523"/>
                        </a:cubicBezTo>
                        <a:cubicBezTo>
                          <a:pt x="1085" y="3391"/>
                          <a:pt x="651" y="4205"/>
                          <a:pt x="0" y="4774"/>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9"/>
                  <p:cNvSpPr/>
                  <p:nvPr/>
                </p:nvSpPr>
                <p:spPr>
                  <a:xfrm>
                    <a:off x="9127275" y="4994850"/>
                    <a:ext cx="7500" cy="3400"/>
                  </a:xfrm>
                  <a:custGeom>
                    <a:avLst/>
                    <a:gdLst/>
                    <a:ahLst/>
                    <a:cxnLst/>
                    <a:rect l="l" t="t" r="r" b="b"/>
                    <a:pathLst>
                      <a:path w="300" h="136" fill="none" extrusionOk="0">
                        <a:moveTo>
                          <a:pt x="299" y="0"/>
                        </a:moveTo>
                        <a:cubicBezTo>
                          <a:pt x="191" y="27"/>
                          <a:pt x="109" y="109"/>
                          <a:pt x="1" y="136"/>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9"/>
                  <p:cNvSpPr/>
                  <p:nvPr/>
                </p:nvSpPr>
                <p:spPr>
                  <a:xfrm>
                    <a:off x="8116925" y="4728975"/>
                    <a:ext cx="312625" cy="248175"/>
                  </a:xfrm>
                  <a:custGeom>
                    <a:avLst/>
                    <a:gdLst/>
                    <a:ahLst/>
                    <a:cxnLst/>
                    <a:rect l="l" t="t" r="r" b="b"/>
                    <a:pathLst>
                      <a:path w="12505" h="9927" extrusionOk="0">
                        <a:moveTo>
                          <a:pt x="6386" y="1"/>
                        </a:moveTo>
                        <a:cubicBezTo>
                          <a:pt x="4897" y="1"/>
                          <a:pt x="3413" y="373"/>
                          <a:pt x="2224" y="1250"/>
                        </a:cubicBezTo>
                        <a:cubicBezTo>
                          <a:pt x="868" y="2254"/>
                          <a:pt x="0" y="4017"/>
                          <a:pt x="299" y="5672"/>
                        </a:cubicBezTo>
                        <a:cubicBezTo>
                          <a:pt x="543" y="7109"/>
                          <a:pt x="1601" y="8248"/>
                          <a:pt x="2821" y="9008"/>
                        </a:cubicBezTo>
                        <a:cubicBezTo>
                          <a:pt x="3849" y="9625"/>
                          <a:pt x="5004" y="9926"/>
                          <a:pt x="6135" y="9926"/>
                        </a:cubicBezTo>
                        <a:cubicBezTo>
                          <a:pt x="8438" y="9926"/>
                          <a:pt x="10646" y="8678"/>
                          <a:pt x="11501" y="6295"/>
                        </a:cubicBezTo>
                        <a:cubicBezTo>
                          <a:pt x="12504" y="3447"/>
                          <a:pt x="11555" y="952"/>
                          <a:pt x="8517" y="247"/>
                        </a:cubicBezTo>
                        <a:cubicBezTo>
                          <a:pt x="7827" y="88"/>
                          <a:pt x="7106" y="1"/>
                          <a:pt x="6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9"/>
                  <p:cNvSpPr/>
                  <p:nvPr/>
                </p:nvSpPr>
                <p:spPr>
                  <a:xfrm>
                    <a:off x="8245075" y="4693100"/>
                    <a:ext cx="118700" cy="103950"/>
                  </a:xfrm>
                  <a:custGeom>
                    <a:avLst/>
                    <a:gdLst/>
                    <a:ahLst/>
                    <a:cxnLst/>
                    <a:rect l="l" t="t" r="r" b="b"/>
                    <a:pathLst>
                      <a:path w="4748" h="4158" extrusionOk="0">
                        <a:moveTo>
                          <a:pt x="1357" y="0"/>
                        </a:moveTo>
                        <a:lnTo>
                          <a:pt x="1357" y="0"/>
                        </a:lnTo>
                        <a:cubicBezTo>
                          <a:pt x="1628" y="434"/>
                          <a:pt x="1682" y="1004"/>
                          <a:pt x="1547" y="1492"/>
                        </a:cubicBezTo>
                        <a:cubicBezTo>
                          <a:pt x="1113" y="1085"/>
                          <a:pt x="570" y="787"/>
                          <a:pt x="1" y="678"/>
                        </a:cubicBezTo>
                        <a:lnTo>
                          <a:pt x="1" y="678"/>
                        </a:lnTo>
                        <a:cubicBezTo>
                          <a:pt x="1" y="1058"/>
                          <a:pt x="136" y="1411"/>
                          <a:pt x="353" y="1682"/>
                        </a:cubicBezTo>
                        <a:cubicBezTo>
                          <a:pt x="625" y="1953"/>
                          <a:pt x="977" y="2143"/>
                          <a:pt x="1384" y="2170"/>
                        </a:cubicBezTo>
                        <a:cubicBezTo>
                          <a:pt x="896" y="2441"/>
                          <a:pt x="570" y="2902"/>
                          <a:pt x="462" y="3445"/>
                        </a:cubicBezTo>
                        <a:cubicBezTo>
                          <a:pt x="614" y="3517"/>
                          <a:pt x="777" y="3551"/>
                          <a:pt x="940" y="3551"/>
                        </a:cubicBezTo>
                        <a:cubicBezTo>
                          <a:pt x="1330" y="3551"/>
                          <a:pt x="1716" y="3355"/>
                          <a:pt x="1927" y="3011"/>
                        </a:cubicBezTo>
                        <a:cubicBezTo>
                          <a:pt x="1981" y="3418"/>
                          <a:pt x="2225" y="3825"/>
                          <a:pt x="2577" y="4069"/>
                        </a:cubicBezTo>
                        <a:cubicBezTo>
                          <a:pt x="2634" y="4106"/>
                          <a:pt x="2717" y="4157"/>
                          <a:pt x="2799" y="4157"/>
                        </a:cubicBezTo>
                        <a:cubicBezTo>
                          <a:pt x="2835" y="4157"/>
                          <a:pt x="2870" y="4148"/>
                          <a:pt x="2903" y="4123"/>
                        </a:cubicBezTo>
                        <a:cubicBezTo>
                          <a:pt x="3011" y="4096"/>
                          <a:pt x="3011" y="3960"/>
                          <a:pt x="3039" y="3852"/>
                        </a:cubicBezTo>
                        <a:cubicBezTo>
                          <a:pt x="3066" y="3499"/>
                          <a:pt x="3011" y="3119"/>
                          <a:pt x="2794" y="2767"/>
                        </a:cubicBezTo>
                        <a:lnTo>
                          <a:pt x="2794" y="2767"/>
                        </a:lnTo>
                        <a:cubicBezTo>
                          <a:pt x="2995" y="2831"/>
                          <a:pt x="3202" y="2862"/>
                          <a:pt x="3408" y="2862"/>
                        </a:cubicBezTo>
                        <a:cubicBezTo>
                          <a:pt x="3899" y="2862"/>
                          <a:pt x="4384" y="2685"/>
                          <a:pt x="4747" y="2360"/>
                        </a:cubicBezTo>
                        <a:lnTo>
                          <a:pt x="3011" y="2062"/>
                        </a:lnTo>
                        <a:cubicBezTo>
                          <a:pt x="3337" y="1546"/>
                          <a:pt x="3418" y="868"/>
                          <a:pt x="3256" y="298"/>
                        </a:cubicBezTo>
                        <a:lnTo>
                          <a:pt x="3256" y="298"/>
                        </a:lnTo>
                        <a:cubicBezTo>
                          <a:pt x="2903" y="461"/>
                          <a:pt x="2632" y="705"/>
                          <a:pt x="2388" y="1004"/>
                        </a:cubicBezTo>
                        <a:cubicBezTo>
                          <a:pt x="2306" y="515"/>
                          <a:pt x="1845" y="109"/>
                          <a:pt x="1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9"/>
                  <p:cNvSpPr/>
                  <p:nvPr/>
                </p:nvSpPr>
                <p:spPr>
                  <a:xfrm>
                    <a:off x="8152175" y="4758925"/>
                    <a:ext cx="104450" cy="124550"/>
                  </a:xfrm>
                  <a:custGeom>
                    <a:avLst/>
                    <a:gdLst/>
                    <a:ahLst/>
                    <a:cxnLst/>
                    <a:rect l="l" t="t" r="r" b="b"/>
                    <a:pathLst>
                      <a:path w="4178" h="4982" extrusionOk="0">
                        <a:moveTo>
                          <a:pt x="2343" y="1"/>
                        </a:moveTo>
                        <a:cubicBezTo>
                          <a:pt x="1582" y="1"/>
                          <a:pt x="842" y="729"/>
                          <a:pt x="516" y="1381"/>
                        </a:cubicBezTo>
                        <a:cubicBezTo>
                          <a:pt x="136" y="2087"/>
                          <a:pt x="1" y="2846"/>
                          <a:pt x="109" y="3606"/>
                        </a:cubicBezTo>
                        <a:cubicBezTo>
                          <a:pt x="218" y="4148"/>
                          <a:pt x="462" y="4718"/>
                          <a:pt x="1004" y="4935"/>
                        </a:cubicBezTo>
                        <a:cubicBezTo>
                          <a:pt x="1123" y="4966"/>
                          <a:pt x="1244" y="4982"/>
                          <a:pt x="1365" y="4982"/>
                        </a:cubicBezTo>
                        <a:cubicBezTo>
                          <a:pt x="1660" y="4982"/>
                          <a:pt x="1956" y="4891"/>
                          <a:pt x="2225" y="4718"/>
                        </a:cubicBezTo>
                        <a:cubicBezTo>
                          <a:pt x="2550" y="4474"/>
                          <a:pt x="2822" y="4121"/>
                          <a:pt x="3039" y="3741"/>
                        </a:cubicBezTo>
                        <a:cubicBezTo>
                          <a:pt x="3635" y="2765"/>
                          <a:pt x="4178" y="1164"/>
                          <a:pt x="3093" y="269"/>
                        </a:cubicBezTo>
                        <a:cubicBezTo>
                          <a:pt x="2850" y="80"/>
                          <a:pt x="2595" y="1"/>
                          <a:pt x="2343"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9"/>
                  <p:cNvSpPr/>
                  <p:nvPr/>
                </p:nvSpPr>
                <p:spPr>
                  <a:xfrm>
                    <a:off x="8319675" y="4830075"/>
                    <a:ext cx="56300" cy="99025"/>
                  </a:xfrm>
                  <a:custGeom>
                    <a:avLst/>
                    <a:gdLst/>
                    <a:ahLst/>
                    <a:cxnLst/>
                    <a:rect l="l" t="t" r="r" b="b"/>
                    <a:pathLst>
                      <a:path w="2252" h="3961" fill="none" extrusionOk="0">
                        <a:moveTo>
                          <a:pt x="2116" y="0"/>
                        </a:moveTo>
                        <a:cubicBezTo>
                          <a:pt x="2252" y="787"/>
                          <a:pt x="2089" y="1628"/>
                          <a:pt x="1709" y="2333"/>
                        </a:cubicBezTo>
                        <a:cubicBezTo>
                          <a:pt x="1357" y="3065"/>
                          <a:pt x="733" y="3635"/>
                          <a:pt x="0" y="396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9"/>
                  <p:cNvSpPr/>
                  <p:nvPr/>
                </p:nvSpPr>
                <p:spPr>
                  <a:xfrm>
                    <a:off x="8281025" y="4939925"/>
                    <a:ext cx="8150" cy="700"/>
                  </a:xfrm>
                  <a:custGeom>
                    <a:avLst/>
                    <a:gdLst/>
                    <a:ahLst/>
                    <a:cxnLst/>
                    <a:rect l="l" t="t" r="r" b="b"/>
                    <a:pathLst>
                      <a:path w="326" h="28" fill="none" extrusionOk="0">
                        <a:moveTo>
                          <a:pt x="326" y="0"/>
                        </a:moveTo>
                        <a:cubicBezTo>
                          <a:pt x="217" y="0"/>
                          <a:pt x="109" y="27"/>
                          <a:pt x="0" y="27"/>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0" name="Google Shape;1690;p49"/>
                <p:cNvSpPr/>
                <p:nvPr/>
              </p:nvSpPr>
              <p:spPr>
                <a:xfrm>
                  <a:off x="8737375" y="3287400"/>
                  <a:ext cx="322125" cy="580475"/>
                </a:xfrm>
                <a:custGeom>
                  <a:avLst/>
                  <a:gdLst/>
                  <a:ahLst/>
                  <a:cxnLst/>
                  <a:rect l="l" t="t" r="r" b="b"/>
                  <a:pathLst>
                    <a:path w="12885" h="23219" extrusionOk="0">
                      <a:moveTo>
                        <a:pt x="10443" y="0"/>
                      </a:moveTo>
                      <a:cubicBezTo>
                        <a:pt x="10443" y="0"/>
                        <a:pt x="8870" y="6239"/>
                        <a:pt x="7704" y="9385"/>
                      </a:cubicBezTo>
                      <a:cubicBezTo>
                        <a:pt x="6537" y="12559"/>
                        <a:pt x="3256" y="18553"/>
                        <a:pt x="3256" y="18553"/>
                      </a:cubicBezTo>
                      <a:cubicBezTo>
                        <a:pt x="3256" y="18553"/>
                        <a:pt x="4449" y="15814"/>
                        <a:pt x="4530" y="12613"/>
                      </a:cubicBezTo>
                      <a:cubicBezTo>
                        <a:pt x="4639" y="9440"/>
                        <a:pt x="4802" y="1574"/>
                        <a:pt x="4802" y="1574"/>
                      </a:cubicBezTo>
                      <a:cubicBezTo>
                        <a:pt x="4487" y="1528"/>
                        <a:pt x="4171" y="1510"/>
                        <a:pt x="3867" y="1510"/>
                      </a:cubicBezTo>
                      <a:cubicBezTo>
                        <a:pt x="2727" y="1510"/>
                        <a:pt x="1764" y="1764"/>
                        <a:pt x="1764" y="1764"/>
                      </a:cubicBezTo>
                      <a:cubicBezTo>
                        <a:pt x="1764" y="1764"/>
                        <a:pt x="1954" y="8300"/>
                        <a:pt x="1872" y="12152"/>
                      </a:cubicBezTo>
                      <a:cubicBezTo>
                        <a:pt x="1764" y="15976"/>
                        <a:pt x="1" y="22242"/>
                        <a:pt x="1" y="22242"/>
                      </a:cubicBezTo>
                      <a:lnTo>
                        <a:pt x="2849" y="23218"/>
                      </a:lnTo>
                      <a:cubicBezTo>
                        <a:pt x="2849" y="23218"/>
                        <a:pt x="8273" y="15081"/>
                        <a:pt x="10009" y="10470"/>
                      </a:cubicBezTo>
                      <a:cubicBezTo>
                        <a:pt x="11013" y="7758"/>
                        <a:pt x="12884" y="814"/>
                        <a:pt x="12884" y="814"/>
                      </a:cubicBezTo>
                      <a:lnTo>
                        <a:pt x="104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9"/>
                <p:cNvSpPr/>
                <p:nvPr/>
              </p:nvSpPr>
              <p:spPr>
                <a:xfrm>
                  <a:off x="8792975" y="3337575"/>
                  <a:ext cx="48850" cy="6125"/>
                </a:xfrm>
                <a:custGeom>
                  <a:avLst/>
                  <a:gdLst/>
                  <a:ahLst/>
                  <a:cxnLst/>
                  <a:rect l="l" t="t" r="r" b="b"/>
                  <a:pathLst>
                    <a:path w="1954" h="245" fill="none" extrusionOk="0">
                      <a:moveTo>
                        <a:pt x="1" y="1"/>
                      </a:moveTo>
                      <a:cubicBezTo>
                        <a:pt x="625" y="245"/>
                        <a:pt x="1330" y="245"/>
                        <a:pt x="1954"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9"/>
                <p:cNvSpPr/>
                <p:nvPr/>
              </p:nvSpPr>
              <p:spPr>
                <a:xfrm>
                  <a:off x="9005225" y="3300275"/>
                  <a:ext cx="40025" cy="20375"/>
                </a:xfrm>
                <a:custGeom>
                  <a:avLst/>
                  <a:gdLst/>
                  <a:ahLst/>
                  <a:cxnLst/>
                  <a:rect l="l" t="t" r="r" b="b"/>
                  <a:pathLst>
                    <a:path w="1601" h="815" fill="none" extrusionOk="0">
                      <a:moveTo>
                        <a:pt x="1" y="1"/>
                      </a:moveTo>
                      <a:cubicBezTo>
                        <a:pt x="299" y="516"/>
                        <a:pt x="977" y="815"/>
                        <a:pt x="1601" y="652"/>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9"/>
                <p:cNvSpPr/>
                <p:nvPr/>
              </p:nvSpPr>
              <p:spPr>
                <a:xfrm>
                  <a:off x="8877075" y="3520675"/>
                  <a:ext cx="105800" cy="212250"/>
                </a:xfrm>
                <a:custGeom>
                  <a:avLst/>
                  <a:gdLst/>
                  <a:ahLst/>
                  <a:cxnLst/>
                  <a:rect l="l" t="t" r="r" b="b"/>
                  <a:pathLst>
                    <a:path w="4232" h="8490" fill="none" extrusionOk="0">
                      <a:moveTo>
                        <a:pt x="4231" y="0"/>
                      </a:moveTo>
                      <a:cubicBezTo>
                        <a:pt x="3228" y="3011"/>
                        <a:pt x="1790" y="5859"/>
                        <a:pt x="0" y="849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9"/>
                <p:cNvSpPr/>
                <p:nvPr/>
              </p:nvSpPr>
              <p:spPr>
                <a:xfrm>
                  <a:off x="8795700" y="3386975"/>
                  <a:ext cx="33250" cy="141300"/>
                </a:xfrm>
                <a:custGeom>
                  <a:avLst/>
                  <a:gdLst/>
                  <a:ahLst/>
                  <a:cxnLst/>
                  <a:rect l="l" t="t" r="r" b="b"/>
                  <a:pathLst>
                    <a:path w="1330" h="5652" extrusionOk="0">
                      <a:moveTo>
                        <a:pt x="616" y="1"/>
                      </a:moveTo>
                      <a:cubicBezTo>
                        <a:pt x="452" y="1"/>
                        <a:pt x="295" y="97"/>
                        <a:pt x="217" y="303"/>
                      </a:cubicBezTo>
                      <a:cubicBezTo>
                        <a:pt x="27" y="683"/>
                        <a:pt x="82" y="1307"/>
                        <a:pt x="27" y="1713"/>
                      </a:cubicBezTo>
                      <a:cubicBezTo>
                        <a:pt x="0" y="2853"/>
                        <a:pt x="82" y="3938"/>
                        <a:pt x="244" y="5023"/>
                      </a:cubicBezTo>
                      <a:cubicBezTo>
                        <a:pt x="295" y="5302"/>
                        <a:pt x="417" y="5652"/>
                        <a:pt x="699" y="5652"/>
                      </a:cubicBezTo>
                      <a:cubicBezTo>
                        <a:pt x="718" y="5652"/>
                        <a:pt x="739" y="5650"/>
                        <a:pt x="760" y="5646"/>
                      </a:cubicBezTo>
                      <a:cubicBezTo>
                        <a:pt x="1004" y="5619"/>
                        <a:pt x="1167" y="5294"/>
                        <a:pt x="1167" y="4968"/>
                      </a:cubicBezTo>
                      <a:cubicBezTo>
                        <a:pt x="1302" y="3612"/>
                        <a:pt x="1329" y="2310"/>
                        <a:pt x="1221" y="954"/>
                      </a:cubicBezTo>
                      <a:cubicBezTo>
                        <a:pt x="1221" y="737"/>
                        <a:pt x="1194" y="547"/>
                        <a:pt x="1085" y="330"/>
                      </a:cubicBezTo>
                      <a:cubicBezTo>
                        <a:pt x="986" y="117"/>
                        <a:pt x="797" y="1"/>
                        <a:pt x="61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9"/>
                <p:cNvSpPr/>
                <p:nvPr/>
              </p:nvSpPr>
              <p:spPr>
                <a:xfrm>
                  <a:off x="8742125" y="3769275"/>
                  <a:ext cx="49525" cy="105250"/>
                </a:xfrm>
                <a:custGeom>
                  <a:avLst/>
                  <a:gdLst/>
                  <a:ahLst/>
                  <a:cxnLst/>
                  <a:rect l="l" t="t" r="r" b="b"/>
                  <a:pathLst>
                    <a:path w="1981" h="4210" extrusionOk="0">
                      <a:moveTo>
                        <a:pt x="1457" y="1"/>
                      </a:moveTo>
                      <a:cubicBezTo>
                        <a:pt x="1399" y="1"/>
                        <a:pt x="1339" y="12"/>
                        <a:pt x="1275" y="38"/>
                      </a:cubicBezTo>
                      <a:cubicBezTo>
                        <a:pt x="1004" y="92"/>
                        <a:pt x="923" y="363"/>
                        <a:pt x="868" y="634"/>
                      </a:cubicBezTo>
                      <a:cubicBezTo>
                        <a:pt x="651" y="1611"/>
                        <a:pt x="353" y="2560"/>
                        <a:pt x="82" y="3509"/>
                      </a:cubicBezTo>
                      <a:cubicBezTo>
                        <a:pt x="55" y="3645"/>
                        <a:pt x="1" y="3754"/>
                        <a:pt x="1" y="3889"/>
                      </a:cubicBezTo>
                      <a:cubicBezTo>
                        <a:pt x="1" y="4025"/>
                        <a:pt x="82" y="4160"/>
                        <a:pt x="217" y="4188"/>
                      </a:cubicBezTo>
                      <a:cubicBezTo>
                        <a:pt x="255" y="4203"/>
                        <a:pt x="293" y="4209"/>
                        <a:pt x="331" y="4209"/>
                      </a:cubicBezTo>
                      <a:cubicBezTo>
                        <a:pt x="427" y="4209"/>
                        <a:pt x="519" y="4165"/>
                        <a:pt x="597" y="4106"/>
                      </a:cubicBezTo>
                      <a:cubicBezTo>
                        <a:pt x="679" y="3998"/>
                        <a:pt x="760" y="3889"/>
                        <a:pt x="787" y="3754"/>
                      </a:cubicBezTo>
                      <a:cubicBezTo>
                        <a:pt x="1167" y="2967"/>
                        <a:pt x="1492" y="2208"/>
                        <a:pt x="1818" y="1394"/>
                      </a:cubicBezTo>
                      <a:cubicBezTo>
                        <a:pt x="1899" y="1150"/>
                        <a:pt x="1981" y="906"/>
                        <a:pt x="1981" y="661"/>
                      </a:cubicBezTo>
                      <a:cubicBezTo>
                        <a:pt x="1981" y="341"/>
                        <a:pt x="1768" y="1"/>
                        <a:pt x="1457"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 name="Google Shape;1696;p49"/>
              <p:cNvGrpSpPr/>
              <p:nvPr/>
            </p:nvGrpSpPr>
            <p:grpSpPr>
              <a:xfrm>
                <a:off x="6211550" y="2747475"/>
                <a:ext cx="155300" cy="90925"/>
                <a:chOff x="8436300" y="3562000"/>
                <a:chExt cx="155300" cy="90925"/>
              </a:xfrm>
            </p:grpSpPr>
            <p:sp>
              <p:nvSpPr>
                <p:cNvPr id="1697" name="Google Shape;1697;p49"/>
                <p:cNvSpPr/>
                <p:nvPr/>
              </p:nvSpPr>
              <p:spPr>
                <a:xfrm>
                  <a:off x="8436300" y="3562000"/>
                  <a:ext cx="155300" cy="90925"/>
                </a:xfrm>
                <a:custGeom>
                  <a:avLst/>
                  <a:gdLst/>
                  <a:ahLst/>
                  <a:cxnLst/>
                  <a:rect l="l" t="t" r="r" b="b"/>
                  <a:pathLst>
                    <a:path w="6212" h="3637" extrusionOk="0">
                      <a:moveTo>
                        <a:pt x="5445" y="0"/>
                      </a:moveTo>
                      <a:cubicBezTo>
                        <a:pt x="5429" y="0"/>
                        <a:pt x="5414" y="1"/>
                        <a:pt x="5398" y="2"/>
                      </a:cubicBezTo>
                      <a:lnTo>
                        <a:pt x="760" y="137"/>
                      </a:lnTo>
                      <a:cubicBezTo>
                        <a:pt x="353" y="191"/>
                        <a:pt x="1" y="517"/>
                        <a:pt x="1" y="951"/>
                      </a:cubicBezTo>
                      <a:lnTo>
                        <a:pt x="1" y="2850"/>
                      </a:lnTo>
                      <a:cubicBezTo>
                        <a:pt x="1" y="3311"/>
                        <a:pt x="353" y="3636"/>
                        <a:pt x="787" y="3636"/>
                      </a:cubicBezTo>
                      <a:lnTo>
                        <a:pt x="5371" y="3636"/>
                      </a:lnTo>
                      <a:cubicBezTo>
                        <a:pt x="5778" y="3636"/>
                        <a:pt x="6131" y="3311"/>
                        <a:pt x="6131" y="2850"/>
                      </a:cubicBezTo>
                      <a:lnTo>
                        <a:pt x="6212" y="815"/>
                      </a:lnTo>
                      <a:cubicBezTo>
                        <a:pt x="6212" y="370"/>
                        <a:pt x="5883" y="0"/>
                        <a:pt x="54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9"/>
                <p:cNvSpPr/>
                <p:nvPr/>
              </p:nvSpPr>
              <p:spPr>
                <a:xfrm>
                  <a:off x="8453925" y="3583725"/>
                  <a:ext cx="2075" cy="48850"/>
                </a:xfrm>
                <a:custGeom>
                  <a:avLst/>
                  <a:gdLst/>
                  <a:ahLst/>
                  <a:cxnLst/>
                  <a:rect l="l" t="t" r="r" b="b"/>
                  <a:pathLst>
                    <a:path w="83" h="1954" fill="none" extrusionOk="0">
                      <a:moveTo>
                        <a:pt x="82" y="1"/>
                      </a:moveTo>
                      <a:cubicBezTo>
                        <a:pt x="55" y="624"/>
                        <a:pt x="55" y="1303"/>
                        <a:pt x="1" y="1954"/>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9"/>
                <p:cNvSpPr/>
                <p:nvPr/>
              </p:nvSpPr>
              <p:spPr>
                <a:xfrm>
                  <a:off x="8480375" y="3583725"/>
                  <a:ext cx="25" cy="48850"/>
                </a:xfrm>
                <a:custGeom>
                  <a:avLst/>
                  <a:gdLst/>
                  <a:ahLst/>
                  <a:cxnLst/>
                  <a:rect l="l" t="t" r="r" b="b"/>
                  <a:pathLst>
                    <a:path w="1" h="1954" fill="none" extrusionOk="0">
                      <a:moveTo>
                        <a:pt x="1" y="1"/>
                      </a:moveTo>
                      <a:lnTo>
                        <a:pt x="1" y="1954"/>
                      </a:ln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9"/>
                <p:cNvSpPr/>
                <p:nvPr/>
              </p:nvSpPr>
              <p:spPr>
                <a:xfrm>
                  <a:off x="8507500" y="3582375"/>
                  <a:ext cx="25" cy="52900"/>
                </a:xfrm>
                <a:custGeom>
                  <a:avLst/>
                  <a:gdLst/>
                  <a:ahLst/>
                  <a:cxnLst/>
                  <a:rect l="l" t="t" r="r" b="b"/>
                  <a:pathLst>
                    <a:path w="1" h="2116" fill="none" extrusionOk="0">
                      <a:moveTo>
                        <a:pt x="1" y="0"/>
                      </a:moveTo>
                      <a:lnTo>
                        <a:pt x="1" y="2116"/>
                      </a:ln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9"/>
                <p:cNvSpPr/>
                <p:nvPr/>
              </p:nvSpPr>
              <p:spPr>
                <a:xfrm>
                  <a:off x="8531225" y="3581700"/>
                  <a:ext cx="2750" cy="54950"/>
                </a:xfrm>
                <a:custGeom>
                  <a:avLst/>
                  <a:gdLst/>
                  <a:ahLst/>
                  <a:cxnLst/>
                  <a:rect l="l" t="t" r="r" b="b"/>
                  <a:pathLst>
                    <a:path w="110" h="2198" fill="none" extrusionOk="0">
                      <a:moveTo>
                        <a:pt x="109" y="0"/>
                      </a:moveTo>
                      <a:cubicBezTo>
                        <a:pt x="82" y="760"/>
                        <a:pt x="28" y="1465"/>
                        <a:pt x="1" y="2197"/>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9"/>
                <p:cNvSpPr/>
                <p:nvPr/>
              </p:nvSpPr>
              <p:spPr>
                <a:xfrm>
                  <a:off x="8561750" y="3578975"/>
                  <a:ext cx="700" cy="56300"/>
                </a:xfrm>
                <a:custGeom>
                  <a:avLst/>
                  <a:gdLst/>
                  <a:ahLst/>
                  <a:cxnLst/>
                  <a:rect l="l" t="t" r="r" b="b"/>
                  <a:pathLst>
                    <a:path w="28" h="2252" fill="none" extrusionOk="0">
                      <a:moveTo>
                        <a:pt x="28" y="1"/>
                      </a:moveTo>
                      <a:cubicBezTo>
                        <a:pt x="28" y="760"/>
                        <a:pt x="1" y="1493"/>
                        <a:pt x="1" y="2252"/>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06"/>
        <p:cNvGrpSpPr/>
        <p:nvPr/>
      </p:nvGrpSpPr>
      <p:grpSpPr>
        <a:xfrm>
          <a:off x="0" y="0"/>
          <a:ext cx="0" cy="0"/>
          <a:chOff x="0" y="0"/>
          <a:chExt cx="0" cy="0"/>
        </a:xfrm>
      </p:grpSpPr>
      <p:sp>
        <p:nvSpPr>
          <p:cNvPr id="1707" name="Google Shape;1707;p50"/>
          <p:cNvSpPr txBox="1">
            <a:spLocks noGrp="1"/>
          </p:cNvSpPr>
          <p:nvPr>
            <p:ph type="body" idx="1"/>
          </p:nvPr>
        </p:nvSpPr>
        <p:spPr>
          <a:xfrm>
            <a:off x="713250" y="1257575"/>
            <a:ext cx="2742600" cy="206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300"/>
              </a:spcBef>
              <a:spcAft>
                <a:spcPts val="0"/>
              </a:spcAft>
              <a:buNone/>
            </a:pPr>
            <a:r>
              <a:rPr lang="en" sz="1600" b="1">
                <a:latin typeface="Raleway"/>
                <a:ea typeface="Raleway"/>
                <a:cs typeface="Raleway"/>
                <a:sym typeface="Raleway"/>
              </a:rPr>
              <a:t>Vectors</a:t>
            </a:r>
            <a:endParaRPr sz="1600" b="1">
              <a:latin typeface="Raleway"/>
              <a:ea typeface="Raleway"/>
              <a:cs typeface="Raleway"/>
              <a:sym typeface="Raleway"/>
            </a:endParaRPr>
          </a:p>
          <a:p>
            <a:pPr marL="241300" lvl="0" indent="-203200" algn="l" rtl="0">
              <a:lnSpc>
                <a:spcPct val="100000"/>
              </a:lnSpc>
              <a:spcBef>
                <a:spcPts val="1200"/>
              </a:spcBef>
              <a:spcAft>
                <a:spcPts val="0"/>
              </a:spcAft>
              <a:buSzPts val="1200"/>
              <a:buFont typeface="Mulish"/>
              <a:buChar char="●"/>
            </a:pPr>
            <a:r>
              <a:rPr lang="en" u="sng">
                <a:hlinkClick r:id="rId3"/>
              </a:rPr>
              <a:t>Flat healthy food landing page template I</a:t>
            </a:r>
            <a:endParaRPr/>
          </a:p>
          <a:p>
            <a:pPr marL="241300" lvl="0" indent="-203200" algn="l" rtl="0">
              <a:lnSpc>
                <a:spcPct val="100000"/>
              </a:lnSpc>
              <a:spcBef>
                <a:spcPts val="0"/>
              </a:spcBef>
              <a:spcAft>
                <a:spcPts val="0"/>
              </a:spcAft>
              <a:buSzPts val="1200"/>
              <a:buFont typeface="Mulish"/>
              <a:buChar char="●"/>
            </a:pPr>
            <a:r>
              <a:rPr lang="en" u="sng">
                <a:hlinkClick r:id="rId4"/>
              </a:rPr>
              <a:t>Flat healthy food vertical poster template II</a:t>
            </a:r>
            <a:endParaRPr/>
          </a:p>
        </p:txBody>
      </p:sp>
      <p:sp>
        <p:nvSpPr>
          <p:cNvPr id="1708" name="Google Shape;1708;p50"/>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709" name="Google Shape;1709;p50"/>
          <p:cNvGrpSpPr/>
          <p:nvPr/>
        </p:nvGrpSpPr>
        <p:grpSpPr>
          <a:xfrm>
            <a:off x="3344243" y="2009983"/>
            <a:ext cx="3366985" cy="2748660"/>
            <a:chOff x="3344243" y="2009983"/>
            <a:chExt cx="3366985" cy="2748660"/>
          </a:xfrm>
        </p:grpSpPr>
        <p:grpSp>
          <p:nvGrpSpPr>
            <p:cNvPr id="1710" name="Google Shape;1710;p50"/>
            <p:cNvGrpSpPr/>
            <p:nvPr/>
          </p:nvGrpSpPr>
          <p:grpSpPr>
            <a:xfrm>
              <a:off x="3344243" y="2009983"/>
              <a:ext cx="2818594" cy="2748660"/>
              <a:chOff x="2453800" y="906675"/>
              <a:chExt cx="3136650" cy="3058825"/>
            </a:xfrm>
          </p:grpSpPr>
          <p:sp>
            <p:nvSpPr>
              <p:cNvPr id="1711" name="Google Shape;1711;p50"/>
              <p:cNvSpPr/>
              <p:nvPr/>
            </p:nvSpPr>
            <p:spPr>
              <a:xfrm>
                <a:off x="2453800" y="1450025"/>
                <a:ext cx="2968200" cy="2331000"/>
              </a:xfrm>
              <a:custGeom>
                <a:avLst/>
                <a:gdLst/>
                <a:ahLst/>
                <a:cxnLst/>
                <a:rect l="l" t="t" r="r" b="b"/>
                <a:pathLst>
                  <a:path w="118728" h="93240" extrusionOk="0">
                    <a:moveTo>
                      <a:pt x="83209" y="1"/>
                    </a:moveTo>
                    <a:cubicBezTo>
                      <a:pt x="78084" y="1"/>
                      <a:pt x="73005" y="1531"/>
                      <a:pt x="68994" y="4712"/>
                    </a:cubicBezTo>
                    <a:cubicBezTo>
                      <a:pt x="62691" y="9709"/>
                      <a:pt x="59561" y="17907"/>
                      <a:pt x="53174" y="22764"/>
                    </a:cubicBezTo>
                    <a:cubicBezTo>
                      <a:pt x="41972" y="31298"/>
                      <a:pt x="24748" y="26778"/>
                      <a:pt x="13153" y="34808"/>
                    </a:cubicBezTo>
                    <a:cubicBezTo>
                      <a:pt x="2990" y="41826"/>
                      <a:pt x="0" y="55387"/>
                      <a:pt x="2752" y="67445"/>
                    </a:cubicBezTo>
                    <a:cubicBezTo>
                      <a:pt x="7206" y="86932"/>
                      <a:pt x="23787" y="93240"/>
                      <a:pt x="41081" y="93240"/>
                    </a:cubicBezTo>
                    <a:cubicBezTo>
                      <a:pt x="48639" y="93240"/>
                      <a:pt x="56333" y="92035"/>
                      <a:pt x="63210" y="90199"/>
                    </a:cubicBezTo>
                    <a:cubicBezTo>
                      <a:pt x="77514" y="86381"/>
                      <a:pt x="90569" y="78296"/>
                      <a:pt x="99637" y="66504"/>
                    </a:cubicBezTo>
                    <a:cubicBezTo>
                      <a:pt x="113295" y="48789"/>
                      <a:pt x="118728" y="15436"/>
                      <a:pt x="95201" y="2943"/>
                    </a:cubicBezTo>
                    <a:cubicBezTo>
                      <a:pt x="91534" y="1003"/>
                      <a:pt x="87356" y="1"/>
                      <a:pt x="8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0"/>
              <p:cNvSpPr/>
              <p:nvPr/>
            </p:nvSpPr>
            <p:spPr>
              <a:xfrm>
                <a:off x="2756650" y="2910125"/>
                <a:ext cx="1983850" cy="1055375"/>
              </a:xfrm>
              <a:custGeom>
                <a:avLst/>
                <a:gdLst/>
                <a:ahLst/>
                <a:cxnLst/>
                <a:rect l="l" t="t" r="r" b="b"/>
                <a:pathLst>
                  <a:path w="79354" h="42215" extrusionOk="0">
                    <a:moveTo>
                      <a:pt x="4464" y="1"/>
                    </a:moveTo>
                    <a:cubicBezTo>
                      <a:pt x="4464" y="1"/>
                      <a:pt x="1" y="20594"/>
                      <a:pt x="15512" y="33087"/>
                    </a:cubicBezTo>
                    <a:cubicBezTo>
                      <a:pt x="20313" y="36947"/>
                      <a:pt x="26994" y="40035"/>
                      <a:pt x="36315" y="41495"/>
                    </a:cubicBezTo>
                    <a:cubicBezTo>
                      <a:pt x="39453" y="41988"/>
                      <a:pt x="42363" y="42215"/>
                      <a:pt x="45064" y="42215"/>
                    </a:cubicBezTo>
                    <a:cubicBezTo>
                      <a:pt x="73202" y="42215"/>
                      <a:pt x="78460" y="17578"/>
                      <a:pt x="79241" y="12634"/>
                    </a:cubicBezTo>
                    <a:cubicBezTo>
                      <a:pt x="79339" y="12073"/>
                      <a:pt x="79353" y="11778"/>
                      <a:pt x="79353" y="11778"/>
                    </a:cubicBezTo>
                    <a:lnTo>
                      <a:pt x="44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p:cNvSpPr/>
              <p:nvPr/>
            </p:nvSpPr>
            <p:spPr>
              <a:xfrm>
                <a:off x="3043725" y="3144200"/>
                <a:ext cx="1693975" cy="821300"/>
              </a:xfrm>
              <a:custGeom>
                <a:avLst/>
                <a:gdLst/>
                <a:ahLst/>
                <a:cxnLst/>
                <a:rect l="l" t="t" r="r" b="b"/>
                <a:pathLst>
                  <a:path w="67759" h="32852" extrusionOk="0">
                    <a:moveTo>
                      <a:pt x="0" y="1"/>
                    </a:moveTo>
                    <a:lnTo>
                      <a:pt x="0" y="1"/>
                    </a:lnTo>
                    <a:cubicBezTo>
                      <a:pt x="11471" y="11246"/>
                      <a:pt x="38766" y="14449"/>
                      <a:pt x="49383" y="14449"/>
                    </a:cubicBezTo>
                    <a:cubicBezTo>
                      <a:pt x="50004" y="14449"/>
                      <a:pt x="50567" y="14438"/>
                      <a:pt x="51068" y="14417"/>
                    </a:cubicBezTo>
                    <a:lnTo>
                      <a:pt x="51068" y="14417"/>
                    </a:lnTo>
                    <a:cubicBezTo>
                      <a:pt x="48443" y="20046"/>
                      <a:pt x="43193" y="24243"/>
                      <a:pt x="37339" y="26363"/>
                    </a:cubicBezTo>
                    <a:cubicBezTo>
                      <a:pt x="33631" y="27709"/>
                      <a:pt x="29680" y="28279"/>
                      <a:pt x="25712" y="28279"/>
                    </a:cubicBezTo>
                    <a:cubicBezTo>
                      <a:pt x="23431" y="28279"/>
                      <a:pt x="21144" y="28091"/>
                      <a:pt x="18894" y="27752"/>
                    </a:cubicBezTo>
                    <a:cubicBezTo>
                      <a:pt x="13827" y="26980"/>
                      <a:pt x="8872" y="25464"/>
                      <a:pt x="4029" y="23724"/>
                    </a:cubicBezTo>
                    <a:lnTo>
                      <a:pt x="4029" y="23724"/>
                    </a:lnTo>
                    <a:cubicBezTo>
                      <a:pt x="8830" y="27584"/>
                      <a:pt x="15511" y="30672"/>
                      <a:pt x="24832" y="32132"/>
                    </a:cubicBezTo>
                    <a:cubicBezTo>
                      <a:pt x="27970" y="32625"/>
                      <a:pt x="30880" y="32852"/>
                      <a:pt x="33581" y="32852"/>
                    </a:cubicBezTo>
                    <a:cubicBezTo>
                      <a:pt x="61719" y="32852"/>
                      <a:pt x="66977" y="8215"/>
                      <a:pt x="67758" y="3271"/>
                    </a:cubicBezTo>
                    <a:lnTo>
                      <a:pt x="67758" y="3271"/>
                    </a:lnTo>
                    <a:cubicBezTo>
                      <a:pt x="64165" y="6163"/>
                      <a:pt x="59743" y="7974"/>
                      <a:pt x="55181" y="8900"/>
                    </a:cubicBezTo>
                    <a:cubicBezTo>
                      <a:pt x="52031" y="9542"/>
                      <a:pt x="48827" y="9782"/>
                      <a:pt x="45613" y="9782"/>
                    </a:cubicBezTo>
                    <a:cubicBezTo>
                      <a:pt x="43628" y="9782"/>
                      <a:pt x="41639" y="9691"/>
                      <a:pt x="39655" y="9546"/>
                    </a:cubicBezTo>
                    <a:cubicBezTo>
                      <a:pt x="26053" y="8605"/>
                      <a:pt x="12507" y="5405"/>
                      <a:pt x="0"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0"/>
              <p:cNvSpPr/>
              <p:nvPr/>
            </p:nvSpPr>
            <p:spPr>
              <a:xfrm>
                <a:off x="2831400" y="2688650"/>
                <a:ext cx="1945950" cy="736775"/>
              </a:xfrm>
              <a:custGeom>
                <a:avLst/>
                <a:gdLst/>
                <a:ahLst/>
                <a:cxnLst/>
                <a:rect l="l" t="t" r="r" b="b"/>
                <a:pathLst>
                  <a:path w="77838" h="29471" extrusionOk="0">
                    <a:moveTo>
                      <a:pt x="24801" y="0"/>
                    </a:moveTo>
                    <a:cubicBezTo>
                      <a:pt x="20772" y="0"/>
                      <a:pt x="17014" y="279"/>
                      <a:pt x="13687" y="844"/>
                    </a:cubicBezTo>
                    <a:cubicBezTo>
                      <a:pt x="5826" y="2150"/>
                      <a:pt x="1194" y="4957"/>
                      <a:pt x="590" y="8719"/>
                    </a:cubicBezTo>
                    <a:cubicBezTo>
                      <a:pt x="0" y="12467"/>
                      <a:pt x="3580" y="16566"/>
                      <a:pt x="10627" y="20230"/>
                    </a:cubicBezTo>
                    <a:cubicBezTo>
                      <a:pt x="17421" y="23753"/>
                      <a:pt x="26699" y="26561"/>
                      <a:pt x="36806" y="28147"/>
                    </a:cubicBezTo>
                    <a:cubicBezTo>
                      <a:pt x="42452" y="29026"/>
                      <a:pt x="47983" y="29471"/>
                      <a:pt x="53078" y="29471"/>
                    </a:cubicBezTo>
                    <a:cubicBezTo>
                      <a:pt x="57092" y="29471"/>
                      <a:pt x="60835" y="29195"/>
                      <a:pt x="64151" y="28638"/>
                    </a:cubicBezTo>
                    <a:cubicBezTo>
                      <a:pt x="72012" y="27319"/>
                      <a:pt x="76644" y="24511"/>
                      <a:pt x="77234" y="20749"/>
                    </a:cubicBezTo>
                    <a:cubicBezTo>
                      <a:pt x="77837" y="17001"/>
                      <a:pt x="74272" y="12916"/>
                      <a:pt x="67197" y="9239"/>
                    </a:cubicBezTo>
                    <a:cubicBezTo>
                      <a:pt x="60403" y="5715"/>
                      <a:pt x="51124" y="2908"/>
                      <a:pt x="41017" y="1322"/>
                    </a:cubicBezTo>
                    <a:cubicBezTo>
                      <a:pt x="35396" y="445"/>
                      <a:pt x="29883" y="0"/>
                      <a:pt x="24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0"/>
              <p:cNvSpPr/>
              <p:nvPr/>
            </p:nvSpPr>
            <p:spPr>
              <a:xfrm>
                <a:off x="2923000" y="2753050"/>
                <a:ext cx="1774325" cy="608475"/>
              </a:xfrm>
              <a:custGeom>
                <a:avLst/>
                <a:gdLst/>
                <a:ahLst/>
                <a:cxnLst/>
                <a:rect l="l" t="t" r="r" b="b"/>
                <a:pathLst>
                  <a:path w="70973" h="24339" extrusionOk="0">
                    <a:moveTo>
                      <a:pt x="21167" y="0"/>
                    </a:moveTo>
                    <a:cubicBezTo>
                      <a:pt x="9523" y="0"/>
                      <a:pt x="1143" y="2452"/>
                      <a:pt x="477" y="6705"/>
                    </a:cubicBezTo>
                    <a:cubicBezTo>
                      <a:pt x="0" y="9779"/>
                      <a:pt x="3664" y="13190"/>
                      <a:pt x="9925" y="16208"/>
                    </a:cubicBezTo>
                    <a:cubicBezTo>
                      <a:pt x="15876" y="19072"/>
                      <a:pt x="24201" y="21570"/>
                      <a:pt x="33549" y="23044"/>
                    </a:cubicBezTo>
                    <a:cubicBezTo>
                      <a:pt x="39132" y="23924"/>
                      <a:pt x="44474" y="24339"/>
                      <a:pt x="49265" y="24339"/>
                    </a:cubicBezTo>
                    <a:cubicBezTo>
                      <a:pt x="52497" y="24339"/>
                      <a:pt x="55479" y="24150"/>
                      <a:pt x="58115" y="23788"/>
                    </a:cubicBezTo>
                    <a:cubicBezTo>
                      <a:pt x="65007" y="22848"/>
                      <a:pt x="69541" y="20728"/>
                      <a:pt x="70032" y="17640"/>
                    </a:cubicBezTo>
                    <a:cubicBezTo>
                      <a:pt x="70973" y="11632"/>
                      <a:pt x="56163" y="4318"/>
                      <a:pt x="36946" y="1300"/>
                    </a:cubicBezTo>
                    <a:cubicBezTo>
                      <a:pt x="31339" y="418"/>
                      <a:pt x="25974" y="0"/>
                      <a:pt x="21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p:cNvSpPr/>
              <p:nvPr/>
            </p:nvSpPr>
            <p:spPr>
              <a:xfrm>
                <a:off x="3171100" y="3144750"/>
                <a:ext cx="1204775" cy="216775"/>
              </a:xfrm>
              <a:custGeom>
                <a:avLst/>
                <a:gdLst/>
                <a:ahLst/>
                <a:cxnLst/>
                <a:rect l="l" t="t" r="r" b="b"/>
                <a:pathLst>
                  <a:path w="48191" h="8671" extrusionOk="0">
                    <a:moveTo>
                      <a:pt x="8805" y="0"/>
                    </a:moveTo>
                    <a:cubicBezTo>
                      <a:pt x="5593" y="0"/>
                      <a:pt x="2628" y="186"/>
                      <a:pt x="1" y="540"/>
                    </a:cubicBezTo>
                    <a:cubicBezTo>
                      <a:pt x="5952" y="3404"/>
                      <a:pt x="14277" y="5902"/>
                      <a:pt x="23625" y="7376"/>
                    </a:cubicBezTo>
                    <a:cubicBezTo>
                      <a:pt x="29208" y="8256"/>
                      <a:pt x="34550" y="8671"/>
                      <a:pt x="39341" y="8671"/>
                    </a:cubicBezTo>
                    <a:cubicBezTo>
                      <a:pt x="42573" y="8671"/>
                      <a:pt x="45555" y="8482"/>
                      <a:pt x="48191" y="8120"/>
                    </a:cubicBezTo>
                    <a:cubicBezTo>
                      <a:pt x="42239" y="5271"/>
                      <a:pt x="33943" y="2772"/>
                      <a:pt x="24566" y="1298"/>
                    </a:cubicBezTo>
                    <a:cubicBezTo>
                      <a:pt x="18963" y="415"/>
                      <a:pt x="13608" y="0"/>
                      <a:pt x="8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p:cNvSpPr/>
              <p:nvPr/>
            </p:nvSpPr>
            <p:spPr>
              <a:xfrm>
                <a:off x="4447450" y="1465375"/>
                <a:ext cx="580800" cy="759650"/>
              </a:xfrm>
              <a:custGeom>
                <a:avLst/>
                <a:gdLst/>
                <a:ahLst/>
                <a:cxnLst/>
                <a:rect l="l" t="t" r="r" b="b"/>
                <a:pathLst>
                  <a:path w="23232" h="30386" extrusionOk="0">
                    <a:moveTo>
                      <a:pt x="9744" y="0"/>
                    </a:moveTo>
                    <a:cubicBezTo>
                      <a:pt x="9272" y="0"/>
                      <a:pt x="8803" y="32"/>
                      <a:pt x="8338" y="97"/>
                    </a:cubicBezTo>
                    <a:cubicBezTo>
                      <a:pt x="7749" y="167"/>
                      <a:pt x="7173" y="308"/>
                      <a:pt x="6612" y="504"/>
                    </a:cubicBezTo>
                    <a:cubicBezTo>
                      <a:pt x="6542" y="518"/>
                      <a:pt x="6471" y="532"/>
                      <a:pt x="6401" y="574"/>
                    </a:cubicBezTo>
                    <a:cubicBezTo>
                      <a:pt x="2513" y="2020"/>
                      <a:pt x="0" y="6512"/>
                      <a:pt x="828" y="10611"/>
                    </a:cubicBezTo>
                    <a:cubicBezTo>
                      <a:pt x="1572" y="14303"/>
                      <a:pt x="4576" y="17152"/>
                      <a:pt x="5784" y="20732"/>
                    </a:cubicBezTo>
                    <a:cubicBezTo>
                      <a:pt x="6373" y="22416"/>
                      <a:pt x="6528" y="24227"/>
                      <a:pt x="7033" y="25926"/>
                    </a:cubicBezTo>
                    <a:cubicBezTo>
                      <a:pt x="7566" y="27638"/>
                      <a:pt x="8549" y="29351"/>
                      <a:pt x="10177" y="30053"/>
                    </a:cubicBezTo>
                    <a:cubicBezTo>
                      <a:pt x="10388" y="30137"/>
                      <a:pt x="10584" y="30207"/>
                      <a:pt x="10795" y="30263"/>
                    </a:cubicBezTo>
                    <a:cubicBezTo>
                      <a:pt x="10865" y="30277"/>
                      <a:pt x="10949" y="30291"/>
                      <a:pt x="11034" y="30305"/>
                    </a:cubicBezTo>
                    <a:cubicBezTo>
                      <a:pt x="11311" y="30360"/>
                      <a:pt x="11593" y="30385"/>
                      <a:pt x="11876" y="30385"/>
                    </a:cubicBezTo>
                    <a:cubicBezTo>
                      <a:pt x="13279" y="30385"/>
                      <a:pt x="14706" y="29752"/>
                      <a:pt x="15792" y="28817"/>
                    </a:cubicBezTo>
                    <a:cubicBezTo>
                      <a:pt x="18263" y="26684"/>
                      <a:pt x="19330" y="23259"/>
                      <a:pt x="20916" y="20479"/>
                    </a:cubicBezTo>
                    <a:cubicBezTo>
                      <a:pt x="22628" y="17517"/>
                      <a:pt x="23232" y="13882"/>
                      <a:pt x="22460" y="10541"/>
                    </a:cubicBezTo>
                    <a:cubicBezTo>
                      <a:pt x="21421" y="6077"/>
                      <a:pt x="18038" y="2259"/>
                      <a:pt x="13743" y="729"/>
                    </a:cubicBezTo>
                    <a:cubicBezTo>
                      <a:pt x="12462" y="260"/>
                      <a:pt x="11097" y="0"/>
                      <a:pt x="9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p:cNvSpPr/>
              <p:nvPr/>
            </p:nvSpPr>
            <p:spPr>
              <a:xfrm>
                <a:off x="4655900" y="1465375"/>
                <a:ext cx="372350" cy="759650"/>
              </a:xfrm>
              <a:custGeom>
                <a:avLst/>
                <a:gdLst/>
                <a:ahLst/>
                <a:cxnLst/>
                <a:rect l="l" t="t" r="r" b="b"/>
                <a:pathLst>
                  <a:path w="14894" h="30386" extrusionOk="0">
                    <a:moveTo>
                      <a:pt x="1406" y="0"/>
                    </a:moveTo>
                    <a:cubicBezTo>
                      <a:pt x="934" y="0"/>
                      <a:pt x="465" y="32"/>
                      <a:pt x="0" y="97"/>
                    </a:cubicBezTo>
                    <a:cubicBezTo>
                      <a:pt x="71" y="95"/>
                      <a:pt x="141" y="94"/>
                      <a:pt x="212" y="94"/>
                    </a:cubicBezTo>
                    <a:cubicBezTo>
                      <a:pt x="705" y="94"/>
                      <a:pt x="1206" y="137"/>
                      <a:pt x="1685" y="223"/>
                    </a:cubicBezTo>
                    <a:cubicBezTo>
                      <a:pt x="5096" y="757"/>
                      <a:pt x="8311" y="2652"/>
                      <a:pt x="10430" y="5417"/>
                    </a:cubicBezTo>
                    <a:cubicBezTo>
                      <a:pt x="12564" y="8168"/>
                      <a:pt x="13589" y="11748"/>
                      <a:pt x="13238" y="15201"/>
                    </a:cubicBezTo>
                    <a:cubicBezTo>
                      <a:pt x="12915" y="18556"/>
                      <a:pt x="11371" y="21658"/>
                      <a:pt x="9560" y="24508"/>
                    </a:cubicBezTo>
                    <a:cubicBezTo>
                      <a:pt x="8535" y="26080"/>
                      <a:pt x="7412" y="27638"/>
                      <a:pt x="5910" y="28789"/>
                    </a:cubicBezTo>
                    <a:cubicBezTo>
                      <a:pt x="4913" y="29533"/>
                      <a:pt x="3692" y="30095"/>
                      <a:pt x="2457" y="30263"/>
                    </a:cubicBezTo>
                    <a:cubicBezTo>
                      <a:pt x="2527" y="30277"/>
                      <a:pt x="2611" y="30291"/>
                      <a:pt x="2696" y="30305"/>
                    </a:cubicBezTo>
                    <a:cubicBezTo>
                      <a:pt x="2973" y="30360"/>
                      <a:pt x="3255" y="30385"/>
                      <a:pt x="3538" y="30385"/>
                    </a:cubicBezTo>
                    <a:cubicBezTo>
                      <a:pt x="4941" y="30385"/>
                      <a:pt x="6368" y="29752"/>
                      <a:pt x="7454" y="28817"/>
                    </a:cubicBezTo>
                    <a:cubicBezTo>
                      <a:pt x="9925" y="26684"/>
                      <a:pt x="10992" y="23259"/>
                      <a:pt x="12578" y="20479"/>
                    </a:cubicBezTo>
                    <a:cubicBezTo>
                      <a:pt x="14290" y="17517"/>
                      <a:pt x="14894" y="13882"/>
                      <a:pt x="14122" y="10541"/>
                    </a:cubicBezTo>
                    <a:cubicBezTo>
                      <a:pt x="13083" y="6077"/>
                      <a:pt x="9700" y="2259"/>
                      <a:pt x="5405" y="729"/>
                    </a:cubicBezTo>
                    <a:cubicBezTo>
                      <a:pt x="4124" y="260"/>
                      <a:pt x="2759" y="0"/>
                      <a:pt x="1406"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0"/>
              <p:cNvSpPr/>
              <p:nvPr/>
            </p:nvSpPr>
            <p:spPr>
              <a:xfrm>
                <a:off x="4595550" y="1635750"/>
                <a:ext cx="269175" cy="357600"/>
              </a:xfrm>
              <a:custGeom>
                <a:avLst/>
                <a:gdLst/>
                <a:ahLst/>
                <a:cxnLst/>
                <a:rect l="l" t="t" r="r" b="b"/>
                <a:pathLst>
                  <a:path w="10767" h="14304" extrusionOk="0">
                    <a:moveTo>
                      <a:pt x="4600" y="0"/>
                    </a:moveTo>
                    <a:cubicBezTo>
                      <a:pt x="2864" y="0"/>
                      <a:pt x="1119" y="966"/>
                      <a:pt x="533" y="2603"/>
                    </a:cubicBezTo>
                    <a:cubicBezTo>
                      <a:pt x="477" y="2701"/>
                      <a:pt x="463" y="2813"/>
                      <a:pt x="421" y="2912"/>
                    </a:cubicBezTo>
                    <a:cubicBezTo>
                      <a:pt x="0" y="4540"/>
                      <a:pt x="688" y="6295"/>
                      <a:pt x="1376" y="7867"/>
                    </a:cubicBezTo>
                    <a:cubicBezTo>
                      <a:pt x="1867" y="9004"/>
                      <a:pt x="2372" y="10141"/>
                      <a:pt x="2864" y="11278"/>
                    </a:cubicBezTo>
                    <a:cubicBezTo>
                      <a:pt x="3229" y="12092"/>
                      <a:pt x="3608" y="12934"/>
                      <a:pt x="4267" y="13524"/>
                    </a:cubicBezTo>
                    <a:cubicBezTo>
                      <a:pt x="4450" y="13692"/>
                      <a:pt x="4660" y="13833"/>
                      <a:pt x="4871" y="13931"/>
                    </a:cubicBezTo>
                    <a:cubicBezTo>
                      <a:pt x="5335" y="14172"/>
                      <a:pt x="5861" y="14303"/>
                      <a:pt x="6379" y="14303"/>
                    </a:cubicBezTo>
                    <a:cubicBezTo>
                      <a:pt x="6644" y="14303"/>
                      <a:pt x="6907" y="14269"/>
                      <a:pt x="7159" y="14198"/>
                    </a:cubicBezTo>
                    <a:cubicBezTo>
                      <a:pt x="8984" y="13692"/>
                      <a:pt x="9854" y="11278"/>
                      <a:pt x="10289" y="9621"/>
                    </a:cubicBezTo>
                    <a:cubicBezTo>
                      <a:pt x="10767" y="7755"/>
                      <a:pt x="10640" y="5719"/>
                      <a:pt x="9868" y="3950"/>
                    </a:cubicBezTo>
                    <a:cubicBezTo>
                      <a:pt x="9054" y="2083"/>
                      <a:pt x="7482" y="483"/>
                      <a:pt x="5503" y="90"/>
                    </a:cubicBezTo>
                    <a:cubicBezTo>
                      <a:pt x="5206" y="30"/>
                      <a:pt x="4903" y="0"/>
                      <a:pt x="46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0"/>
              <p:cNvSpPr/>
              <p:nvPr/>
            </p:nvSpPr>
            <p:spPr>
              <a:xfrm>
                <a:off x="4606075" y="1635750"/>
                <a:ext cx="258650" cy="357600"/>
              </a:xfrm>
              <a:custGeom>
                <a:avLst/>
                <a:gdLst/>
                <a:ahLst/>
                <a:cxnLst/>
                <a:rect l="l" t="t" r="r" b="b"/>
                <a:pathLst>
                  <a:path w="10346" h="14304" extrusionOk="0">
                    <a:moveTo>
                      <a:pt x="4170" y="0"/>
                    </a:moveTo>
                    <a:cubicBezTo>
                      <a:pt x="2443" y="0"/>
                      <a:pt x="698" y="966"/>
                      <a:pt x="112" y="2603"/>
                    </a:cubicBezTo>
                    <a:cubicBezTo>
                      <a:pt x="56" y="2701"/>
                      <a:pt x="42" y="2813"/>
                      <a:pt x="0" y="2912"/>
                    </a:cubicBezTo>
                    <a:cubicBezTo>
                      <a:pt x="463" y="2252"/>
                      <a:pt x="1165" y="1718"/>
                      <a:pt x="1951" y="1494"/>
                    </a:cubicBezTo>
                    <a:cubicBezTo>
                      <a:pt x="2300" y="1394"/>
                      <a:pt x="2659" y="1346"/>
                      <a:pt x="3019" y="1346"/>
                    </a:cubicBezTo>
                    <a:cubicBezTo>
                      <a:pt x="4121" y="1346"/>
                      <a:pt x="5228" y="1792"/>
                      <a:pt x="6064" y="2533"/>
                    </a:cubicBezTo>
                    <a:cubicBezTo>
                      <a:pt x="7159" y="3487"/>
                      <a:pt x="7819" y="4933"/>
                      <a:pt x="8001" y="6393"/>
                    </a:cubicBezTo>
                    <a:cubicBezTo>
                      <a:pt x="8212" y="7839"/>
                      <a:pt x="8001" y="9341"/>
                      <a:pt x="7608" y="10759"/>
                    </a:cubicBezTo>
                    <a:cubicBezTo>
                      <a:pt x="7328" y="11755"/>
                      <a:pt x="6921" y="12780"/>
                      <a:pt x="6106" y="13426"/>
                    </a:cubicBezTo>
                    <a:cubicBezTo>
                      <a:pt x="5708" y="13749"/>
                      <a:pt x="5166" y="13940"/>
                      <a:pt x="4647" y="13940"/>
                    </a:cubicBezTo>
                    <a:cubicBezTo>
                      <a:pt x="4581" y="13940"/>
                      <a:pt x="4515" y="13937"/>
                      <a:pt x="4450" y="13931"/>
                    </a:cubicBezTo>
                    <a:lnTo>
                      <a:pt x="4450" y="13931"/>
                    </a:lnTo>
                    <a:cubicBezTo>
                      <a:pt x="4914" y="14172"/>
                      <a:pt x="5440" y="14303"/>
                      <a:pt x="5958" y="14303"/>
                    </a:cubicBezTo>
                    <a:cubicBezTo>
                      <a:pt x="6223" y="14303"/>
                      <a:pt x="6486" y="14269"/>
                      <a:pt x="6738" y="14198"/>
                    </a:cubicBezTo>
                    <a:cubicBezTo>
                      <a:pt x="8563" y="13692"/>
                      <a:pt x="9433" y="11278"/>
                      <a:pt x="9868" y="9621"/>
                    </a:cubicBezTo>
                    <a:cubicBezTo>
                      <a:pt x="10346" y="7755"/>
                      <a:pt x="10219" y="5719"/>
                      <a:pt x="9447" y="3950"/>
                    </a:cubicBezTo>
                    <a:cubicBezTo>
                      <a:pt x="8633" y="2083"/>
                      <a:pt x="7061" y="483"/>
                      <a:pt x="5068" y="90"/>
                    </a:cubicBezTo>
                    <a:cubicBezTo>
                      <a:pt x="4773" y="30"/>
                      <a:pt x="4472" y="0"/>
                      <a:pt x="4170"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p:cNvSpPr/>
              <p:nvPr/>
            </p:nvSpPr>
            <p:spPr>
              <a:xfrm>
                <a:off x="4625375" y="1741075"/>
                <a:ext cx="69500" cy="93625"/>
              </a:xfrm>
              <a:custGeom>
                <a:avLst/>
                <a:gdLst/>
                <a:ahLst/>
                <a:cxnLst/>
                <a:rect l="l" t="t" r="r" b="b"/>
                <a:pathLst>
                  <a:path w="2780" h="3745" extrusionOk="0">
                    <a:moveTo>
                      <a:pt x="862" y="1"/>
                    </a:moveTo>
                    <a:cubicBezTo>
                      <a:pt x="782" y="1"/>
                      <a:pt x="704" y="16"/>
                      <a:pt x="632" y="46"/>
                    </a:cubicBezTo>
                    <a:cubicBezTo>
                      <a:pt x="98" y="285"/>
                      <a:pt x="0" y="1282"/>
                      <a:pt x="421" y="2278"/>
                    </a:cubicBezTo>
                    <a:cubicBezTo>
                      <a:pt x="772" y="3136"/>
                      <a:pt x="1404" y="3745"/>
                      <a:pt x="1913" y="3745"/>
                    </a:cubicBezTo>
                    <a:cubicBezTo>
                      <a:pt x="1995" y="3745"/>
                      <a:pt x="2074" y="3729"/>
                      <a:pt x="2148" y="3696"/>
                    </a:cubicBezTo>
                    <a:cubicBezTo>
                      <a:pt x="2695" y="3471"/>
                      <a:pt x="2780" y="2475"/>
                      <a:pt x="2358" y="1478"/>
                    </a:cubicBezTo>
                    <a:cubicBezTo>
                      <a:pt x="1995" y="593"/>
                      <a:pt x="1369" y="1"/>
                      <a:pt x="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p:cNvSpPr/>
              <p:nvPr/>
            </p:nvSpPr>
            <p:spPr>
              <a:xfrm>
                <a:off x="4562200" y="2286525"/>
                <a:ext cx="481500" cy="441850"/>
              </a:xfrm>
              <a:custGeom>
                <a:avLst/>
                <a:gdLst/>
                <a:ahLst/>
                <a:cxnLst/>
                <a:rect l="l" t="t" r="r" b="b"/>
                <a:pathLst>
                  <a:path w="19260" h="17674" extrusionOk="0">
                    <a:moveTo>
                      <a:pt x="4099" y="0"/>
                    </a:moveTo>
                    <a:cubicBezTo>
                      <a:pt x="3566" y="98"/>
                      <a:pt x="3047" y="197"/>
                      <a:pt x="2513" y="281"/>
                    </a:cubicBezTo>
                    <a:cubicBezTo>
                      <a:pt x="3426" y="4169"/>
                      <a:pt x="3510" y="8212"/>
                      <a:pt x="2850" y="12143"/>
                    </a:cubicBezTo>
                    <a:cubicBezTo>
                      <a:pt x="2527" y="9967"/>
                      <a:pt x="1896" y="7847"/>
                      <a:pt x="1011" y="5826"/>
                    </a:cubicBezTo>
                    <a:lnTo>
                      <a:pt x="0" y="6092"/>
                    </a:lnTo>
                    <a:cubicBezTo>
                      <a:pt x="1039" y="9447"/>
                      <a:pt x="2275" y="12887"/>
                      <a:pt x="3482" y="16171"/>
                    </a:cubicBezTo>
                    <a:cubicBezTo>
                      <a:pt x="4113" y="16620"/>
                      <a:pt x="4689" y="17112"/>
                      <a:pt x="5236" y="17673"/>
                    </a:cubicBezTo>
                    <a:cubicBezTo>
                      <a:pt x="9588" y="14009"/>
                      <a:pt x="14290" y="10781"/>
                      <a:pt x="19260" y="8001"/>
                    </a:cubicBezTo>
                    <a:cubicBezTo>
                      <a:pt x="18853" y="7342"/>
                      <a:pt x="18445" y="6696"/>
                      <a:pt x="18024" y="6022"/>
                    </a:cubicBezTo>
                    <a:cubicBezTo>
                      <a:pt x="14164" y="8324"/>
                      <a:pt x="10430" y="10837"/>
                      <a:pt x="6935" y="13673"/>
                    </a:cubicBezTo>
                    <a:cubicBezTo>
                      <a:pt x="9799" y="10767"/>
                      <a:pt x="12943" y="8156"/>
                      <a:pt x="16312" y="5840"/>
                    </a:cubicBezTo>
                    <a:cubicBezTo>
                      <a:pt x="15961" y="5320"/>
                      <a:pt x="15652" y="4801"/>
                      <a:pt x="15329" y="4296"/>
                    </a:cubicBezTo>
                    <a:cubicBezTo>
                      <a:pt x="11820" y="6682"/>
                      <a:pt x="8521" y="9461"/>
                      <a:pt x="5447" y="12325"/>
                    </a:cubicBezTo>
                    <a:cubicBezTo>
                      <a:pt x="8619" y="8563"/>
                      <a:pt x="10907" y="6092"/>
                      <a:pt x="12831" y="2302"/>
                    </a:cubicBezTo>
                    <a:cubicBezTo>
                      <a:pt x="12171" y="1657"/>
                      <a:pt x="11539" y="913"/>
                      <a:pt x="11048" y="127"/>
                    </a:cubicBezTo>
                    <a:cubicBezTo>
                      <a:pt x="9574" y="4422"/>
                      <a:pt x="7216" y="8409"/>
                      <a:pt x="4240" y="11848"/>
                    </a:cubicBezTo>
                    <a:cubicBezTo>
                      <a:pt x="5110" y="7959"/>
                      <a:pt x="5040" y="3889"/>
                      <a:pt x="4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p:cNvSpPr/>
              <p:nvPr/>
            </p:nvSpPr>
            <p:spPr>
              <a:xfrm>
                <a:off x="4306025" y="2613700"/>
                <a:ext cx="479050" cy="669825"/>
              </a:xfrm>
              <a:custGeom>
                <a:avLst/>
                <a:gdLst/>
                <a:ahLst/>
                <a:cxnLst/>
                <a:rect l="l" t="t" r="r" b="b"/>
                <a:pathLst>
                  <a:path w="19162" h="26793" extrusionOk="0">
                    <a:moveTo>
                      <a:pt x="12610" y="0"/>
                    </a:moveTo>
                    <a:cubicBezTo>
                      <a:pt x="12353" y="0"/>
                      <a:pt x="12094" y="30"/>
                      <a:pt x="11834" y="94"/>
                    </a:cubicBezTo>
                    <a:cubicBezTo>
                      <a:pt x="10388" y="459"/>
                      <a:pt x="9447" y="1835"/>
                      <a:pt x="8675" y="3112"/>
                    </a:cubicBezTo>
                    <a:cubicBezTo>
                      <a:pt x="4983" y="9303"/>
                      <a:pt x="2485" y="16139"/>
                      <a:pt x="379" y="23031"/>
                    </a:cubicBezTo>
                    <a:cubicBezTo>
                      <a:pt x="183" y="23649"/>
                      <a:pt x="0" y="24281"/>
                      <a:pt x="28" y="24912"/>
                    </a:cubicBezTo>
                    <a:cubicBezTo>
                      <a:pt x="42" y="25783"/>
                      <a:pt x="520" y="26442"/>
                      <a:pt x="1123" y="26681"/>
                    </a:cubicBezTo>
                    <a:cubicBezTo>
                      <a:pt x="1306" y="26754"/>
                      <a:pt x="1501" y="26793"/>
                      <a:pt x="1702" y="26793"/>
                    </a:cubicBezTo>
                    <a:cubicBezTo>
                      <a:pt x="2118" y="26793"/>
                      <a:pt x="2555" y="26625"/>
                      <a:pt x="2934" y="26246"/>
                    </a:cubicBezTo>
                    <a:cubicBezTo>
                      <a:pt x="8479" y="20631"/>
                      <a:pt x="13981" y="14749"/>
                      <a:pt x="18066" y="7941"/>
                    </a:cubicBezTo>
                    <a:cubicBezTo>
                      <a:pt x="18614" y="7015"/>
                      <a:pt x="19161" y="5962"/>
                      <a:pt x="19007" y="4895"/>
                    </a:cubicBezTo>
                    <a:cubicBezTo>
                      <a:pt x="18824" y="3646"/>
                      <a:pt x="17757" y="2747"/>
                      <a:pt x="16761" y="1933"/>
                    </a:cubicBezTo>
                    <a:cubicBezTo>
                      <a:pt x="16705" y="1905"/>
                      <a:pt x="16634" y="1863"/>
                      <a:pt x="16592" y="1821"/>
                    </a:cubicBezTo>
                    <a:cubicBezTo>
                      <a:pt x="15404" y="906"/>
                      <a:pt x="14034" y="0"/>
                      <a:pt x="12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p:cNvSpPr/>
              <p:nvPr/>
            </p:nvSpPr>
            <p:spPr>
              <a:xfrm>
                <a:off x="4369175" y="3127100"/>
                <a:ext cx="72675" cy="32225"/>
              </a:xfrm>
              <a:custGeom>
                <a:avLst/>
                <a:gdLst/>
                <a:ahLst/>
                <a:cxnLst/>
                <a:rect l="l" t="t" r="r" b="b"/>
                <a:pathLst>
                  <a:path w="2907" h="1289" extrusionOk="0">
                    <a:moveTo>
                      <a:pt x="625" y="0"/>
                    </a:moveTo>
                    <a:cubicBezTo>
                      <a:pt x="413" y="0"/>
                      <a:pt x="203" y="35"/>
                      <a:pt x="1" y="109"/>
                    </a:cubicBezTo>
                    <a:cubicBezTo>
                      <a:pt x="268" y="179"/>
                      <a:pt x="534" y="235"/>
                      <a:pt x="759" y="306"/>
                    </a:cubicBezTo>
                    <a:cubicBezTo>
                      <a:pt x="1026" y="376"/>
                      <a:pt x="1250" y="460"/>
                      <a:pt x="1503" y="544"/>
                    </a:cubicBezTo>
                    <a:cubicBezTo>
                      <a:pt x="1742" y="656"/>
                      <a:pt x="1966" y="755"/>
                      <a:pt x="2205" y="881"/>
                    </a:cubicBezTo>
                    <a:cubicBezTo>
                      <a:pt x="2429" y="1007"/>
                      <a:pt x="2654" y="1148"/>
                      <a:pt x="2907" y="1288"/>
                    </a:cubicBezTo>
                    <a:cubicBezTo>
                      <a:pt x="2780" y="1035"/>
                      <a:pt x="2584" y="811"/>
                      <a:pt x="2373" y="642"/>
                    </a:cubicBezTo>
                    <a:cubicBezTo>
                      <a:pt x="2163" y="446"/>
                      <a:pt x="1924" y="306"/>
                      <a:pt x="1657" y="193"/>
                    </a:cubicBezTo>
                    <a:cubicBezTo>
                      <a:pt x="1391" y="95"/>
                      <a:pt x="1110" y="25"/>
                      <a:pt x="829" y="11"/>
                    </a:cubicBezTo>
                    <a:cubicBezTo>
                      <a:pt x="761" y="4"/>
                      <a:pt x="693" y="0"/>
                      <a:pt x="6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p:cNvSpPr/>
              <p:nvPr/>
            </p:nvSpPr>
            <p:spPr>
              <a:xfrm>
                <a:off x="4403225" y="3052300"/>
                <a:ext cx="104600" cy="44550"/>
              </a:xfrm>
              <a:custGeom>
                <a:avLst/>
                <a:gdLst/>
                <a:ahLst/>
                <a:cxnLst/>
                <a:rect l="l" t="t" r="r" b="b"/>
                <a:pathLst>
                  <a:path w="4184" h="1782" extrusionOk="0">
                    <a:moveTo>
                      <a:pt x="839" y="0"/>
                    </a:moveTo>
                    <a:cubicBezTo>
                      <a:pt x="552" y="0"/>
                      <a:pt x="269" y="27"/>
                      <a:pt x="1" y="97"/>
                    </a:cubicBezTo>
                    <a:cubicBezTo>
                      <a:pt x="380" y="153"/>
                      <a:pt x="773" y="223"/>
                      <a:pt x="1138" y="308"/>
                    </a:cubicBezTo>
                    <a:cubicBezTo>
                      <a:pt x="1503" y="406"/>
                      <a:pt x="1853" y="518"/>
                      <a:pt x="2204" y="659"/>
                    </a:cubicBezTo>
                    <a:cubicBezTo>
                      <a:pt x="2555" y="799"/>
                      <a:pt x="2892" y="967"/>
                      <a:pt x="3229" y="1150"/>
                    </a:cubicBezTo>
                    <a:cubicBezTo>
                      <a:pt x="3552" y="1332"/>
                      <a:pt x="3875" y="1557"/>
                      <a:pt x="4184" y="1781"/>
                    </a:cubicBezTo>
                    <a:cubicBezTo>
                      <a:pt x="4001" y="1431"/>
                      <a:pt x="3706" y="1136"/>
                      <a:pt x="3398" y="897"/>
                    </a:cubicBezTo>
                    <a:cubicBezTo>
                      <a:pt x="3089" y="644"/>
                      <a:pt x="2738" y="448"/>
                      <a:pt x="2359" y="294"/>
                    </a:cubicBezTo>
                    <a:cubicBezTo>
                      <a:pt x="1980" y="153"/>
                      <a:pt x="1587" y="55"/>
                      <a:pt x="1194" y="13"/>
                    </a:cubicBezTo>
                    <a:cubicBezTo>
                      <a:pt x="1075" y="5"/>
                      <a:pt x="957" y="0"/>
                      <a:pt x="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p:cNvSpPr/>
              <p:nvPr/>
            </p:nvSpPr>
            <p:spPr>
              <a:xfrm>
                <a:off x="4432350" y="2952900"/>
                <a:ext cx="142500" cy="80425"/>
              </a:xfrm>
              <a:custGeom>
                <a:avLst/>
                <a:gdLst/>
                <a:ahLst/>
                <a:cxnLst/>
                <a:rect l="l" t="t" r="r" b="b"/>
                <a:pathLst>
                  <a:path w="5700" h="3217" extrusionOk="0">
                    <a:moveTo>
                      <a:pt x="610" y="0"/>
                    </a:moveTo>
                    <a:cubicBezTo>
                      <a:pt x="404" y="0"/>
                      <a:pt x="200" y="14"/>
                      <a:pt x="1" y="44"/>
                    </a:cubicBezTo>
                    <a:cubicBezTo>
                      <a:pt x="562" y="199"/>
                      <a:pt x="1096" y="353"/>
                      <a:pt x="1615" y="536"/>
                    </a:cubicBezTo>
                    <a:cubicBezTo>
                      <a:pt x="2120" y="746"/>
                      <a:pt x="2612" y="971"/>
                      <a:pt x="3089" y="1237"/>
                    </a:cubicBezTo>
                    <a:cubicBezTo>
                      <a:pt x="3552" y="1504"/>
                      <a:pt x="4001" y="1799"/>
                      <a:pt x="4436" y="2136"/>
                    </a:cubicBezTo>
                    <a:cubicBezTo>
                      <a:pt x="4886" y="2459"/>
                      <a:pt x="5279" y="2838"/>
                      <a:pt x="5700" y="3217"/>
                    </a:cubicBezTo>
                    <a:cubicBezTo>
                      <a:pt x="5475" y="2697"/>
                      <a:pt x="5138" y="2220"/>
                      <a:pt x="4745" y="1799"/>
                    </a:cubicBezTo>
                    <a:cubicBezTo>
                      <a:pt x="4338" y="1392"/>
                      <a:pt x="3861" y="1027"/>
                      <a:pt x="3356" y="746"/>
                    </a:cubicBezTo>
                    <a:cubicBezTo>
                      <a:pt x="2850" y="465"/>
                      <a:pt x="2289" y="255"/>
                      <a:pt x="1727" y="129"/>
                    </a:cubicBezTo>
                    <a:cubicBezTo>
                      <a:pt x="1365" y="47"/>
                      <a:pt x="985" y="0"/>
                      <a:pt x="6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p:cNvSpPr/>
              <p:nvPr/>
            </p:nvSpPr>
            <p:spPr>
              <a:xfrm>
                <a:off x="4469550" y="2837800"/>
                <a:ext cx="177250" cy="100425"/>
              </a:xfrm>
              <a:custGeom>
                <a:avLst/>
                <a:gdLst/>
                <a:ahLst/>
                <a:cxnLst/>
                <a:rect l="l" t="t" r="r" b="b"/>
                <a:pathLst>
                  <a:path w="7090" h="4017" extrusionOk="0">
                    <a:moveTo>
                      <a:pt x="600" y="0"/>
                    </a:moveTo>
                    <a:cubicBezTo>
                      <a:pt x="399" y="0"/>
                      <a:pt x="199" y="10"/>
                      <a:pt x="1" y="30"/>
                    </a:cubicBezTo>
                    <a:cubicBezTo>
                      <a:pt x="688" y="198"/>
                      <a:pt x="1362" y="381"/>
                      <a:pt x="1994" y="606"/>
                    </a:cubicBezTo>
                    <a:cubicBezTo>
                      <a:pt x="2640" y="858"/>
                      <a:pt x="3257" y="1139"/>
                      <a:pt x="3847" y="1462"/>
                    </a:cubicBezTo>
                    <a:cubicBezTo>
                      <a:pt x="4450" y="1799"/>
                      <a:pt x="5012" y="2192"/>
                      <a:pt x="5559" y="2613"/>
                    </a:cubicBezTo>
                    <a:cubicBezTo>
                      <a:pt x="6093" y="3048"/>
                      <a:pt x="6612" y="3497"/>
                      <a:pt x="7089" y="4017"/>
                    </a:cubicBezTo>
                    <a:cubicBezTo>
                      <a:pt x="6795" y="3357"/>
                      <a:pt x="6360" y="2781"/>
                      <a:pt x="5854" y="2276"/>
                    </a:cubicBezTo>
                    <a:cubicBezTo>
                      <a:pt x="5335" y="1771"/>
                      <a:pt x="4759" y="1321"/>
                      <a:pt x="4128" y="970"/>
                    </a:cubicBezTo>
                    <a:cubicBezTo>
                      <a:pt x="3496" y="620"/>
                      <a:pt x="2836" y="339"/>
                      <a:pt x="2134" y="184"/>
                    </a:cubicBezTo>
                    <a:cubicBezTo>
                      <a:pt x="1630" y="63"/>
                      <a:pt x="1112" y="0"/>
                      <a:pt x="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p:cNvSpPr/>
              <p:nvPr/>
            </p:nvSpPr>
            <p:spPr>
              <a:xfrm>
                <a:off x="4527100" y="2732575"/>
                <a:ext cx="181825" cy="102475"/>
              </a:xfrm>
              <a:custGeom>
                <a:avLst/>
                <a:gdLst/>
                <a:ahLst/>
                <a:cxnLst/>
                <a:rect l="l" t="t" r="r" b="b"/>
                <a:pathLst>
                  <a:path w="7273" h="4099" extrusionOk="0">
                    <a:moveTo>
                      <a:pt x="581" y="1"/>
                    </a:moveTo>
                    <a:cubicBezTo>
                      <a:pt x="387" y="1"/>
                      <a:pt x="193" y="9"/>
                      <a:pt x="1" y="28"/>
                    </a:cubicBezTo>
                    <a:cubicBezTo>
                      <a:pt x="731" y="182"/>
                      <a:pt x="1390" y="379"/>
                      <a:pt x="2036" y="617"/>
                    </a:cubicBezTo>
                    <a:cubicBezTo>
                      <a:pt x="2710" y="870"/>
                      <a:pt x="3342" y="1151"/>
                      <a:pt x="3959" y="1502"/>
                    </a:cubicBezTo>
                    <a:cubicBezTo>
                      <a:pt x="4549" y="1839"/>
                      <a:pt x="5124" y="2218"/>
                      <a:pt x="5686" y="2653"/>
                    </a:cubicBezTo>
                    <a:cubicBezTo>
                      <a:pt x="6233" y="3102"/>
                      <a:pt x="6767" y="3579"/>
                      <a:pt x="7272" y="4099"/>
                    </a:cubicBezTo>
                    <a:cubicBezTo>
                      <a:pt x="6949" y="3453"/>
                      <a:pt x="6514" y="2849"/>
                      <a:pt x="5995" y="2330"/>
                    </a:cubicBezTo>
                    <a:cubicBezTo>
                      <a:pt x="5475" y="1796"/>
                      <a:pt x="4886" y="1361"/>
                      <a:pt x="4240" y="996"/>
                    </a:cubicBezTo>
                    <a:cubicBezTo>
                      <a:pt x="3580" y="617"/>
                      <a:pt x="2906" y="365"/>
                      <a:pt x="2177" y="182"/>
                    </a:cubicBezTo>
                    <a:cubicBezTo>
                      <a:pt x="1660" y="69"/>
                      <a:pt x="1120" y="1"/>
                      <a:pt x="5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p:cNvSpPr/>
              <p:nvPr/>
            </p:nvSpPr>
            <p:spPr>
              <a:xfrm>
                <a:off x="4334100" y="2659550"/>
                <a:ext cx="450975" cy="623975"/>
              </a:xfrm>
              <a:custGeom>
                <a:avLst/>
                <a:gdLst/>
                <a:ahLst/>
                <a:cxnLst/>
                <a:rect l="l" t="t" r="r" b="b"/>
                <a:pathLst>
                  <a:path w="18039" h="24959" extrusionOk="0">
                    <a:moveTo>
                      <a:pt x="15455" y="1"/>
                    </a:moveTo>
                    <a:lnTo>
                      <a:pt x="15455" y="1"/>
                    </a:lnTo>
                    <a:cubicBezTo>
                      <a:pt x="15778" y="998"/>
                      <a:pt x="15764" y="2121"/>
                      <a:pt x="15497" y="3145"/>
                    </a:cubicBezTo>
                    <a:cubicBezTo>
                      <a:pt x="15090" y="4760"/>
                      <a:pt x="14164" y="6177"/>
                      <a:pt x="13251" y="7567"/>
                    </a:cubicBezTo>
                    <a:cubicBezTo>
                      <a:pt x="9251" y="13631"/>
                      <a:pt x="5110" y="19667"/>
                      <a:pt x="0" y="24847"/>
                    </a:cubicBezTo>
                    <a:cubicBezTo>
                      <a:pt x="183" y="24920"/>
                      <a:pt x="378" y="24959"/>
                      <a:pt x="579" y="24959"/>
                    </a:cubicBezTo>
                    <a:cubicBezTo>
                      <a:pt x="995" y="24959"/>
                      <a:pt x="1432" y="24791"/>
                      <a:pt x="1811" y="24412"/>
                    </a:cubicBezTo>
                    <a:cubicBezTo>
                      <a:pt x="7356" y="18797"/>
                      <a:pt x="12858" y="12915"/>
                      <a:pt x="16943" y="6107"/>
                    </a:cubicBezTo>
                    <a:cubicBezTo>
                      <a:pt x="17491" y="5181"/>
                      <a:pt x="18038" y="4128"/>
                      <a:pt x="17884" y="3061"/>
                    </a:cubicBezTo>
                    <a:cubicBezTo>
                      <a:pt x="17701" y="1812"/>
                      <a:pt x="16634" y="913"/>
                      <a:pt x="15638" y="127"/>
                    </a:cubicBezTo>
                    <a:cubicBezTo>
                      <a:pt x="15582" y="85"/>
                      <a:pt x="15511" y="57"/>
                      <a:pt x="15455"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0"/>
              <p:cNvSpPr/>
              <p:nvPr/>
            </p:nvSpPr>
            <p:spPr>
              <a:xfrm>
                <a:off x="3684175" y="1331975"/>
                <a:ext cx="356575" cy="381850"/>
              </a:xfrm>
              <a:custGeom>
                <a:avLst/>
                <a:gdLst/>
                <a:ahLst/>
                <a:cxnLst/>
                <a:rect l="l" t="t" r="r" b="b"/>
                <a:pathLst>
                  <a:path w="14263" h="15274" extrusionOk="0">
                    <a:moveTo>
                      <a:pt x="7945" y="1"/>
                    </a:moveTo>
                    <a:cubicBezTo>
                      <a:pt x="7370" y="267"/>
                      <a:pt x="6808" y="534"/>
                      <a:pt x="6233" y="801"/>
                    </a:cubicBezTo>
                    <a:cubicBezTo>
                      <a:pt x="7665" y="4128"/>
                      <a:pt x="9293" y="7398"/>
                      <a:pt x="11216" y="10486"/>
                    </a:cubicBezTo>
                    <a:cubicBezTo>
                      <a:pt x="9152" y="7904"/>
                      <a:pt x="7384" y="5096"/>
                      <a:pt x="5882" y="2162"/>
                    </a:cubicBezTo>
                    <a:cubicBezTo>
                      <a:pt x="5433" y="2401"/>
                      <a:pt x="4983" y="2569"/>
                      <a:pt x="4548" y="2794"/>
                    </a:cubicBezTo>
                    <a:cubicBezTo>
                      <a:pt x="6092" y="5868"/>
                      <a:pt x="7987" y="8816"/>
                      <a:pt x="10023" y="11581"/>
                    </a:cubicBezTo>
                    <a:cubicBezTo>
                      <a:pt x="7328" y="8634"/>
                      <a:pt x="5573" y="6570"/>
                      <a:pt x="2737" y="4619"/>
                    </a:cubicBezTo>
                    <a:cubicBezTo>
                      <a:pt x="2134" y="5096"/>
                      <a:pt x="1488" y="5517"/>
                      <a:pt x="800" y="5826"/>
                    </a:cubicBezTo>
                    <a:cubicBezTo>
                      <a:pt x="4099" y="7482"/>
                      <a:pt x="7047" y="9785"/>
                      <a:pt x="9503" y="12522"/>
                    </a:cubicBezTo>
                    <a:cubicBezTo>
                      <a:pt x="7236" y="11678"/>
                      <a:pt x="4827" y="11262"/>
                      <a:pt x="2405" y="11262"/>
                    </a:cubicBezTo>
                    <a:cubicBezTo>
                      <a:pt x="1603" y="11262"/>
                      <a:pt x="800" y="11308"/>
                      <a:pt x="0" y="11399"/>
                    </a:cubicBezTo>
                    <a:cubicBezTo>
                      <a:pt x="0" y="11820"/>
                      <a:pt x="28" y="12255"/>
                      <a:pt x="56" y="12676"/>
                    </a:cubicBezTo>
                    <a:cubicBezTo>
                      <a:pt x="861" y="12588"/>
                      <a:pt x="1668" y="12545"/>
                      <a:pt x="2476" y="12545"/>
                    </a:cubicBezTo>
                    <a:cubicBezTo>
                      <a:pt x="4883" y="12545"/>
                      <a:pt x="7289" y="12927"/>
                      <a:pt x="9602" y="13631"/>
                    </a:cubicBezTo>
                    <a:cubicBezTo>
                      <a:pt x="7805" y="13645"/>
                      <a:pt x="6036" y="13940"/>
                      <a:pt x="4338" y="14445"/>
                    </a:cubicBezTo>
                    <a:cubicBezTo>
                      <a:pt x="4366" y="14726"/>
                      <a:pt x="4408" y="14992"/>
                      <a:pt x="4436" y="15273"/>
                    </a:cubicBezTo>
                    <a:cubicBezTo>
                      <a:pt x="7229" y="14782"/>
                      <a:pt x="10121" y="14150"/>
                      <a:pt x="12872" y="13519"/>
                    </a:cubicBezTo>
                    <a:cubicBezTo>
                      <a:pt x="13293" y="13041"/>
                      <a:pt x="13771" y="12620"/>
                      <a:pt x="14262" y="12255"/>
                    </a:cubicBezTo>
                    <a:cubicBezTo>
                      <a:pt x="11777" y="8395"/>
                      <a:pt x="9644" y="4268"/>
                      <a:pt x="79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0"/>
              <p:cNvSpPr/>
              <p:nvPr/>
            </p:nvSpPr>
            <p:spPr>
              <a:xfrm>
                <a:off x="3936125" y="1568850"/>
                <a:ext cx="515550" cy="432625"/>
              </a:xfrm>
              <a:custGeom>
                <a:avLst/>
                <a:gdLst/>
                <a:ahLst/>
                <a:cxnLst/>
                <a:rect l="l" t="t" r="r" b="b"/>
                <a:pathLst>
                  <a:path w="20622" h="17305" extrusionOk="0">
                    <a:moveTo>
                      <a:pt x="4793" y="0"/>
                    </a:moveTo>
                    <a:cubicBezTo>
                      <a:pt x="4782" y="0"/>
                      <a:pt x="4771" y="1"/>
                      <a:pt x="4760" y="1"/>
                    </a:cubicBezTo>
                    <a:cubicBezTo>
                      <a:pt x="3749" y="29"/>
                      <a:pt x="2907" y="801"/>
                      <a:pt x="2177" y="1503"/>
                    </a:cubicBezTo>
                    <a:lnTo>
                      <a:pt x="2064" y="1629"/>
                    </a:lnTo>
                    <a:cubicBezTo>
                      <a:pt x="1040" y="2640"/>
                      <a:pt x="1" y="3847"/>
                      <a:pt x="183" y="5251"/>
                    </a:cubicBezTo>
                    <a:cubicBezTo>
                      <a:pt x="324" y="6444"/>
                      <a:pt x="1320" y="7342"/>
                      <a:pt x="2275" y="8100"/>
                    </a:cubicBezTo>
                    <a:cubicBezTo>
                      <a:pt x="6851" y="11694"/>
                      <a:pt x="12059" y="14417"/>
                      <a:pt x="17379" y="16818"/>
                    </a:cubicBezTo>
                    <a:cubicBezTo>
                      <a:pt x="17856" y="17028"/>
                      <a:pt x="18348" y="17239"/>
                      <a:pt x="18853" y="17295"/>
                    </a:cubicBezTo>
                    <a:cubicBezTo>
                      <a:pt x="18918" y="17301"/>
                      <a:pt x="18981" y="17304"/>
                      <a:pt x="19043" y="17304"/>
                    </a:cubicBezTo>
                    <a:cubicBezTo>
                      <a:pt x="19656" y="17304"/>
                      <a:pt x="20141" y="17001"/>
                      <a:pt x="20383" y="16593"/>
                    </a:cubicBezTo>
                    <a:cubicBezTo>
                      <a:pt x="20622" y="16172"/>
                      <a:pt x="20622" y="15610"/>
                      <a:pt x="20229" y="15105"/>
                    </a:cubicBezTo>
                    <a:cubicBezTo>
                      <a:pt x="16298" y="10080"/>
                      <a:pt x="12157" y="5040"/>
                      <a:pt x="7118" y="1082"/>
                    </a:cubicBezTo>
                    <a:cubicBezTo>
                      <a:pt x="6425" y="541"/>
                      <a:pt x="5663" y="0"/>
                      <a:pt x="4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p:cNvSpPr/>
              <p:nvPr/>
            </p:nvSpPr>
            <p:spPr>
              <a:xfrm>
                <a:off x="4327775" y="1884350"/>
                <a:ext cx="31950" cy="55825"/>
              </a:xfrm>
              <a:custGeom>
                <a:avLst/>
                <a:gdLst/>
                <a:ahLst/>
                <a:cxnLst/>
                <a:rect l="l" t="t" r="r" b="b"/>
                <a:pathLst>
                  <a:path w="1278" h="2233" extrusionOk="0">
                    <a:moveTo>
                      <a:pt x="1278" y="0"/>
                    </a:moveTo>
                    <a:lnTo>
                      <a:pt x="1278" y="0"/>
                    </a:lnTo>
                    <a:cubicBezTo>
                      <a:pt x="1067" y="71"/>
                      <a:pt x="871" y="197"/>
                      <a:pt x="702" y="351"/>
                    </a:cubicBezTo>
                    <a:cubicBezTo>
                      <a:pt x="534" y="520"/>
                      <a:pt x="380" y="702"/>
                      <a:pt x="281" y="899"/>
                    </a:cubicBezTo>
                    <a:cubicBezTo>
                      <a:pt x="169" y="1109"/>
                      <a:pt x="85" y="1320"/>
                      <a:pt x="43" y="1544"/>
                    </a:cubicBezTo>
                    <a:cubicBezTo>
                      <a:pt x="1" y="1783"/>
                      <a:pt x="1" y="2008"/>
                      <a:pt x="43" y="2232"/>
                    </a:cubicBezTo>
                    <a:cubicBezTo>
                      <a:pt x="113" y="2022"/>
                      <a:pt x="183" y="1825"/>
                      <a:pt x="253" y="1601"/>
                    </a:cubicBezTo>
                    <a:cubicBezTo>
                      <a:pt x="351" y="1404"/>
                      <a:pt x="436" y="1222"/>
                      <a:pt x="534" y="1039"/>
                    </a:cubicBezTo>
                    <a:cubicBezTo>
                      <a:pt x="646" y="871"/>
                      <a:pt x="745" y="688"/>
                      <a:pt x="871" y="520"/>
                    </a:cubicBezTo>
                    <a:cubicBezTo>
                      <a:pt x="997" y="351"/>
                      <a:pt x="1138" y="183"/>
                      <a:pt x="1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0"/>
              <p:cNvSpPr/>
              <p:nvPr/>
            </p:nvSpPr>
            <p:spPr>
              <a:xfrm>
                <a:off x="4270575" y="1825750"/>
                <a:ext cx="46000" cy="79675"/>
              </a:xfrm>
              <a:custGeom>
                <a:avLst/>
                <a:gdLst/>
                <a:ahLst/>
                <a:cxnLst/>
                <a:rect l="l" t="t" r="r" b="b"/>
                <a:pathLst>
                  <a:path w="1840" h="3187" extrusionOk="0">
                    <a:moveTo>
                      <a:pt x="1839" y="0"/>
                    </a:moveTo>
                    <a:lnTo>
                      <a:pt x="1839" y="0"/>
                    </a:lnTo>
                    <a:cubicBezTo>
                      <a:pt x="1545" y="126"/>
                      <a:pt x="1278" y="309"/>
                      <a:pt x="1053" y="548"/>
                    </a:cubicBezTo>
                    <a:cubicBezTo>
                      <a:pt x="815" y="772"/>
                      <a:pt x="618" y="1039"/>
                      <a:pt x="464" y="1320"/>
                    </a:cubicBezTo>
                    <a:cubicBezTo>
                      <a:pt x="295" y="1600"/>
                      <a:pt x="183" y="1909"/>
                      <a:pt x="113" y="2232"/>
                    </a:cubicBezTo>
                    <a:cubicBezTo>
                      <a:pt x="43" y="2541"/>
                      <a:pt x="0" y="2878"/>
                      <a:pt x="57" y="3187"/>
                    </a:cubicBezTo>
                    <a:cubicBezTo>
                      <a:pt x="141" y="2878"/>
                      <a:pt x="225" y="2583"/>
                      <a:pt x="337" y="2274"/>
                    </a:cubicBezTo>
                    <a:cubicBezTo>
                      <a:pt x="436" y="1993"/>
                      <a:pt x="576" y="1713"/>
                      <a:pt x="716" y="1460"/>
                    </a:cubicBezTo>
                    <a:cubicBezTo>
                      <a:pt x="885" y="1193"/>
                      <a:pt x="1039" y="941"/>
                      <a:pt x="1236" y="702"/>
                    </a:cubicBezTo>
                    <a:cubicBezTo>
                      <a:pt x="1418" y="449"/>
                      <a:pt x="1615" y="225"/>
                      <a:pt x="1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0"/>
              <p:cNvSpPr/>
              <p:nvPr/>
            </p:nvSpPr>
            <p:spPr>
              <a:xfrm>
                <a:off x="4193725" y="1765025"/>
                <a:ext cx="79675" cy="106350"/>
              </a:xfrm>
              <a:custGeom>
                <a:avLst/>
                <a:gdLst/>
                <a:ahLst/>
                <a:cxnLst/>
                <a:rect l="l" t="t" r="r" b="b"/>
                <a:pathLst>
                  <a:path w="3187" h="4254" extrusionOk="0">
                    <a:moveTo>
                      <a:pt x="3187" y="1"/>
                    </a:moveTo>
                    <a:lnTo>
                      <a:pt x="3187" y="1"/>
                    </a:lnTo>
                    <a:cubicBezTo>
                      <a:pt x="2724" y="127"/>
                      <a:pt x="2302" y="352"/>
                      <a:pt x="1937" y="632"/>
                    </a:cubicBezTo>
                    <a:cubicBezTo>
                      <a:pt x="1544" y="913"/>
                      <a:pt x="1208" y="1250"/>
                      <a:pt x="927" y="1643"/>
                    </a:cubicBezTo>
                    <a:cubicBezTo>
                      <a:pt x="660" y="2022"/>
                      <a:pt x="421" y="2443"/>
                      <a:pt x="267" y="2878"/>
                    </a:cubicBezTo>
                    <a:cubicBezTo>
                      <a:pt x="113" y="3328"/>
                      <a:pt x="0" y="3791"/>
                      <a:pt x="28" y="4254"/>
                    </a:cubicBezTo>
                    <a:cubicBezTo>
                      <a:pt x="197" y="3819"/>
                      <a:pt x="379" y="3412"/>
                      <a:pt x="618" y="3019"/>
                    </a:cubicBezTo>
                    <a:cubicBezTo>
                      <a:pt x="829" y="2640"/>
                      <a:pt x="1053" y="2261"/>
                      <a:pt x="1320" y="1910"/>
                    </a:cubicBezTo>
                    <a:cubicBezTo>
                      <a:pt x="1587" y="1559"/>
                      <a:pt x="1867" y="1236"/>
                      <a:pt x="2176" y="913"/>
                    </a:cubicBezTo>
                    <a:cubicBezTo>
                      <a:pt x="2499" y="604"/>
                      <a:pt x="2836" y="295"/>
                      <a:pt x="31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p:cNvSpPr/>
              <p:nvPr/>
            </p:nvSpPr>
            <p:spPr>
              <a:xfrm>
                <a:off x="4105625" y="1697650"/>
                <a:ext cx="98300" cy="131975"/>
              </a:xfrm>
              <a:custGeom>
                <a:avLst/>
                <a:gdLst/>
                <a:ahLst/>
                <a:cxnLst/>
                <a:rect l="l" t="t" r="r" b="b"/>
                <a:pathLst>
                  <a:path w="3932" h="5279" extrusionOk="0">
                    <a:moveTo>
                      <a:pt x="3931" y="0"/>
                    </a:moveTo>
                    <a:lnTo>
                      <a:pt x="3931" y="0"/>
                    </a:lnTo>
                    <a:cubicBezTo>
                      <a:pt x="3384" y="169"/>
                      <a:pt x="2879" y="478"/>
                      <a:pt x="2429" y="829"/>
                    </a:cubicBezTo>
                    <a:cubicBezTo>
                      <a:pt x="1952" y="1180"/>
                      <a:pt x="1545" y="1601"/>
                      <a:pt x="1194" y="2064"/>
                    </a:cubicBezTo>
                    <a:cubicBezTo>
                      <a:pt x="843" y="2541"/>
                      <a:pt x="562" y="3047"/>
                      <a:pt x="352" y="3594"/>
                    </a:cubicBezTo>
                    <a:cubicBezTo>
                      <a:pt x="141" y="4141"/>
                      <a:pt x="15" y="4703"/>
                      <a:pt x="1" y="5279"/>
                    </a:cubicBezTo>
                    <a:cubicBezTo>
                      <a:pt x="197" y="4731"/>
                      <a:pt x="408" y="4226"/>
                      <a:pt x="689" y="3734"/>
                    </a:cubicBezTo>
                    <a:cubicBezTo>
                      <a:pt x="955" y="3243"/>
                      <a:pt x="1236" y="2766"/>
                      <a:pt x="1559" y="2331"/>
                    </a:cubicBezTo>
                    <a:cubicBezTo>
                      <a:pt x="1896" y="1896"/>
                      <a:pt x="2261" y="1474"/>
                      <a:pt x="2654" y="1081"/>
                    </a:cubicBezTo>
                    <a:cubicBezTo>
                      <a:pt x="3061" y="702"/>
                      <a:pt x="3482" y="351"/>
                      <a:pt x="39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0"/>
              <p:cNvSpPr/>
              <p:nvPr/>
            </p:nvSpPr>
            <p:spPr>
              <a:xfrm>
                <a:off x="4026675" y="1636925"/>
                <a:ext cx="100400" cy="135850"/>
              </a:xfrm>
              <a:custGeom>
                <a:avLst/>
                <a:gdLst/>
                <a:ahLst/>
                <a:cxnLst/>
                <a:rect l="l" t="t" r="r" b="b"/>
                <a:pathLst>
                  <a:path w="4016" h="5434" extrusionOk="0">
                    <a:moveTo>
                      <a:pt x="4015" y="1"/>
                    </a:moveTo>
                    <a:lnTo>
                      <a:pt x="4015" y="1"/>
                    </a:lnTo>
                    <a:cubicBezTo>
                      <a:pt x="3454" y="183"/>
                      <a:pt x="2934" y="478"/>
                      <a:pt x="2457" y="843"/>
                    </a:cubicBezTo>
                    <a:cubicBezTo>
                      <a:pt x="1980" y="1222"/>
                      <a:pt x="1559" y="1657"/>
                      <a:pt x="1208" y="2135"/>
                    </a:cubicBezTo>
                    <a:cubicBezTo>
                      <a:pt x="857" y="2598"/>
                      <a:pt x="562" y="3131"/>
                      <a:pt x="351" y="3693"/>
                    </a:cubicBezTo>
                    <a:cubicBezTo>
                      <a:pt x="141" y="4254"/>
                      <a:pt x="15" y="4830"/>
                      <a:pt x="1" y="5433"/>
                    </a:cubicBezTo>
                    <a:cubicBezTo>
                      <a:pt x="211" y="4872"/>
                      <a:pt x="436" y="4339"/>
                      <a:pt x="688" y="3847"/>
                    </a:cubicBezTo>
                    <a:cubicBezTo>
                      <a:pt x="955" y="3342"/>
                      <a:pt x="1250" y="2865"/>
                      <a:pt x="1587" y="2415"/>
                    </a:cubicBezTo>
                    <a:cubicBezTo>
                      <a:pt x="1938" y="1952"/>
                      <a:pt x="2303" y="1531"/>
                      <a:pt x="2710" y="1124"/>
                    </a:cubicBezTo>
                    <a:cubicBezTo>
                      <a:pt x="3103" y="731"/>
                      <a:pt x="3552" y="352"/>
                      <a:pt x="4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0"/>
              <p:cNvSpPr/>
              <p:nvPr/>
            </p:nvSpPr>
            <p:spPr>
              <a:xfrm>
                <a:off x="3987375" y="1568850"/>
                <a:ext cx="464300" cy="414825"/>
              </a:xfrm>
              <a:custGeom>
                <a:avLst/>
                <a:gdLst/>
                <a:ahLst/>
                <a:cxnLst/>
                <a:rect l="l" t="t" r="r" b="b"/>
                <a:pathLst>
                  <a:path w="18572" h="16593" extrusionOk="0">
                    <a:moveTo>
                      <a:pt x="2743" y="0"/>
                    </a:moveTo>
                    <a:cubicBezTo>
                      <a:pt x="2732" y="0"/>
                      <a:pt x="2721" y="1"/>
                      <a:pt x="2710" y="1"/>
                    </a:cubicBezTo>
                    <a:cubicBezTo>
                      <a:pt x="1699" y="29"/>
                      <a:pt x="857" y="801"/>
                      <a:pt x="113" y="1517"/>
                    </a:cubicBezTo>
                    <a:lnTo>
                      <a:pt x="0" y="1643"/>
                    </a:lnTo>
                    <a:cubicBezTo>
                      <a:pt x="240" y="1603"/>
                      <a:pt x="483" y="1584"/>
                      <a:pt x="727" y="1584"/>
                    </a:cubicBezTo>
                    <a:cubicBezTo>
                      <a:pt x="1339" y="1584"/>
                      <a:pt x="1955" y="1707"/>
                      <a:pt x="2527" y="1938"/>
                    </a:cubicBezTo>
                    <a:cubicBezTo>
                      <a:pt x="3762" y="2429"/>
                      <a:pt x="4815" y="3314"/>
                      <a:pt x="5840" y="4184"/>
                    </a:cubicBezTo>
                    <a:cubicBezTo>
                      <a:pt x="10290" y="8016"/>
                      <a:pt x="14711" y="11961"/>
                      <a:pt x="18333" y="16593"/>
                    </a:cubicBezTo>
                    <a:cubicBezTo>
                      <a:pt x="18572" y="16172"/>
                      <a:pt x="18572" y="15610"/>
                      <a:pt x="18179" y="15105"/>
                    </a:cubicBezTo>
                    <a:cubicBezTo>
                      <a:pt x="14248" y="10080"/>
                      <a:pt x="10107" y="5040"/>
                      <a:pt x="5068" y="1082"/>
                    </a:cubicBezTo>
                    <a:cubicBezTo>
                      <a:pt x="4375" y="541"/>
                      <a:pt x="3613" y="0"/>
                      <a:pt x="2743"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p:cNvSpPr/>
              <p:nvPr/>
            </p:nvSpPr>
            <p:spPr>
              <a:xfrm>
                <a:off x="3148300" y="2737475"/>
                <a:ext cx="495175" cy="462200"/>
              </a:xfrm>
              <a:custGeom>
                <a:avLst/>
                <a:gdLst/>
                <a:ahLst/>
                <a:cxnLst/>
                <a:rect l="l" t="t" r="r" b="b"/>
                <a:pathLst>
                  <a:path w="19807" h="18488" extrusionOk="0">
                    <a:moveTo>
                      <a:pt x="17743" y="0"/>
                    </a:moveTo>
                    <a:cubicBezTo>
                      <a:pt x="16297" y="2990"/>
                      <a:pt x="15427" y="6106"/>
                      <a:pt x="15329" y="9110"/>
                    </a:cubicBezTo>
                    <a:cubicBezTo>
                      <a:pt x="14725" y="7047"/>
                      <a:pt x="14543" y="4885"/>
                      <a:pt x="14781" y="2625"/>
                    </a:cubicBezTo>
                    <a:lnTo>
                      <a:pt x="14781" y="2625"/>
                    </a:lnTo>
                    <a:cubicBezTo>
                      <a:pt x="13883" y="3018"/>
                      <a:pt x="13027" y="3355"/>
                      <a:pt x="12114" y="3650"/>
                    </a:cubicBezTo>
                    <a:cubicBezTo>
                      <a:pt x="12171" y="5924"/>
                      <a:pt x="12620" y="8114"/>
                      <a:pt x="13518" y="10093"/>
                    </a:cubicBezTo>
                    <a:cubicBezTo>
                      <a:pt x="11763" y="7959"/>
                      <a:pt x="9461" y="6233"/>
                      <a:pt x="6808" y="4871"/>
                    </a:cubicBezTo>
                    <a:cubicBezTo>
                      <a:pt x="6485" y="5152"/>
                      <a:pt x="6078" y="5489"/>
                      <a:pt x="5741" y="5770"/>
                    </a:cubicBezTo>
                    <a:cubicBezTo>
                      <a:pt x="8001" y="6780"/>
                      <a:pt x="9925" y="8226"/>
                      <a:pt x="11427" y="9925"/>
                    </a:cubicBezTo>
                    <a:cubicBezTo>
                      <a:pt x="8100" y="8324"/>
                      <a:pt x="4141" y="7482"/>
                      <a:pt x="0" y="7412"/>
                    </a:cubicBezTo>
                    <a:lnTo>
                      <a:pt x="0" y="7412"/>
                    </a:lnTo>
                    <a:cubicBezTo>
                      <a:pt x="435" y="7707"/>
                      <a:pt x="885" y="7889"/>
                      <a:pt x="1278" y="8198"/>
                    </a:cubicBezTo>
                    <a:cubicBezTo>
                      <a:pt x="4941" y="8395"/>
                      <a:pt x="8128" y="9784"/>
                      <a:pt x="10654" y="11693"/>
                    </a:cubicBezTo>
                    <a:cubicBezTo>
                      <a:pt x="13181" y="13602"/>
                      <a:pt x="15259" y="15834"/>
                      <a:pt x="16873" y="18487"/>
                    </a:cubicBezTo>
                    <a:cubicBezTo>
                      <a:pt x="17842" y="17940"/>
                      <a:pt x="18768" y="17463"/>
                      <a:pt x="19807" y="17042"/>
                    </a:cubicBezTo>
                    <a:cubicBezTo>
                      <a:pt x="17055" y="12157"/>
                      <a:pt x="16859" y="5966"/>
                      <a:pt x="19245" y="98"/>
                    </a:cubicBezTo>
                    <a:lnTo>
                      <a:pt x="19245" y="98"/>
                    </a:lnTo>
                    <a:cubicBezTo>
                      <a:pt x="19066" y="132"/>
                      <a:pt x="18885" y="148"/>
                      <a:pt x="18706" y="148"/>
                    </a:cubicBezTo>
                    <a:cubicBezTo>
                      <a:pt x="18368" y="148"/>
                      <a:pt x="18037" y="92"/>
                      <a:pt x="177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0"/>
              <p:cNvSpPr/>
              <p:nvPr/>
            </p:nvSpPr>
            <p:spPr>
              <a:xfrm>
                <a:off x="2946150" y="2418550"/>
                <a:ext cx="742950" cy="575475"/>
              </a:xfrm>
              <a:custGeom>
                <a:avLst/>
                <a:gdLst/>
                <a:ahLst/>
                <a:cxnLst/>
                <a:rect l="l" t="t" r="r" b="b"/>
                <a:pathLst>
                  <a:path w="29718" h="23019" extrusionOk="0">
                    <a:moveTo>
                      <a:pt x="21118" y="0"/>
                    </a:moveTo>
                    <a:cubicBezTo>
                      <a:pt x="19615" y="0"/>
                      <a:pt x="18079" y="634"/>
                      <a:pt x="17126" y="1794"/>
                    </a:cubicBezTo>
                    <a:cubicBezTo>
                      <a:pt x="16942" y="1678"/>
                      <a:pt x="16723" y="1626"/>
                      <a:pt x="16494" y="1626"/>
                    </a:cubicBezTo>
                    <a:cubicBezTo>
                      <a:pt x="15920" y="1626"/>
                      <a:pt x="15288" y="1954"/>
                      <a:pt x="15007" y="2426"/>
                    </a:cubicBezTo>
                    <a:cubicBezTo>
                      <a:pt x="14219" y="1697"/>
                      <a:pt x="13170" y="1358"/>
                      <a:pt x="12101" y="1358"/>
                    </a:cubicBezTo>
                    <a:cubicBezTo>
                      <a:pt x="11130" y="1358"/>
                      <a:pt x="10143" y="1638"/>
                      <a:pt x="9321" y="2159"/>
                    </a:cubicBezTo>
                    <a:cubicBezTo>
                      <a:pt x="7609" y="3268"/>
                      <a:pt x="6416" y="5205"/>
                      <a:pt x="6149" y="7212"/>
                    </a:cubicBezTo>
                    <a:cubicBezTo>
                      <a:pt x="5545" y="7241"/>
                      <a:pt x="4956" y="7549"/>
                      <a:pt x="4605" y="8027"/>
                    </a:cubicBezTo>
                    <a:cubicBezTo>
                      <a:pt x="4254" y="8504"/>
                      <a:pt x="4128" y="9192"/>
                      <a:pt x="4282" y="9767"/>
                    </a:cubicBezTo>
                    <a:cubicBezTo>
                      <a:pt x="2710" y="10160"/>
                      <a:pt x="1292" y="11255"/>
                      <a:pt x="604" y="12743"/>
                    </a:cubicBezTo>
                    <a:cubicBezTo>
                      <a:pt x="57" y="13936"/>
                      <a:pt x="1" y="15340"/>
                      <a:pt x="478" y="16533"/>
                    </a:cubicBezTo>
                    <a:cubicBezTo>
                      <a:pt x="604" y="16856"/>
                      <a:pt x="759" y="17151"/>
                      <a:pt x="955" y="17432"/>
                    </a:cubicBezTo>
                    <a:cubicBezTo>
                      <a:pt x="1717" y="18540"/>
                      <a:pt x="3031" y="19212"/>
                      <a:pt x="4364" y="19212"/>
                    </a:cubicBezTo>
                    <a:cubicBezTo>
                      <a:pt x="4651" y="19212"/>
                      <a:pt x="4939" y="19181"/>
                      <a:pt x="5223" y="19116"/>
                    </a:cubicBezTo>
                    <a:lnTo>
                      <a:pt x="5223" y="19116"/>
                    </a:lnTo>
                    <a:cubicBezTo>
                      <a:pt x="4731" y="19664"/>
                      <a:pt x="4815" y="20646"/>
                      <a:pt x="5405" y="21081"/>
                    </a:cubicBezTo>
                    <a:cubicBezTo>
                      <a:pt x="5636" y="21248"/>
                      <a:pt x="5937" y="21328"/>
                      <a:pt x="6243" y="21328"/>
                    </a:cubicBezTo>
                    <a:cubicBezTo>
                      <a:pt x="6736" y="21328"/>
                      <a:pt x="7240" y="21120"/>
                      <a:pt x="7483" y="20730"/>
                    </a:cubicBezTo>
                    <a:cubicBezTo>
                      <a:pt x="7623" y="21769"/>
                      <a:pt x="8493" y="22611"/>
                      <a:pt x="9504" y="22892"/>
                    </a:cubicBezTo>
                    <a:cubicBezTo>
                      <a:pt x="9816" y="22979"/>
                      <a:pt x="10136" y="23019"/>
                      <a:pt x="10457" y="23019"/>
                    </a:cubicBezTo>
                    <a:cubicBezTo>
                      <a:pt x="11175" y="23019"/>
                      <a:pt x="11896" y="22819"/>
                      <a:pt x="12536" y="22499"/>
                    </a:cubicBezTo>
                    <a:cubicBezTo>
                      <a:pt x="13462" y="22050"/>
                      <a:pt x="14305" y="21376"/>
                      <a:pt x="15077" y="20674"/>
                    </a:cubicBezTo>
                    <a:cubicBezTo>
                      <a:pt x="15231" y="20730"/>
                      <a:pt x="15392" y="20756"/>
                      <a:pt x="15553" y="20756"/>
                    </a:cubicBezTo>
                    <a:cubicBezTo>
                      <a:pt x="16126" y="20756"/>
                      <a:pt x="16693" y="20422"/>
                      <a:pt x="16902" y="19874"/>
                    </a:cubicBezTo>
                    <a:cubicBezTo>
                      <a:pt x="17333" y="20063"/>
                      <a:pt x="17810" y="20156"/>
                      <a:pt x="18288" y="20156"/>
                    </a:cubicBezTo>
                    <a:cubicBezTo>
                      <a:pt x="18913" y="20156"/>
                      <a:pt x="19541" y="19996"/>
                      <a:pt x="20074" y="19678"/>
                    </a:cubicBezTo>
                    <a:cubicBezTo>
                      <a:pt x="21043" y="19130"/>
                      <a:pt x="21688" y="18091"/>
                      <a:pt x="21815" y="17011"/>
                    </a:cubicBezTo>
                    <a:cubicBezTo>
                      <a:pt x="22152" y="17127"/>
                      <a:pt x="22520" y="17196"/>
                      <a:pt x="22881" y="17196"/>
                    </a:cubicBezTo>
                    <a:cubicBezTo>
                      <a:pt x="23346" y="17196"/>
                      <a:pt x="23802" y="17083"/>
                      <a:pt x="24173" y="16814"/>
                    </a:cubicBezTo>
                    <a:cubicBezTo>
                      <a:pt x="24819" y="16337"/>
                      <a:pt x="25268" y="15635"/>
                      <a:pt x="25240" y="14835"/>
                    </a:cubicBezTo>
                    <a:cubicBezTo>
                      <a:pt x="26110" y="14680"/>
                      <a:pt x="26980" y="14372"/>
                      <a:pt x="27710" y="13880"/>
                    </a:cubicBezTo>
                    <a:cubicBezTo>
                      <a:pt x="28454" y="13403"/>
                      <a:pt x="29058" y="12673"/>
                      <a:pt x="29311" y="11817"/>
                    </a:cubicBezTo>
                    <a:cubicBezTo>
                      <a:pt x="29577" y="10960"/>
                      <a:pt x="29521" y="9908"/>
                      <a:pt x="28946" y="9220"/>
                    </a:cubicBezTo>
                    <a:cubicBezTo>
                      <a:pt x="29437" y="8995"/>
                      <a:pt x="29718" y="8420"/>
                      <a:pt x="29619" y="7886"/>
                    </a:cubicBezTo>
                    <a:cubicBezTo>
                      <a:pt x="29535" y="7339"/>
                      <a:pt x="29100" y="6876"/>
                      <a:pt x="28553" y="6707"/>
                    </a:cubicBezTo>
                    <a:cubicBezTo>
                      <a:pt x="28960" y="5963"/>
                      <a:pt x="28833" y="4952"/>
                      <a:pt x="28286" y="4307"/>
                    </a:cubicBezTo>
                    <a:cubicBezTo>
                      <a:pt x="27977" y="3942"/>
                      <a:pt x="27514" y="3675"/>
                      <a:pt x="27022" y="3577"/>
                    </a:cubicBezTo>
                    <a:cubicBezTo>
                      <a:pt x="26880" y="3543"/>
                      <a:pt x="26735" y="3527"/>
                      <a:pt x="26591" y="3527"/>
                    </a:cubicBezTo>
                    <a:cubicBezTo>
                      <a:pt x="26380" y="3527"/>
                      <a:pt x="26170" y="3561"/>
                      <a:pt x="25970" y="3619"/>
                    </a:cubicBezTo>
                    <a:cubicBezTo>
                      <a:pt x="25450" y="1864"/>
                      <a:pt x="23906" y="460"/>
                      <a:pt x="22109" y="96"/>
                    </a:cubicBezTo>
                    <a:cubicBezTo>
                      <a:pt x="21785" y="32"/>
                      <a:pt x="21453" y="0"/>
                      <a:pt x="211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0"/>
              <p:cNvSpPr/>
              <p:nvPr/>
            </p:nvSpPr>
            <p:spPr>
              <a:xfrm>
                <a:off x="2958075" y="2508650"/>
                <a:ext cx="731025" cy="485375"/>
              </a:xfrm>
              <a:custGeom>
                <a:avLst/>
                <a:gdLst/>
                <a:ahLst/>
                <a:cxnLst/>
                <a:rect l="l" t="t" r="r" b="b"/>
                <a:pathLst>
                  <a:path w="29241" h="19415" extrusionOk="0">
                    <a:moveTo>
                      <a:pt x="26517" y="1"/>
                    </a:moveTo>
                    <a:lnTo>
                      <a:pt x="26517" y="1"/>
                    </a:lnTo>
                    <a:cubicBezTo>
                      <a:pt x="26925" y="282"/>
                      <a:pt x="27177" y="759"/>
                      <a:pt x="27247" y="1250"/>
                    </a:cubicBezTo>
                    <a:cubicBezTo>
                      <a:pt x="27360" y="1896"/>
                      <a:pt x="27135" y="2584"/>
                      <a:pt x="26798" y="3145"/>
                    </a:cubicBezTo>
                    <a:cubicBezTo>
                      <a:pt x="26447" y="3721"/>
                      <a:pt x="26054" y="4310"/>
                      <a:pt x="25605" y="4788"/>
                    </a:cubicBezTo>
                    <a:cubicBezTo>
                      <a:pt x="26433" y="4816"/>
                      <a:pt x="27149" y="5546"/>
                      <a:pt x="27219" y="6374"/>
                    </a:cubicBezTo>
                    <a:cubicBezTo>
                      <a:pt x="27304" y="7202"/>
                      <a:pt x="26798" y="8002"/>
                      <a:pt x="26096" y="8423"/>
                    </a:cubicBezTo>
                    <a:cubicBezTo>
                      <a:pt x="25639" y="8684"/>
                      <a:pt x="25135" y="8812"/>
                      <a:pt x="24626" y="8812"/>
                    </a:cubicBezTo>
                    <a:cubicBezTo>
                      <a:pt x="24339" y="8812"/>
                      <a:pt x="24050" y="8771"/>
                      <a:pt x="23766" y="8690"/>
                    </a:cubicBezTo>
                    <a:lnTo>
                      <a:pt x="23766" y="8690"/>
                    </a:lnTo>
                    <a:cubicBezTo>
                      <a:pt x="23780" y="9546"/>
                      <a:pt x="23289" y="10389"/>
                      <a:pt x="22531" y="10810"/>
                    </a:cubicBezTo>
                    <a:cubicBezTo>
                      <a:pt x="22155" y="11019"/>
                      <a:pt x="21755" y="11127"/>
                      <a:pt x="21359" y="11127"/>
                    </a:cubicBezTo>
                    <a:cubicBezTo>
                      <a:pt x="20958" y="11127"/>
                      <a:pt x="20561" y="11015"/>
                      <a:pt x="20201" y="10782"/>
                    </a:cubicBezTo>
                    <a:lnTo>
                      <a:pt x="20201" y="10782"/>
                    </a:lnTo>
                    <a:cubicBezTo>
                      <a:pt x="20229" y="12129"/>
                      <a:pt x="19485" y="13477"/>
                      <a:pt x="18306" y="14122"/>
                    </a:cubicBezTo>
                    <a:cubicBezTo>
                      <a:pt x="17776" y="14413"/>
                      <a:pt x="17158" y="14552"/>
                      <a:pt x="16537" y="14552"/>
                    </a:cubicBezTo>
                    <a:cubicBezTo>
                      <a:pt x="15775" y="14552"/>
                      <a:pt x="15008" y="14342"/>
                      <a:pt x="14389" y="13940"/>
                    </a:cubicBezTo>
                    <a:cubicBezTo>
                      <a:pt x="14038" y="15512"/>
                      <a:pt x="12747" y="16832"/>
                      <a:pt x="11175" y="17197"/>
                    </a:cubicBezTo>
                    <a:cubicBezTo>
                      <a:pt x="10954" y="17249"/>
                      <a:pt x="10720" y="17282"/>
                      <a:pt x="10486" y="17282"/>
                    </a:cubicBezTo>
                    <a:cubicBezTo>
                      <a:pt x="10155" y="17282"/>
                      <a:pt x="9826" y="17215"/>
                      <a:pt x="9546" y="17042"/>
                    </a:cubicBezTo>
                    <a:cubicBezTo>
                      <a:pt x="9181" y="16790"/>
                      <a:pt x="8929" y="16397"/>
                      <a:pt x="8788" y="15975"/>
                    </a:cubicBezTo>
                    <a:cubicBezTo>
                      <a:pt x="8676" y="15554"/>
                      <a:pt x="8606" y="15077"/>
                      <a:pt x="8564" y="14642"/>
                    </a:cubicBezTo>
                    <a:cubicBezTo>
                      <a:pt x="8313" y="14885"/>
                      <a:pt x="7968" y="15006"/>
                      <a:pt x="7622" y="15006"/>
                    </a:cubicBezTo>
                    <a:cubicBezTo>
                      <a:pt x="7368" y="15006"/>
                      <a:pt x="7113" y="14941"/>
                      <a:pt x="6893" y="14810"/>
                    </a:cubicBezTo>
                    <a:cubicBezTo>
                      <a:pt x="6388" y="14473"/>
                      <a:pt x="6079" y="13729"/>
                      <a:pt x="6262" y="13168"/>
                    </a:cubicBezTo>
                    <a:lnTo>
                      <a:pt x="6262" y="13168"/>
                    </a:lnTo>
                    <a:cubicBezTo>
                      <a:pt x="5404" y="13814"/>
                      <a:pt x="4309" y="14168"/>
                      <a:pt x="3220" y="14168"/>
                    </a:cubicBezTo>
                    <a:cubicBezTo>
                      <a:pt x="2936" y="14168"/>
                      <a:pt x="2652" y="14144"/>
                      <a:pt x="2373" y="14094"/>
                    </a:cubicBezTo>
                    <a:cubicBezTo>
                      <a:pt x="1489" y="13912"/>
                      <a:pt x="675" y="13505"/>
                      <a:pt x="1" y="12929"/>
                    </a:cubicBezTo>
                    <a:lnTo>
                      <a:pt x="1" y="12929"/>
                    </a:lnTo>
                    <a:cubicBezTo>
                      <a:pt x="127" y="13252"/>
                      <a:pt x="282" y="13547"/>
                      <a:pt x="478" y="13828"/>
                    </a:cubicBezTo>
                    <a:cubicBezTo>
                      <a:pt x="1240" y="14936"/>
                      <a:pt x="2554" y="15608"/>
                      <a:pt x="3887" y="15608"/>
                    </a:cubicBezTo>
                    <a:cubicBezTo>
                      <a:pt x="4174" y="15608"/>
                      <a:pt x="4462" y="15577"/>
                      <a:pt x="4746" y="15512"/>
                    </a:cubicBezTo>
                    <a:lnTo>
                      <a:pt x="4746" y="15512"/>
                    </a:lnTo>
                    <a:cubicBezTo>
                      <a:pt x="4254" y="16060"/>
                      <a:pt x="4338" y="17042"/>
                      <a:pt x="4928" y="17477"/>
                    </a:cubicBezTo>
                    <a:cubicBezTo>
                      <a:pt x="5159" y="17644"/>
                      <a:pt x="5460" y="17724"/>
                      <a:pt x="5766" y="17724"/>
                    </a:cubicBezTo>
                    <a:cubicBezTo>
                      <a:pt x="6259" y="17724"/>
                      <a:pt x="6763" y="17516"/>
                      <a:pt x="7006" y="17126"/>
                    </a:cubicBezTo>
                    <a:cubicBezTo>
                      <a:pt x="7146" y="18165"/>
                      <a:pt x="8016" y="19007"/>
                      <a:pt x="9027" y="19288"/>
                    </a:cubicBezTo>
                    <a:cubicBezTo>
                      <a:pt x="9339" y="19375"/>
                      <a:pt x="9659" y="19415"/>
                      <a:pt x="9980" y="19415"/>
                    </a:cubicBezTo>
                    <a:cubicBezTo>
                      <a:pt x="10698" y="19415"/>
                      <a:pt x="11419" y="19215"/>
                      <a:pt x="12059" y="18895"/>
                    </a:cubicBezTo>
                    <a:cubicBezTo>
                      <a:pt x="12985" y="18446"/>
                      <a:pt x="13828" y="17772"/>
                      <a:pt x="14600" y="17070"/>
                    </a:cubicBezTo>
                    <a:cubicBezTo>
                      <a:pt x="14754" y="17126"/>
                      <a:pt x="14915" y="17152"/>
                      <a:pt x="15076" y="17152"/>
                    </a:cubicBezTo>
                    <a:cubicBezTo>
                      <a:pt x="15649" y="17152"/>
                      <a:pt x="16216" y="16818"/>
                      <a:pt x="16425" y="16270"/>
                    </a:cubicBezTo>
                    <a:cubicBezTo>
                      <a:pt x="16856" y="16459"/>
                      <a:pt x="17333" y="16552"/>
                      <a:pt x="17811" y="16552"/>
                    </a:cubicBezTo>
                    <a:cubicBezTo>
                      <a:pt x="18436" y="16552"/>
                      <a:pt x="19064" y="16392"/>
                      <a:pt x="19597" y="16074"/>
                    </a:cubicBezTo>
                    <a:cubicBezTo>
                      <a:pt x="20566" y="15526"/>
                      <a:pt x="21211" y="14487"/>
                      <a:pt x="21338" y="13407"/>
                    </a:cubicBezTo>
                    <a:cubicBezTo>
                      <a:pt x="21675" y="13523"/>
                      <a:pt x="22043" y="13592"/>
                      <a:pt x="22404" y="13592"/>
                    </a:cubicBezTo>
                    <a:cubicBezTo>
                      <a:pt x="22869" y="13592"/>
                      <a:pt x="23325" y="13479"/>
                      <a:pt x="23696" y="13210"/>
                    </a:cubicBezTo>
                    <a:cubicBezTo>
                      <a:pt x="24342" y="12733"/>
                      <a:pt x="24791" y="12031"/>
                      <a:pt x="24763" y="11231"/>
                    </a:cubicBezTo>
                    <a:cubicBezTo>
                      <a:pt x="25633" y="11076"/>
                      <a:pt x="26503" y="10768"/>
                      <a:pt x="27233" y="10276"/>
                    </a:cubicBezTo>
                    <a:cubicBezTo>
                      <a:pt x="27977" y="9799"/>
                      <a:pt x="28581" y="9069"/>
                      <a:pt x="28834" y="8213"/>
                    </a:cubicBezTo>
                    <a:cubicBezTo>
                      <a:pt x="29100" y="7356"/>
                      <a:pt x="29044" y="6304"/>
                      <a:pt x="28469" y="5616"/>
                    </a:cubicBezTo>
                    <a:cubicBezTo>
                      <a:pt x="28960" y="5391"/>
                      <a:pt x="29241" y="4816"/>
                      <a:pt x="29142" y="4282"/>
                    </a:cubicBezTo>
                    <a:cubicBezTo>
                      <a:pt x="29058" y="3735"/>
                      <a:pt x="28623" y="3272"/>
                      <a:pt x="28047" y="3145"/>
                    </a:cubicBezTo>
                    <a:cubicBezTo>
                      <a:pt x="28441" y="2387"/>
                      <a:pt x="28328" y="1391"/>
                      <a:pt x="27781" y="745"/>
                    </a:cubicBezTo>
                    <a:cubicBezTo>
                      <a:pt x="27458" y="366"/>
                      <a:pt x="27009" y="113"/>
                      <a:pt x="26517"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0"/>
              <p:cNvSpPr/>
              <p:nvPr/>
            </p:nvSpPr>
            <p:spPr>
              <a:xfrm>
                <a:off x="3059500" y="2654525"/>
                <a:ext cx="104250" cy="125775"/>
              </a:xfrm>
              <a:custGeom>
                <a:avLst/>
                <a:gdLst/>
                <a:ahLst/>
                <a:cxnLst/>
                <a:rect l="l" t="t" r="r" b="b"/>
                <a:pathLst>
                  <a:path w="4170" h="5031" extrusionOk="0">
                    <a:moveTo>
                      <a:pt x="3937" y="0"/>
                    </a:moveTo>
                    <a:cubicBezTo>
                      <a:pt x="3383" y="0"/>
                      <a:pt x="2832" y="89"/>
                      <a:pt x="2303" y="286"/>
                    </a:cubicBezTo>
                    <a:cubicBezTo>
                      <a:pt x="1685" y="511"/>
                      <a:pt x="1124" y="904"/>
                      <a:pt x="703" y="1437"/>
                    </a:cubicBezTo>
                    <a:cubicBezTo>
                      <a:pt x="281" y="1943"/>
                      <a:pt x="1" y="2602"/>
                      <a:pt x="15" y="3290"/>
                    </a:cubicBezTo>
                    <a:cubicBezTo>
                      <a:pt x="15" y="3964"/>
                      <a:pt x="281" y="4638"/>
                      <a:pt x="787" y="5031"/>
                    </a:cubicBezTo>
                    <a:cubicBezTo>
                      <a:pt x="478" y="4483"/>
                      <a:pt x="380" y="3866"/>
                      <a:pt x="436" y="3304"/>
                    </a:cubicBezTo>
                    <a:cubicBezTo>
                      <a:pt x="506" y="2743"/>
                      <a:pt x="759" y="2223"/>
                      <a:pt x="1124" y="1788"/>
                    </a:cubicBezTo>
                    <a:cubicBezTo>
                      <a:pt x="1489" y="1339"/>
                      <a:pt x="1952" y="974"/>
                      <a:pt x="2471" y="693"/>
                    </a:cubicBezTo>
                    <a:cubicBezTo>
                      <a:pt x="3005" y="412"/>
                      <a:pt x="3580" y="202"/>
                      <a:pt x="4170" y="5"/>
                    </a:cubicBezTo>
                    <a:cubicBezTo>
                      <a:pt x="4092" y="2"/>
                      <a:pt x="4014" y="0"/>
                      <a:pt x="39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0"/>
              <p:cNvSpPr/>
              <p:nvPr/>
            </p:nvSpPr>
            <p:spPr>
              <a:xfrm>
                <a:off x="3462725" y="2625525"/>
                <a:ext cx="74425" cy="78700"/>
              </a:xfrm>
              <a:custGeom>
                <a:avLst/>
                <a:gdLst/>
                <a:ahLst/>
                <a:cxnLst/>
                <a:rect l="l" t="t" r="r" b="b"/>
                <a:pathLst>
                  <a:path w="2977" h="3148" extrusionOk="0">
                    <a:moveTo>
                      <a:pt x="2527" y="0"/>
                    </a:moveTo>
                    <a:lnTo>
                      <a:pt x="2527" y="0"/>
                    </a:lnTo>
                    <a:cubicBezTo>
                      <a:pt x="2710" y="365"/>
                      <a:pt x="2738" y="772"/>
                      <a:pt x="2640" y="1137"/>
                    </a:cubicBezTo>
                    <a:cubicBezTo>
                      <a:pt x="2555" y="1516"/>
                      <a:pt x="2359" y="1839"/>
                      <a:pt x="2106" y="2120"/>
                    </a:cubicBezTo>
                    <a:cubicBezTo>
                      <a:pt x="1839" y="2401"/>
                      <a:pt x="1517" y="2611"/>
                      <a:pt x="1152" y="2766"/>
                    </a:cubicBezTo>
                    <a:cubicBezTo>
                      <a:pt x="801" y="2920"/>
                      <a:pt x="394" y="3032"/>
                      <a:pt x="1" y="3117"/>
                    </a:cubicBezTo>
                    <a:cubicBezTo>
                      <a:pt x="153" y="3137"/>
                      <a:pt x="305" y="3148"/>
                      <a:pt x="457" y="3148"/>
                    </a:cubicBezTo>
                    <a:cubicBezTo>
                      <a:pt x="726" y="3148"/>
                      <a:pt x="995" y="3113"/>
                      <a:pt x="1264" y="3032"/>
                    </a:cubicBezTo>
                    <a:cubicBezTo>
                      <a:pt x="1685" y="2920"/>
                      <a:pt x="2064" y="2695"/>
                      <a:pt x="2387" y="2373"/>
                    </a:cubicBezTo>
                    <a:cubicBezTo>
                      <a:pt x="2696" y="2064"/>
                      <a:pt x="2906" y="1643"/>
                      <a:pt x="2948" y="1193"/>
                    </a:cubicBezTo>
                    <a:cubicBezTo>
                      <a:pt x="2977" y="744"/>
                      <a:pt x="2836" y="281"/>
                      <a:pt x="2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0"/>
              <p:cNvSpPr/>
              <p:nvPr/>
            </p:nvSpPr>
            <p:spPr>
              <a:xfrm>
                <a:off x="3340600" y="2481375"/>
                <a:ext cx="168825" cy="75725"/>
              </a:xfrm>
              <a:custGeom>
                <a:avLst/>
                <a:gdLst/>
                <a:ahLst/>
                <a:cxnLst/>
                <a:rect l="l" t="t" r="r" b="b"/>
                <a:pathLst>
                  <a:path w="6753" h="3029" extrusionOk="0">
                    <a:moveTo>
                      <a:pt x="5349" y="1"/>
                    </a:moveTo>
                    <a:cubicBezTo>
                      <a:pt x="5255" y="1"/>
                      <a:pt x="5161" y="9"/>
                      <a:pt x="5068" y="25"/>
                    </a:cubicBezTo>
                    <a:cubicBezTo>
                      <a:pt x="4479" y="123"/>
                      <a:pt x="3945" y="587"/>
                      <a:pt x="3735" y="1162"/>
                    </a:cubicBezTo>
                    <a:cubicBezTo>
                      <a:pt x="3377" y="1003"/>
                      <a:pt x="2982" y="894"/>
                      <a:pt x="2573" y="894"/>
                    </a:cubicBezTo>
                    <a:cubicBezTo>
                      <a:pt x="2548" y="894"/>
                      <a:pt x="2524" y="895"/>
                      <a:pt x="2499" y="895"/>
                    </a:cubicBezTo>
                    <a:cubicBezTo>
                      <a:pt x="1882" y="923"/>
                      <a:pt x="1278" y="1162"/>
                      <a:pt x="843" y="1555"/>
                    </a:cubicBezTo>
                    <a:cubicBezTo>
                      <a:pt x="380" y="1934"/>
                      <a:pt x="71" y="2468"/>
                      <a:pt x="1" y="3029"/>
                    </a:cubicBezTo>
                    <a:cubicBezTo>
                      <a:pt x="295" y="2552"/>
                      <a:pt x="674" y="2159"/>
                      <a:pt x="1110" y="1906"/>
                    </a:cubicBezTo>
                    <a:cubicBezTo>
                      <a:pt x="1545" y="1639"/>
                      <a:pt x="2036" y="1457"/>
                      <a:pt x="2527" y="1443"/>
                    </a:cubicBezTo>
                    <a:cubicBezTo>
                      <a:pt x="2552" y="1442"/>
                      <a:pt x="2577" y="1442"/>
                      <a:pt x="2602" y="1442"/>
                    </a:cubicBezTo>
                    <a:cubicBezTo>
                      <a:pt x="3068" y="1442"/>
                      <a:pt x="3533" y="1566"/>
                      <a:pt x="3973" y="1780"/>
                    </a:cubicBezTo>
                    <a:cubicBezTo>
                      <a:pt x="4422" y="2018"/>
                      <a:pt x="4829" y="2355"/>
                      <a:pt x="5166" y="2818"/>
                    </a:cubicBezTo>
                    <a:cubicBezTo>
                      <a:pt x="5040" y="2243"/>
                      <a:pt x="4689" y="1738"/>
                      <a:pt x="4198" y="1415"/>
                    </a:cubicBezTo>
                    <a:cubicBezTo>
                      <a:pt x="4198" y="1415"/>
                      <a:pt x="4184" y="1387"/>
                      <a:pt x="4156" y="1387"/>
                    </a:cubicBezTo>
                    <a:cubicBezTo>
                      <a:pt x="4366" y="951"/>
                      <a:pt x="4773" y="544"/>
                      <a:pt x="5237" y="404"/>
                    </a:cubicBezTo>
                    <a:cubicBezTo>
                      <a:pt x="5371" y="363"/>
                      <a:pt x="5511" y="344"/>
                      <a:pt x="5653" y="344"/>
                    </a:cubicBezTo>
                    <a:cubicBezTo>
                      <a:pt x="6044" y="344"/>
                      <a:pt x="6443" y="490"/>
                      <a:pt x="6753" y="727"/>
                    </a:cubicBezTo>
                    <a:cubicBezTo>
                      <a:pt x="6441" y="272"/>
                      <a:pt x="5895" y="1"/>
                      <a:pt x="5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0"/>
              <p:cNvSpPr/>
              <p:nvPr/>
            </p:nvSpPr>
            <p:spPr>
              <a:xfrm>
                <a:off x="3189700" y="2607100"/>
                <a:ext cx="144250" cy="93900"/>
              </a:xfrm>
              <a:custGeom>
                <a:avLst/>
                <a:gdLst/>
                <a:ahLst/>
                <a:cxnLst/>
                <a:rect l="l" t="t" r="r" b="b"/>
                <a:pathLst>
                  <a:path w="5770" h="3756" extrusionOk="0">
                    <a:moveTo>
                      <a:pt x="4633" y="0"/>
                    </a:moveTo>
                    <a:cubicBezTo>
                      <a:pt x="4505" y="0"/>
                      <a:pt x="4378" y="12"/>
                      <a:pt x="4254" y="35"/>
                    </a:cubicBezTo>
                    <a:cubicBezTo>
                      <a:pt x="3720" y="106"/>
                      <a:pt x="3201" y="358"/>
                      <a:pt x="2808" y="765"/>
                    </a:cubicBezTo>
                    <a:cubicBezTo>
                      <a:pt x="2541" y="1060"/>
                      <a:pt x="2359" y="1411"/>
                      <a:pt x="2247" y="1790"/>
                    </a:cubicBezTo>
                    <a:cubicBezTo>
                      <a:pt x="2063" y="1714"/>
                      <a:pt x="1861" y="1676"/>
                      <a:pt x="1657" y="1676"/>
                    </a:cubicBezTo>
                    <a:cubicBezTo>
                      <a:pt x="1302" y="1676"/>
                      <a:pt x="942" y="1791"/>
                      <a:pt x="674" y="2015"/>
                    </a:cubicBezTo>
                    <a:cubicBezTo>
                      <a:pt x="211" y="2380"/>
                      <a:pt x="1" y="3025"/>
                      <a:pt x="127" y="3587"/>
                    </a:cubicBezTo>
                    <a:cubicBezTo>
                      <a:pt x="155" y="3096"/>
                      <a:pt x="408" y="2604"/>
                      <a:pt x="829" y="2352"/>
                    </a:cubicBezTo>
                    <a:cubicBezTo>
                      <a:pt x="1054" y="2204"/>
                      <a:pt x="1333" y="2137"/>
                      <a:pt x="1616" y="2137"/>
                    </a:cubicBezTo>
                    <a:cubicBezTo>
                      <a:pt x="1791" y="2137"/>
                      <a:pt x="1968" y="2163"/>
                      <a:pt x="2134" y="2211"/>
                    </a:cubicBezTo>
                    <a:lnTo>
                      <a:pt x="2134" y="2239"/>
                    </a:lnTo>
                    <a:cubicBezTo>
                      <a:pt x="2106" y="2787"/>
                      <a:pt x="2233" y="3334"/>
                      <a:pt x="2541" y="3755"/>
                    </a:cubicBezTo>
                    <a:cubicBezTo>
                      <a:pt x="2415" y="3264"/>
                      <a:pt x="2443" y="2773"/>
                      <a:pt x="2541" y="2309"/>
                    </a:cubicBezTo>
                    <a:cubicBezTo>
                      <a:pt x="2654" y="1874"/>
                      <a:pt x="2864" y="1453"/>
                      <a:pt x="3173" y="1116"/>
                    </a:cubicBezTo>
                    <a:cubicBezTo>
                      <a:pt x="3482" y="807"/>
                      <a:pt x="3903" y="555"/>
                      <a:pt x="4338" y="414"/>
                    </a:cubicBezTo>
                    <a:cubicBezTo>
                      <a:pt x="4610" y="327"/>
                      <a:pt x="4904" y="283"/>
                      <a:pt x="5210" y="283"/>
                    </a:cubicBezTo>
                    <a:cubicBezTo>
                      <a:pt x="5393" y="283"/>
                      <a:pt x="5580" y="299"/>
                      <a:pt x="5770" y="330"/>
                    </a:cubicBezTo>
                    <a:cubicBezTo>
                      <a:pt x="5449" y="117"/>
                      <a:pt x="5040" y="0"/>
                      <a:pt x="46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0"/>
              <p:cNvSpPr/>
              <p:nvPr/>
            </p:nvSpPr>
            <p:spPr>
              <a:xfrm>
                <a:off x="2893525" y="1748175"/>
                <a:ext cx="362525" cy="298325"/>
              </a:xfrm>
              <a:custGeom>
                <a:avLst/>
                <a:gdLst/>
                <a:ahLst/>
                <a:cxnLst/>
                <a:rect l="l" t="t" r="r" b="b"/>
                <a:pathLst>
                  <a:path w="14501" h="11933" extrusionOk="0">
                    <a:moveTo>
                      <a:pt x="0" y="1"/>
                    </a:moveTo>
                    <a:lnTo>
                      <a:pt x="0" y="1"/>
                    </a:lnTo>
                    <a:cubicBezTo>
                      <a:pt x="197" y="296"/>
                      <a:pt x="449" y="534"/>
                      <a:pt x="604" y="857"/>
                    </a:cubicBezTo>
                    <a:cubicBezTo>
                      <a:pt x="2920" y="2036"/>
                      <a:pt x="4562" y="3833"/>
                      <a:pt x="5657" y="5784"/>
                    </a:cubicBezTo>
                    <a:cubicBezTo>
                      <a:pt x="6738" y="7735"/>
                      <a:pt x="7426" y="9771"/>
                      <a:pt x="7721" y="11933"/>
                    </a:cubicBezTo>
                    <a:cubicBezTo>
                      <a:pt x="8333" y="11855"/>
                      <a:pt x="8927" y="11830"/>
                      <a:pt x="9539" y="11830"/>
                    </a:cubicBezTo>
                    <a:cubicBezTo>
                      <a:pt x="9699" y="11830"/>
                      <a:pt x="9860" y="11831"/>
                      <a:pt x="10023" y="11834"/>
                    </a:cubicBezTo>
                    <a:cubicBezTo>
                      <a:pt x="9658" y="7904"/>
                      <a:pt x="11272" y="3875"/>
                      <a:pt x="14501" y="773"/>
                    </a:cubicBezTo>
                    <a:cubicBezTo>
                      <a:pt x="14136" y="703"/>
                      <a:pt x="13813" y="506"/>
                      <a:pt x="13574" y="282"/>
                    </a:cubicBezTo>
                    <a:cubicBezTo>
                      <a:pt x="11777" y="1784"/>
                      <a:pt x="10318" y="3552"/>
                      <a:pt x="9405" y="5447"/>
                    </a:cubicBezTo>
                    <a:cubicBezTo>
                      <a:pt x="9602" y="3945"/>
                      <a:pt x="10107" y="2500"/>
                      <a:pt x="10907" y="1124"/>
                    </a:cubicBezTo>
                    <a:cubicBezTo>
                      <a:pt x="10219" y="1124"/>
                      <a:pt x="9574" y="1082"/>
                      <a:pt x="8886" y="1026"/>
                    </a:cubicBezTo>
                    <a:cubicBezTo>
                      <a:pt x="8268" y="2500"/>
                      <a:pt x="7931" y="4044"/>
                      <a:pt x="7959" y="5574"/>
                    </a:cubicBezTo>
                    <a:cubicBezTo>
                      <a:pt x="7426" y="3693"/>
                      <a:pt x="6443" y="1924"/>
                      <a:pt x="5124" y="296"/>
                    </a:cubicBezTo>
                    <a:cubicBezTo>
                      <a:pt x="4829" y="380"/>
                      <a:pt x="4478" y="492"/>
                      <a:pt x="4183" y="576"/>
                    </a:cubicBezTo>
                    <a:cubicBezTo>
                      <a:pt x="5362" y="1868"/>
                      <a:pt x="6162" y="3342"/>
                      <a:pt x="6654" y="4872"/>
                    </a:cubicBezTo>
                    <a:cubicBezTo>
                      <a:pt x="4969" y="2893"/>
                      <a:pt x="2653" y="1222"/>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0"/>
              <p:cNvSpPr/>
              <p:nvPr/>
            </p:nvSpPr>
            <p:spPr>
              <a:xfrm>
                <a:off x="2797700" y="1466275"/>
                <a:ext cx="539425" cy="360200"/>
              </a:xfrm>
              <a:custGeom>
                <a:avLst/>
                <a:gdLst/>
                <a:ahLst/>
                <a:cxnLst/>
                <a:rect l="l" t="t" r="r" b="b"/>
                <a:pathLst>
                  <a:path w="21577" h="14408" extrusionOk="0">
                    <a:moveTo>
                      <a:pt x="10385" y="1"/>
                    </a:moveTo>
                    <a:cubicBezTo>
                      <a:pt x="10198" y="1"/>
                      <a:pt x="10011" y="16"/>
                      <a:pt x="9827" y="47"/>
                    </a:cubicBezTo>
                    <a:cubicBezTo>
                      <a:pt x="8395" y="272"/>
                      <a:pt x="7090" y="1170"/>
                      <a:pt x="6332" y="2391"/>
                    </a:cubicBezTo>
                    <a:cubicBezTo>
                      <a:pt x="6159" y="2326"/>
                      <a:pt x="5980" y="2293"/>
                      <a:pt x="5801" y="2293"/>
                    </a:cubicBezTo>
                    <a:cubicBezTo>
                      <a:pt x="5557" y="2293"/>
                      <a:pt x="5315" y="2354"/>
                      <a:pt x="5096" y="2475"/>
                    </a:cubicBezTo>
                    <a:cubicBezTo>
                      <a:pt x="4731" y="2686"/>
                      <a:pt x="4465" y="3093"/>
                      <a:pt x="4395" y="3514"/>
                    </a:cubicBezTo>
                    <a:cubicBezTo>
                      <a:pt x="4176" y="3476"/>
                      <a:pt x="3954" y="3458"/>
                      <a:pt x="3733" y="3458"/>
                    </a:cubicBezTo>
                    <a:cubicBezTo>
                      <a:pt x="2801" y="3458"/>
                      <a:pt x="1869" y="3786"/>
                      <a:pt x="1166" y="4399"/>
                    </a:cubicBezTo>
                    <a:cubicBezTo>
                      <a:pt x="478" y="5002"/>
                      <a:pt x="43" y="5886"/>
                      <a:pt x="15" y="6799"/>
                    </a:cubicBezTo>
                    <a:cubicBezTo>
                      <a:pt x="1" y="7038"/>
                      <a:pt x="15" y="7290"/>
                      <a:pt x="71" y="7515"/>
                    </a:cubicBezTo>
                    <a:cubicBezTo>
                      <a:pt x="282" y="8652"/>
                      <a:pt x="1208" y="9592"/>
                      <a:pt x="2331" y="9817"/>
                    </a:cubicBezTo>
                    <a:cubicBezTo>
                      <a:pt x="1854" y="10028"/>
                      <a:pt x="1629" y="10673"/>
                      <a:pt x="1896" y="11136"/>
                    </a:cubicBezTo>
                    <a:cubicBezTo>
                      <a:pt x="2068" y="11443"/>
                      <a:pt x="2475" y="11638"/>
                      <a:pt x="2850" y="11638"/>
                    </a:cubicBezTo>
                    <a:cubicBezTo>
                      <a:pt x="3025" y="11638"/>
                      <a:pt x="3194" y="11595"/>
                      <a:pt x="3328" y="11501"/>
                    </a:cubicBezTo>
                    <a:lnTo>
                      <a:pt x="3328" y="11501"/>
                    </a:lnTo>
                    <a:cubicBezTo>
                      <a:pt x="3117" y="12203"/>
                      <a:pt x="3454" y="12989"/>
                      <a:pt x="4016" y="13467"/>
                    </a:cubicBezTo>
                    <a:cubicBezTo>
                      <a:pt x="4538" y="13911"/>
                      <a:pt x="5230" y="14087"/>
                      <a:pt x="5911" y="14087"/>
                    </a:cubicBezTo>
                    <a:cubicBezTo>
                      <a:pt x="5963" y="14087"/>
                      <a:pt x="6014" y="14086"/>
                      <a:pt x="6065" y="14084"/>
                    </a:cubicBezTo>
                    <a:cubicBezTo>
                      <a:pt x="6809" y="14042"/>
                      <a:pt x="7525" y="13846"/>
                      <a:pt x="8227" y="13621"/>
                    </a:cubicBezTo>
                    <a:cubicBezTo>
                      <a:pt x="8418" y="13798"/>
                      <a:pt x="8681" y="13890"/>
                      <a:pt x="8941" y="13890"/>
                    </a:cubicBezTo>
                    <a:cubicBezTo>
                      <a:pt x="9197" y="13890"/>
                      <a:pt x="9450" y="13802"/>
                      <a:pt x="9630" y="13621"/>
                    </a:cubicBezTo>
                    <a:cubicBezTo>
                      <a:pt x="10091" y="14119"/>
                      <a:pt x="10784" y="14407"/>
                      <a:pt x="11473" y="14407"/>
                    </a:cubicBezTo>
                    <a:cubicBezTo>
                      <a:pt x="11561" y="14407"/>
                      <a:pt x="11649" y="14403"/>
                      <a:pt x="11736" y="14393"/>
                    </a:cubicBezTo>
                    <a:cubicBezTo>
                      <a:pt x="12508" y="14309"/>
                      <a:pt x="13224" y="13832"/>
                      <a:pt x="13617" y="13172"/>
                    </a:cubicBezTo>
                    <a:cubicBezTo>
                      <a:pt x="13957" y="13488"/>
                      <a:pt x="14443" y="13736"/>
                      <a:pt x="14913" y="13736"/>
                    </a:cubicBezTo>
                    <a:cubicBezTo>
                      <a:pt x="15006" y="13736"/>
                      <a:pt x="15099" y="13726"/>
                      <a:pt x="15189" y="13705"/>
                    </a:cubicBezTo>
                    <a:cubicBezTo>
                      <a:pt x="15737" y="13565"/>
                      <a:pt x="16228" y="13256"/>
                      <a:pt x="16439" y="12723"/>
                    </a:cubicBezTo>
                    <a:cubicBezTo>
                      <a:pt x="16825" y="12815"/>
                      <a:pt x="17241" y="12870"/>
                      <a:pt x="17651" y="12870"/>
                    </a:cubicBezTo>
                    <a:cubicBezTo>
                      <a:pt x="17868" y="12870"/>
                      <a:pt x="18083" y="12855"/>
                      <a:pt x="18292" y="12821"/>
                    </a:cubicBezTo>
                    <a:cubicBezTo>
                      <a:pt x="18909" y="12709"/>
                      <a:pt x="19513" y="12414"/>
                      <a:pt x="19906" y="11937"/>
                    </a:cubicBezTo>
                    <a:cubicBezTo>
                      <a:pt x="20313" y="11445"/>
                      <a:pt x="20580" y="10743"/>
                      <a:pt x="20397" y="10154"/>
                    </a:cubicBezTo>
                    <a:cubicBezTo>
                      <a:pt x="20790" y="10126"/>
                      <a:pt x="21141" y="9845"/>
                      <a:pt x="21225" y="9480"/>
                    </a:cubicBezTo>
                    <a:cubicBezTo>
                      <a:pt x="21310" y="9115"/>
                      <a:pt x="21169" y="8680"/>
                      <a:pt x="20888" y="8469"/>
                    </a:cubicBezTo>
                    <a:cubicBezTo>
                      <a:pt x="21366" y="8090"/>
                      <a:pt x="21576" y="7431"/>
                      <a:pt x="21394" y="6855"/>
                    </a:cubicBezTo>
                    <a:cubicBezTo>
                      <a:pt x="21310" y="6518"/>
                      <a:pt x="21085" y="6209"/>
                      <a:pt x="20804" y="6013"/>
                    </a:cubicBezTo>
                    <a:cubicBezTo>
                      <a:pt x="20608" y="5858"/>
                      <a:pt x="20369" y="5760"/>
                      <a:pt x="20116" y="5746"/>
                    </a:cubicBezTo>
                    <a:cubicBezTo>
                      <a:pt x="20299" y="4455"/>
                      <a:pt x="19695" y="3107"/>
                      <a:pt x="18642" y="2377"/>
                    </a:cubicBezTo>
                    <a:cubicBezTo>
                      <a:pt x="18020" y="1929"/>
                      <a:pt x="17240" y="1692"/>
                      <a:pt x="16472" y="1692"/>
                    </a:cubicBezTo>
                    <a:cubicBezTo>
                      <a:pt x="15941" y="1692"/>
                      <a:pt x="15415" y="1805"/>
                      <a:pt x="14951" y="2040"/>
                    </a:cubicBezTo>
                    <a:cubicBezTo>
                      <a:pt x="14768" y="1774"/>
                      <a:pt x="14412" y="1641"/>
                      <a:pt x="14062" y="1641"/>
                    </a:cubicBezTo>
                    <a:cubicBezTo>
                      <a:pt x="13822" y="1641"/>
                      <a:pt x="13584" y="1704"/>
                      <a:pt x="13407" y="1830"/>
                    </a:cubicBezTo>
                    <a:cubicBezTo>
                      <a:pt x="12918" y="681"/>
                      <a:pt x="11643" y="1"/>
                      <a:pt x="10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0"/>
              <p:cNvSpPr/>
              <p:nvPr/>
            </p:nvSpPr>
            <p:spPr>
              <a:xfrm>
                <a:off x="2797700" y="1618350"/>
                <a:ext cx="539775" cy="208125"/>
              </a:xfrm>
              <a:custGeom>
                <a:avLst/>
                <a:gdLst/>
                <a:ahLst/>
                <a:cxnLst/>
                <a:rect l="l" t="t" r="r" b="b"/>
                <a:pathLst>
                  <a:path w="21591" h="8325" extrusionOk="0">
                    <a:moveTo>
                      <a:pt x="20818" y="0"/>
                    </a:moveTo>
                    <a:cubicBezTo>
                      <a:pt x="21001" y="295"/>
                      <a:pt x="21029" y="674"/>
                      <a:pt x="20945" y="1011"/>
                    </a:cubicBezTo>
                    <a:cubicBezTo>
                      <a:pt x="20818" y="1446"/>
                      <a:pt x="20481" y="1839"/>
                      <a:pt x="20102" y="2106"/>
                    </a:cubicBezTo>
                    <a:cubicBezTo>
                      <a:pt x="19737" y="2358"/>
                      <a:pt x="19316" y="2639"/>
                      <a:pt x="18867" y="2822"/>
                    </a:cubicBezTo>
                    <a:cubicBezTo>
                      <a:pt x="19400" y="3060"/>
                      <a:pt x="19639" y="3748"/>
                      <a:pt x="19457" y="4295"/>
                    </a:cubicBezTo>
                    <a:cubicBezTo>
                      <a:pt x="19260" y="4843"/>
                      <a:pt x="18713" y="5222"/>
                      <a:pt x="18137" y="5292"/>
                    </a:cubicBezTo>
                    <a:cubicBezTo>
                      <a:pt x="18059" y="5302"/>
                      <a:pt x="17982" y="5306"/>
                      <a:pt x="17905" y="5306"/>
                    </a:cubicBezTo>
                    <a:cubicBezTo>
                      <a:pt x="17412" y="5306"/>
                      <a:pt x="16939" y="5117"/>
                      <a:pt x="16551" y="4801"/>
                    </a:cubicBezTo>
                    <a:cubicBezTo>
                      <a:pt x="16312" y="5362"/>
                      <a:pt x="15751" y="5769"/>
                      <a:pt x="15147" y="5826"/>
                    </a:cubicBezTo>
                    <a:cubicBezTo>
                      <a:pt x="15103" y="5829"/>
                      <a:pt x="15059" y="5830"/>
                      <a:pt x="15015" y="5830"/>
                    </a:cubicBezTo>
                    <a:cubicBezTo>
                      <a:pt x="14474" y="5830"/>
                      <a:pt x="13971" y="5591"/>
                      <a:pt x="13659" y="5124"/>
                    </a:cubicBezTo>
                    <a:cubicBezTo>
                      <a:pt x="13308" y="5994"/>
                      <a:pt x="12438" y="6640"/>
                      <a:pt x="11483" y="6738"/>
                    </a:cubicBezTo>
                    <a:cubicBezTo>
                      <a:pt x="11418" y="6744"/>
                      <a:pt x="11352" y="6747"/>
                      <a:pt x="11286" y="6747"/>
                    </a:cubicBezTo>
                    <a:cubicBezTo>
                      <a:pt x="10403" y="6747"/>
                      <a:pt x="9483" y="6233"/>
                      <a:pt x="9013" y="5489"/>
                    </a:cubicBezTo>
                    <a:cubicBezTo>
                      <a:pt x="8433" y="6257"/>
                      <a:pt x="7485" y="6717"/>
                      <a:pt x="6538" y="6717"/>
                    </a:cubicBezTo>
                    <a:cubicBezTo>
                      <a:pt x="6361" y="6717"/>
                      <a:pt x="6184" y="6701"/>
                      <a:pt x="6009" y="6668"/>
                    </a:cubicBezTo>
                    <a:cubicBezTo>
                      <a:pt x="5630" y="6598"/>
                      <a:pt x="5237" y="6429"/>
                      <a:pt x="5012" y="6106"/>
                    </a:cubicBezTo>
                    <a:cubicBezTo>
                      <a:pt x="4844" y="5840"/>
                      <a:pt x="4788" y="5503"/>
                      <a:pt x="4816" y="5194"/>
                    </a:cubicBezTo>
                    <a:cubicBezTo>
                      <a:pt x="4858" y="4871"/>
                      <a:pt x="4942" y="4562"/>
                      <a:pt x="5054" y="4253"/>
                    </a:cubicBezTo>
                    <a:lnTo>
                      <a:pt x="5054" y="4253"/>
                    </a:lnTo>
                    <a:cubicBezTo>
                      <a:pt x="4953" y="4288"/>
                      <a:pt x="4847" y="4305"/>
                      <a:pt x="4741" y="4305"/>
                    </a:cubicBezTo>
                    <a:cubicBezTo>
                      <a:pt x="4420" y="4305"/>
                      <a:pt x="4100" y="4152"/>
                      <a:pt x="3931" y="3888"/>
                    </a:cubicBezTo>
                    <a:cubicBezTo>
                      <a:pt x="3679" y="3537"/>
                      <a:pt x="3693" y="2962"/>
                      <a:pt x="3973" y="2639"/>
                    </a:cubicBezTo>
                    <a:lnTo>
                      <a:pt x="3973" y="2639"/>
                    </a:lnTo>
                    <a:cubicBezTo>
                      <a:pt x="3712" y="2706"/>
                      <a:pt x="3442" y="2739"/>
                      <a:pt x="3171" y="2739"/>
                    </a:cubicBezTo>
                    <a:cubicBezTo>
                      <a:pt x="2480" y="2739"/>
                      <a:pt x="1783" y="2527"/>
                      <a:pt x="1208" y="2134"/>
                    </a:cubicBezTo>
                    <a:cubicBezTo>
                      <a:pt x="703" y="1783"/>
                      <a:pt x="282" y="1277"/>
                      <a:pt x="15" y="716"/>
                    </a:cubicBezTo>
                    <a:lnTo>
                      <a:pt x="15" y="716"/>
                    </a:lnTo>
                    <a:cubicBezTo>
                      <a:pt x="1" y="955"/>
                      <a:pt x="15" y="1207"/>
                      <a:pt x="71" y="1432"/>
                    </a:cubicBezTo>
                    <a:cubicBezTo>
                      <a:pt x="282" y="2569"/>
                      <a:pt x="1208" y="3509"/>
                      <a:pt x="2331" y="3734"/>
                    </a:cubicBezTo>
                    <a:cubicBezTo>
                      <a:pt x="1854" y="3945"/>
                      <a:pt x="1629" y="4590"/>
                      <a:pt x="1896" y="5053"/>
                    </a:cubicBezTo>
                    <a:cubicBezTo>
                      <a:pt x="2068" y="5360"/>
                      <a:pt x="2475" y="5555"/>
                      <a:pt x="2850" y="5555"/>
                    </a:cubicBezTo>
                    <a:cubicBezTo>
                      <a:pt x="3025" y="5555"/>
                      <a:pt x="3194" y="5512"/>
                      <a:pt x="3328" y="5418"/>
                    </a:cubicBezTo>
                    <a:lnTo>
                      <a:pt x="3328" y="5418"/>
                    </a:lnTo>
                    <a:cubicBezTo>
                      <a:pt x="3117" y="6120"/>
                      <a:pt x="3454" y="6906"/>
                      <a:pt x="4016" y="7384"/>
                    </a:cubicBezTo>
                    <a:cubicBezTo>
                      <a:pt x="4538" y="7828"/>
                      <a:pt x="5230" y="8004"/>
                      <a:pt x="5911" y="8004"/>
                    </a:cubicBezTo>
                    <a:cubicBezTo>
                      <a:pt x="5963" y="8004"/>
                      <a:pt x="6014" y="8003"/>
                      <a:pt x="6065" y="8001"/>
                    </a:cubicBezTo>
                    <a:cubicBezTo>
                      <a:pt x="6809" y="7959"/>
                      <a:pt x="7525" y="7763"/>
                      <a:pt x="8227" y="7538"/>
                    </a:cubicBezTo>
                    <a:cubicBezTo>
                      <a:pt x="8418" y="7715"/>
                      <a:pt x="8681" y="7807"/>
                      <a:pt x="8941" y="7807"/>
                    </a:cubicBezTo>
                    <a:cubicBezTo>
                      <a:pt x="9197" y="7807"/>
                      <a:pt x="9450" y="7719"/>
                      <a:pt x="9630" y="7538"/>
                    </a:cubicBezTo>
                    <a:cubicBezTo>
                      <a:pt x="10091" y="8036"/>
                      <a:pt x="10784" y="8324"/>
                      <a:pt x="11473" y="8324"/>
                    </a:cubicBezTo>
                    <a:cubicBezTo>
                      <a:pt x="11561" y="8324"/>
                      <a:pt x="11649" y="8320"/>
                      <a:pt x="11736" y="8310"/>
                    </a:cubicBezTo>
                    <a:cubicBezTo>
                      <a:pt x="12508" y="8226"/>
                      <a:pt x="13224" y="7749"/>
                      <a:pt x="13617" y="7089"/>
                    </a:cubicBezTo>
                    <a:cubicBezTo>
                      <a:pt x="13957" y="7405"/>
                      <a:pt x="14443" y="7653"/>
                      <a:pt x="14913" y="7653"/>
                    </a:cubicBezTo>
                    <a:cubicBezTo>
                      <a:pt x="15006" y="7653"/>
                      <a:pt x="15099" y="7643"/>
                      <a:pt x="15189" y="7622"/>
                    </a:cubicBezTo>
                    <a:cubicBezTo>
                      <a:pt x="15737" y="7482"/>
                      <a:pt x="16228" y="7173"/>
                      <a:pt x="16439" y="6640"/>
                    </a:cubicBezTo>
                    <a:cubicBezTo>
                      <a:pt x="16825" y="6732"/>
                      <a:pt x="17241" y="6787"/>
                      <a:pt x="17651" y="6787"/>
                    </a:cubicBezTo>
                    <a:cubicBezTo>
                      <a:pt x="17868" y="6787"/>
                      <a:pt x="18083" y="6772"/>
                      <a:pt x="18292" y="6738"/>
                    </a:cubicBezTo>
                    <a:cubicBezTo>
                      <a:pt x="18909" y="6626"/>
                      <a:pt x="19513" y="6331"/>
                      <a:pt x="19906" y="5854"/>
                    </a:cubicBezTo>
                    <a:cubicBezTo>
                      <a:pt x="20313" y="5362"/>
                      <a:pt x="20580" y="4660"/>
                      <a:pt x="20397" y="4071"/>
                    </a:cubicBezTo>
                    <a:cubicBezTo>
                      <a:pt x="20790" y="4043"/>
                      <a:pt x="21141" y="3762"/>
                      <a:pt x="21225" y="3397"/>
                    </a:cubicBezTo>
                    <a:cubicBezTo>
                      <a:pt x="21310" y="3032"/>
                      <a:pt x="21169" y="2597"/>
                      <a:pt x="20902" y="2457"/>
                    </a:cubicBezTo>
                    <a:cubicBezTo>
                      <a:pt x="21380" y="2078"/>
                      <a:pt x="21590" y="1418"/>
                      <a:pt x="21422" y="842"/>
                    </a:cubicBezTo>
                    <a:cubicBezTo>
                      <a:pt x="21324" y="505"/>
                      <a:pt x="21099" y="211"/>
                      <a:pt x="20818"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0"/>
              <p:cNvSpPr/>
              <p:nvPr/>
            </p:nvSpPr>
            <p:spPr>
              <a:xfrm>
                <a:off x="2884750" y="1570575"/>
                <a:ext cx="95825" cy="65675"/>
              </a:xfrm>
              <a:custGeom>
                <a:avLst/>
                <a:gdLst/>
                <a:ahLst/>
                <a:cxnLst/>
                <a:rect l="l" t="t" r="r" b="b"/>
                <a:pathLst>
                  <a:path w="3833" h="2627" extrusionOk="0">
                    <a:moveTo>
                      <a:pt x="2442" y="1"/>
                    </a:moveTo>
                    <a:cubicBezTo>
                      <a:pt x="2018" y="1"/>
                      <a:pt x="1574" y="98"/>
                      <a:pt x="1179" y="283"/>
                    </a:cubicBezTo>
                    <a:cubicBezTo>
                      <a:pt x="772" y="493"/>
                      <a:pt x="393" y="844"/>
                      <a:pt x="211" y="1293"/>
                    </a:cubicBezTo>
                    <a:cubicBezTo>
                      <a:pt x="28" y="1714"/>
                      <a:pt x="0" y="2220"/>
                      <a:pt x="211" y="2627"/>
                    </a:cubicBezTo>
                    <a:cubicBezTo>
                      <a:pt x="169" y="2192"/>
                      <a:pt x="267" y="1771"/>
                      <a:pt x="491" y="1406"/>
                    </a:cubicBezTo>
                    <a:cubicBezTo>
                      <a:pt x="702" y="1055"/>
                      <a:pt x="1025" y="802"/>
                      <a:pt x="1376" y="620"/>
                    </a:cubicBezTo>
                    <a:cubicBezTo>
                      <a:pt x="1727" y="451"/>
                      <a:pt x="2120" y="339"/>
                      <a:pt x="2541" y="311"/>
                    </a:cubicBezTo>
                    <a:cubicBezTo>
                      <a:pt x="2660" y="298"/>
                      <a:pt x="2783" y="293"/>
                      <a:pt x="2908" y="293"/>
                    </a:cubicBezTo>
                    <a:cubicBezTo>
                      <a:pt x="3210" y="293"/>
                      <a:pt x="3525" y="323"/>
                      <a:pt x="3832" y="353"/>
                    </a:cubicBezTo>
                    <a:cubicBezTo>
                      <a:pt x="3425" y="142"/>
                      <a:pt x="2990" y="30"/>
                      <a:pt x="2527" y="2"/>
                    </a:cubicBezTo>
                    <a:cubicBezTo>
                      <a:pt x="2499" y="1"/>
                      <a:pt x="2470" y="1"/>
                      <a:pt x="2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0"/>
              <p:cNvSpPr/>
              <p:nvPr/>
            </p:nvSpPr>
            <p:spPr>
              <a:xfrm>
                <a:off x="3158475" y="1663950"/>
                <a:ext cx="66350" cy="40700"/>
              </a:xfrm>
              <a:custGeom>
                <a:avLst/>
                <a:gdLst/>
                <a:ahLst/>
                <a:cxnLst/>
                <a:rect l="l" t="t" r="r" b="b"/>
                <a:pathLst>
                  <a:path w="2654" h="1628" extrusionOk="0">
                    <a:moveTo>
                      <a:pt x="2527" y="1"/>
                    </a:moveTo>
                    <a:lnTo>
                      <a:pt x="2527" y="1"/>
                    </a:lnTo>
                    <a:cubicBezTo>
                      <a:pt x="2541" y="296"/>
                      <a:pt x="2443" y="562"/>
                      <a:pt x="2274" y="787"/>
                    </a:cubicBezTo>
                    <a:cubicBezTo>
                      <a:pt x="2106" y="998"/>
                      <a:pt x="1881" y="1152"/>
                      <a:pt x="1643" y="1264"/>
                    </a:cubicBezTo>
                    <a:cubicBezTo>
                      <a:pt x="1390" y="1363"/>
                      <a:pt x="1123" y="1405"/>
                      <a:pt x="842" y="1405"/>
                    </a:cubicBezTo>
                    <a:cubicBezTo>
                      <a:pt x="590" y="1405"/>
                      <a:pt x="281" y="1348"/>
                      <a:pt x="0" y="1292"/>
                    </a:cubicBezTo>
                    <a:lnTo>
                      <a:pt x="0" y="1292"/>
                    </a:lnTo>
                    <a:cubicBezTo>
                      <a:pt x="267" y="1447"/>
                      <a:pt x="548" y="1573"/>
                      <a:pt x="842" y="1615"/>
                    </a:cubicBezTo>
                    <a:cubicBezTo>
                      <a:pt x="926" y="1623"/>
                      <a:pt x="1010" y="1627"/>
                      <a:pt x="1094" y="1627"/>
                    </a:cubicBezTo>
                    <a:cubicBezTo>
                      <a:pt x="1318" y="1627"/>
                      <a:pt x="1540" y="1595"/>
                      <a:pt x="1755" y="1503"/>
                    </a:cubicBezTo>
                    <a:cubicBezTo>
                      <a:pt x="2064" y="1377"/>
                      <a:pt x="2316" y="1166"/>
                      <a:pt x="2457" y="885"/>
                    </a:cubicBezTo>
                    <a:cubicBezTo>
                      <a:pt x="2597" y="604"/>
                      <a:pt x="2653" y="282"/>
                      <a:pt x="2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0"/>
              <p:cNvSpPr/>
              <p:nvPr/>
            </p:nvSpPr>
            <p:spPr>
              <a:xfrm>
                <a:off x="3121975" y="1546875"/>
                <a:ext cx="125300" cy="53250"/>
              </a:xfrm>
              <a:custGeom>
                <a:avLst/>
                <a:gdLst/>
                <a:ahLst/>
                <a:cxnLst/>
                <a:rect l="l" t="t" r="r" b="b"/>
                <a:pathLst>
                  <a:path w="5012" h="2130" extrusionOk="0">
                    <a:moveTo>
                      <a:pt x="1500" y="0"/>
                    </a:moveTo>
                    <a:cubicBezTo>
                      <a:pt x="1320" y="0"/>
                      <a:pt x="1142" y="26"/>
                      <a:pt x="969" y="80"/>
                    </a:cubicBezTo>
                    <a:cubicBezTo>
                      <a:pt x="562" y="206"/>
                      <a:pt x="211" y="445"/>
                      <a:pt x="0" y="781"/>
                    </a:cubicBezTo>
                    <a:cubicBezTo>
                      <a:pt x="323" y="557"/>
                      <a:pt x="688" y="417"/>
                      <a:pt x="1039" y="360"/>
                    </a:cubicBezTo>
                    <a:cubicBezTo>
                      <a:pt x="1139" y="344"/>
                      <a:pt x="1241" y="336"/>
                      <a:pt x="1342" y="336"/>
                    </a:cubicBezTo>
                    <a:cubicBezTo>
                      <a:pt x="1595" y="336"/>
                      <a:pt x="1847" y="386"/>
                      <a:pt x="2078" y="487"/>
                    </a:cubicBezTo>
                    <a:cubicBezTo>
                      <a:pt x="2387" y="613"/>
                      <a:pt x="2696" y="838"/>
                      <a:pt x="2906" y="1118"/>
                    </a:cubicBezTo>
                    <a:cubicBezTo>
                      <a:pt x="3131" y="1399"/>
                      <a:pt x="3285" y="1750"/>
                      <a:pt x="3369" y="2129"/>
                    </a:cubicBezTo>
                    <a:cubicBezTo>
                      <a:pt x="3468" y="1750"/>
                      <a:pt x="3369" y="1315"/>
                      <a:pt x="3159" y="964"/>
                    </a:cubicBezTo>
                    <a:cubicBezTo>
                      <a:pt x="3159" y="964"/>
                      <a:pt x="3159" y="936"/>
                      <a:pt x="3145" y="936"/>
                    </a:cubicBezTo>
                    <a:cubicBezTo>
                      <a:pt x="3380" y="738"/>
                      <a:pt x="3691" y="606"/>
                      <a:pt x="3992" y="606"/>
                    </a:cubicBezTo>
                    <a:cubicBezTo>
                      <a:pt x="4033" y="606"/>
                      <a:pt x="4073" y="608"/>
                      <a:pt x="4113" y="613"/>
                    </a:cubicBezTo>
                    <a:cubicBezTo>
                      <a:pt x="4478" y="655"/>
                      <a:pt x="4815" y="922"/>
                      <a:pt x="5012" y="1245"/>
                    </a:cubicBezTo>
                    <a:cubicBezTo>
                      <a:pt x="4927" y="796"/>
                      <a:pt x="4548" y="417"/>
                      <a:pt x="4113" y="304"/>
                    </a:cubicBezTo>
                    <a:cubicBezTo>
                      <a:pt x="4030" y="284"/>
                      <a:pt x="3944" y="275"/>
                      <a:pt x="3857" y="275"/>
                    </a:cubicBezTo>
                    <a:cubicBezTo>
                      <a:pt x="3515" y="275"/>
                      <a:pt x="3158" y="420"/>
                      <a:pt x="2934" y="655"/>
                    </a:cubicBezTo>
                    <a:cubicBezTo>
                      <a:pt x="2752" y="431"/>
                      <a:pt x="2499" y="262"/>
                      <a:pt x="2218" y="136"/>
                    </a:cubicBezTo>
                    <a:cubicBezTo>
                      <a:pt x="1984" y="47"/>
                      <a:pt x="1741" y="0"/>
                      <a:pt x="15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0"/>
              <p:cNvSpPr/>
              <p:nvPr/>
            </p:nvSpPr>
            <p:spPr>
              <a:xfrm>
                <a:off x="2987225" y="1584850"/>
                <a:ext cx="114075" cy="50000"/>
              </a:xfrm>
              <a:custGeom>
                <a:avLst/>
                <a:gdLst/>
                <a:ahLst/>
                <a:cxnLst/>
                <a:rect l="l" t="t" r="r" b="b"/>
                <a:pathLst>
                  <a:path w="4563" h="2000" extrusionOk="0">
                    <a:moveTo>
                      <a:pt x="3193" y="0"/>
                    </a:moveTo>
                    <a:cubicBezTo>
                      <a:pt x="2967" y="0"/>
                      <a:pt x="2740" y="43"/>
                      <a:pt x="2527" y="133"/>
                    </a:cubicBezTo>
                    <a:cubicBezTo>
                      <a:pt x="2274" y="245"/>
                      <a:pt x="2049" y="414"/>
                      <a:pt x="1867" y="624"/>
                    </a:cubicBezTo>
                    <a:cubicBezTo>
                      <a:pt x="1648" y="427"/>
                      <a:pt x="1334" y="298"/>
                      <a:pt x="1033" y="298"/>
                    </a:cubicBezTo>
                    <a:cubicBezTo>
                      <a:pt x="949" y="298"/>
                      <a:pt x="866" y="308"/>
                      <a:pt x="786" y="329"/>
                    </a:cubicBezTo>
                    <a:cubicBezTo>
                      <a:pt x="379" y="442"/>
                      <a:pt x="70" y="807"/>
                      <a:pt x="0" y="1214"/>
                    </a:cubicBezTo>
                    <a:cubicBezTo>
                      <a:pt x="154" y="905"/>
                      <a:pt x="463" y="666"/>
                      <a:pt x="800" y="610"/>
                    </a:cubicBezTo>
                    <a:cubicBezTo>
                      <a:pt x="835" y="607"/>
                      <a:pt x="870" y="605"/>
                      <a:pt x="905" y="605"/>
                    </a:cubicBezTo>
                    <a:cubicBezTo>
                      <a:pt x="1183" y="605"/>
                      <a:pt x="1474" y="704"/>
                      <a:pt x="1699" y="891"/>
                    </a:cubicBezTo>
                    <a:cubicBezTo>
                      <a:pt x="1670" y="891"/>
                      <a:pt x="1670" y="919"/>
                      <a:pt x="1670" y="919"/>
                    </a:cubicBezTo>
                    <a:cubicBezTo>
                      <a:pt x="1488" y="1242"/>
                      <a:pt x="1418" y="1649"/>
                      <a:pt x="1502" y="2000"/>
                    </a:cubicBezTo>
                    <a:cubicBezTo>
                      <a:pt x="1558" y="1649"/>
                      <a:pt x="1713" y="1326"/>
                      <a:pt x="1909" y="1073"/>
                    </a:cubicBezTo>
                    <a:cubicBezTo>
                      <a:pt x="2120" y="807"/>
                      <a:pt x="2358" y="596"/>
                      <a:pt x="2667" y="470"/>
                    </a:cubicBezTo>
                    <a:cubicBezTo>
                      <a:pt x="2887" y="386"/>
                      <a:pt x="3114" y="341"/>
                      <a:pt x="3355" y="341"/>
                    </a:cubicBezTo>
                    <a:cubicBezTo>
                      <a:pt x="3437" y="341"/>
                      <a:pt x="3522" y="347"/>
                      <a:pt x="3608" y="357"/>
                    </a:cubicBezTo>
                    <a:cubicBezTo>
                      <a:pt x="3930" y="385"/>
                      <a:pt x="4253" y="498"/>
                      <a:pt x="4562" y="708"/>
                    </a:cubicBezTo>
                    <a:cubicBezTo>
                      <a:pt x="4366" y="385"/>
                      <a:pt x="4029" y="175"/>
                      <a:pt x="3664" y="63"/>
                    </a:cubicBezTo>
                    <a:cubicBezTo>
                      <a:pt x="3512" y="22"/>
                      <a:pt x="3353" y="0"/>
                      <a:pt x="3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0"/>
              <p:cNvSpPr/>
              <p:nvPr/>
            </p:nvSpPr>
            <p:spPr>
              <a:xfrm>
                <a:off x="3912625" y="2012075"/>
                <a:ext cx="549225" cy="843375"/>
              </a:xfrm>
              <a:custGeom>
                <a:avLst/>
                <a:gdLst/>
                <a:ahLst/>
                <a:cxnLst/>
                <a:rect l="l" t="t" r="r" b="b"/>
                <a:pathLst>
                  <a:path w="21969" h="33735" extrusionOk="0">
                    <a:moveTo>
                      <a:pt x="8690" y="1"/>
                    </a:moveTo>
                    <a:lnTo>
                      <a:pt x="8605" y="338"/>
                    </a:lnTo>
                    <a:cubicBezTo>
                      <a:pt x="3496" y="1320"/>
                      <a:pt x="843" y="7679"/>
                      <a:pt x="548" y="12410"/>
                    </a:cubicBezTo>
                    <a:cubicBezTo>
                      <a:pt x="408" y="14768"/>
                      <a:pt x="1109" y="17155"/>
                      <a:pt x="1348" y="19513"/>
                    </a:cubicBezTo>
                    <a:cubicBezTo>
                      <a:pt x="1460" y="20524"/>
                      <a:pt x="1460" y="21492"/>
                      <a:pt x="1376" y="22419"/>
                    </a:cubicBezTo>
                    <a:cubicBezTo>
                      <a:pt x="1236" y="24019"/>
                      <a:pt x="843" y="25549"/>
                      <a:pt x="365" y="27163"/>
                    </a:cubicBezTo>
                    <a:cubicBezTo>
                      <a:pt x="0" y="28356"/>
                      <a:pt x="0" y="29508"/>
                      <a:pt x="295" y="30518"/>
                    </a:cubicBezTo>
                    <a:lnTo>
                      <a:pt x="85" y="31318"/>
                    </a:lnTo>
                    <a:lnTo>
                      <a:pt x="1685" y="32582"/>
                    </a:lnTo>
                    <a:cubicBezTo>
                      <a:pt x="1727" y="32624"/>
                      <a:pt x="1755" y="32638"/>
                      <a:pt x="1797" y="32680"/>
                    </a:cubicBezTo>
                    <a:lnTo>
                      <a:pt x="1825" y="32694"/>
                    </a:lnTo>
                    <a:cubicBezTo>
                      <a:pt x="2429" y="33129"/>
                      <a:pt x="3173" y="33466"/>
                      <a:pt x="4085" y="33620"/>
                    </a:cubicBezTo>
                    <a:cubicBezTo>
                      <a:pt x="4521" y="33698"/>
                      <a:pt x="4957" y="33734"/>
                      <a:pt x="5390" y="33734"/>
                    </a:cubicBezTo>
                    <a:cubicBezTo>
                      <a:pt x="9209" y="33734"/>
                      <a:pt x="12854" y="30903"/>
                      <a:pt x="15287" y="28230"/>
                    </a:cubicBezTo>
                    <a:cubicBezTo>
                      <a:pt x="18052" y="25184"/>
                      <a:pt x="20298" y="21366"/>
                      <a:pt x="21323" y="17337"/>
                    </a:cubicBezTo>
                    <a:cubicBezTo>
                      <a:pt x="21800" y="15456"/>
                      <a:pt x="21969" y="13533"/>
                      <a:pt x="21702" y="11638"/>
                    </a:cubicBezTo>
                    <a:cubicBezTo>
                      <a:pt x="21379" y="8999"/>
                      <a:pt x="20228" y="6416"/>
                      <a:pt x="18052" y="4100"/>
                    </a:cubicBezTo>
                    <a:cubicBezTo>
                      <a:pt x="16228" y="2163"/>
                      <a:pt x="13729" y="619"/>
                      <a:pt x="11062" y="282"/>
                    </a:cubicBezTo>
                    <a:lnTo>
                      <a:pt x="9209" y="57"/>
                    </a:lnTo>
                    <a:lnTo>
                      <a:pt x="9195" y="57"/>
                    </a:lnTo>
                    <a:lnTo>
                      <a:pt x="8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0"/>
              <p:cNvSpPr/>
              <p:nvPr/>
            </p:nvSpPr>
            <p:spPr>
              <a:xfrm>
                <a:off x="3863850" y="2012050"/>
                <a:ext cx="536950" cy="808525"/>
              </a:xfrm>
              <a:custGeom>
                <a:avLst/>
                <a:gdLst/>
                <a:ahLst/>
                <a:cxnLst/>
                <a:rect l="l" t="t" r="r" b="b"/>
                <a:pathLst>
                  <a:path w="21478" h="32341" extrusionOk="0">
                    <a:moveTo>
                      <a:pt x="9983" y="1"/>
                    </a:moveTo>
                    <a:cubicBezTo>
                      <a:pt x="4169" y="1"/>
                      <a:pt x="1163" y="6831"/>
                      <a:pt x="871" y="11793"/>
                    </a:cubicBezTo>
                    <a:cubicBezTo>
                      <a:pt x="730" y="14081"/>
                      <a:pt x="1404" y="16370"/>
                      <a:pt x="1657" y="18658"/>
                    </a:cubicBezTo>
                    <a:cubicBezTo>
                      <a:pt x="1727" y="19275"/>
                      <a:pt x="1741" y="19851"/>
                      <a:pt x="1727" y="20440"/>
                    </a:cubicBezTo>
                    <a:cubicBezTo>
                      <a:pt x="1685" y="22364"/>
                      <a:pt x="1264" y="24146"/>
                      <a:pt x="688" y="26055"/>
                    </a:cubicBezTo>
                    <a:cubicBezTo>
                      <a:pt x="0" y="28161"/>
                      <a:pt x="492" y="30182"/>
                      <a:pt x="2036" y="31319"/>
                    </a:cubicBezTo>
                    <a:cubicBezTo>
                      <a:pt x="2625" y="31769"/>
                      <a:pt x="3355" y="32077"/>
                      <a:pt x="4254" y="32232"/>
                    </a:cubicBezTo>
                    <a:cubicBezTo>
                      <a:pt x="4673" y="32306"/>
                      <a:pt x="5092" y="32341"/>
                      <a:pt x="5509" y="32341"/>
                    </a:cubicBezTo>
                    <a:cubicBezTo>
                      <a:pt x="9205" y="32341"/>
                      <a:pt x="12729" y="29599"/>
                      <a:pt x="15062" y="27038"/>
                    </a:cubicBezTo>
                    <a:cubicBezTo>
                      <a:pt x="17743" y="24090"/>
                      <a:pt x="19905" y="20412"/>
                      <a:pt x="20902" y="16510"/>
                    </a:cubicBezTo>
                    <a:cubicBezTo>
                      <a:pt x="21309" y="14896"/>
                      <a:pt x="21477" y="13253"/>
                      <a:pt x="21337" y="11625"/>
                    </a:cubicBezTo>
                    <a:cubicBezTo>
                      <a:pt x="21112" y="8860"/>
                      <a:pt x="20017" y="6164"/>
                      <a:pt x="17757" y="3764"/>
                    </a:cubicBezTo>
                    <a:cubicBezTo>
                      <a:pt x="16045" y="1939"/>
                      <a:pt x="13687" y="479"/>
                      <a:pt x="11202" y="86"/>
                    </a:cubicBezTo>
                    <a:lnTo>
                      <a:pt x="11188" y="86"/>
                    </a:lnTo>
                    <a:lnTo>
                      <a:pt x="10669" y="44"/>
                    </a:lnTo>
                    <a:cubicBezTo>
                      <a:pt x="10486" y="16"/>
                      <a:pt x="10290" y="2"/>
                      <a:pt x="10107" y="2"/>
                    </a:cubicBezTo>
                    <a:cubicBezTo>
                      <a:pt x="10065" y="1"/>
                      <a:pt x="10024" y="1"/>
                      <a:pt x="9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0"/>
              <p:cNvSpPr/>
              <p:nvPr/>
            </p:nvSpPr>
            <p:spPr>
              <a:xfrm>
                <a:off x="3875425" y="2041900"/>
                <a:ext cx="515900" cy="743800"/>
              </a:xfrm>
              <a:custGeom>
                <a:avLst/>
                <a:gdLst/>
                <a:ahLst/>
                <a:cxnLst/>
                <a:rect l="l" t="t" r="r" b="b"/>
                <a:pathLst>
                  <a:path w="20636" h="29752" extrusionOk="0">
                    <a:moveTo>
                      <a:pt x="9611" y="1"/>
                    </a:moveTo>
                    <a:cubicBezTo>
                      <a:pt x="4237" y="1"/>
                      <a:pt x="1402" y="6329"/>
                      <a:pt x="1081" y="10880"/>
                    </a:cubicBezTo>
                    <a:cubicBezTo>
                      <a:pt x="941" y="12986"/>
                      <a:pt x="1559" y="15091"/>
                      <a:pt x="1769" y="17183"/>
                    </a:cubicBezTo>
                    <a:cubicBezTo>
                      <a:pt x="1994" y="19583"/>
                      <a:pt x="1545" y="21689"/>
                      <a:pt x="843" y="23977"/>
                    </a:cubicBezTo>
                    <a:cubicBezTo>
                      <a:pt x="0" y="26686"/>
                      <a:pt x="1152" y="29143"/>
                      <a:pt x="4113" y="29662"/>
                    </a:cubicBezTo>
                    <a:cubicBezTo>
                      <a:pt x="4480" y="29722"/>
                      <a:pt x="4846" y="29751"/>
                      <a:pt x="5210" y="29751"/>
                    </a:cubicBezTo>
                    <a:cubicBezTo>
                      <a:pt x="8655" y="29751"/>
                      <a:pt x="11952" y="27193"/>
                      <a:pt x="14136" y="24819"/>
                    </a:cubicBezTo>
                    <a:cubicBezTo>
                      <a:pt x="16621" y="22110"/>
                      <a:pt x="18628" y="18699"/>
                      <a:pt x="19583" y="15105"/>
                    </a:cubicBezTo>
                    <a:cubicBezTo>
                      <a:pt x="20635" y="11105"/>
                      <a:pt x="20074" y="6922"/>
                      <a:pt x="16747" y="3412"/>
                    </a:cubicBezTo>
                    <a:cubicBezTo>
                      <a:pt x="14950" y="1489"/>
                      <a:pt x="12381" y="43"/>
                      <a:pt x="9700" y="1"/>
                    </a:cubicBezTo>
                    <a:cubicBezTo>
                      <a:pt x="9671" y="1"/>
                      <a:pt x="9641" y="1"/>
                      <a:pt x="96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0"/>
              <p:cNvSpPr/>
              <p:nvPr/>
            </p:nvSpPr>
            <p:spPr>
              <a:xfrm>
                <a:off x="4024225" y="2148950"/>
                <a:ext cx="146125" cy="114525"/>
              </a:xfrm>
              <a:custGeom>
                <a:avLst/>
                <a:gdLst/>
                <a:ahLst/>
                <a:cxnLst/>
                <a:rect l="l" t="t" r="r" b="b"/>
                <a:pathLst>
                  <a:path w="5845" h="4581" extrusionOk="0">
                    <a:moveTo>
                      <a:pt x="2663" y="0"/>
                    </a:moveTo>
                    <a:cubicBezTo>
                      <a:pt x="2336" y="0"/>
                      <a:pt x="2010" y="61"/>
                      <a:pt x="1713" y="183"/>
                    </a:cubicBezTo>
                    <a:cubicBezTo>
                      <a:pt x="1011" y="478"/>
                      <a:pt x="435" y="1109"/>
                      <a:pt x="253" y="1839"/>
                    </a:cubicBezTo>
                    <a:cubicBezTo>
                      <a:pt x="0" y="2948"/>
                      <a:pt x="744" y="4198"/>
                      <a:pt x="1839" y="4507"/>
                    </a:cubicBezTo>
                    <a:cubicBezTo>
                      <a:pt x="2024" y="4557"/>
                      <a:pt x="2210" y="4581"/>
                      <a:pt x="2393" y="4581"/>
                    </a:cubicBezTo>
                    <a:cubicBezTo>
                      <a:pt x="4248" y="4581"/>
                      <a:pt x="5844" y="2154"/>
                      <a:pt x="4324" y="646"/>
                    </a:cubicBezTo>
                    <a:cubicBezTo>
                      <a:pt x="3893" y="216"/>
                      <a:pt x="3277" y="0"/>
                      <a:pt x="26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0"/>
              <p:cNvSpPr/>
              <p:nvPr/>
            </p:nvSpPr>
            <p:spPr>
              <a:xfrm>
                <a:off x="4043525" y="2164825"/>
                <a:ext cx="103325" cy="82025"/>
              </a:xfrm>
              <a:custGeom>
                <a:avLst/>
                <a:gdLst/>
                <a:ahLst/>
                <a:cxnLst/>
                <a:rect l="l" t="t" r="r" b="b"/>
                <a:pathLst>
                  <a:path w="4133" h="3281" extrusionOk="0">
                    <a:moveTo>
                      <a:pt x="1884" y="0"/>
                    </a:moveTo>
                    <a:cubicBezTo>
                      <a:pt x="1653" y="0"/>
                      <a:pt x="1421" y="45"/>
                      <a:pt x="1208" y="138"/>
                    </a:cubicBezTo>
                    <a:cubicBezTo>
                      <a:pt x="702" y="348"/>
                      <a:pt x="295" y="811"/>
                      <a:pt x="169" y="1331"/>
                    </a:cubicBezTo>
                    <a:cubicBezTo>
                      <a:pt x="0" y="2117"/>
                      <a:pt x="520" y="3015"/>
                      <a:pt x="1292" y="3226"/>
                    </a:cubicBezTo>
                    <a:cubicBezTo>
                      <a:pt x="1424" y="3263"/>
                      <a:pt x="1557" y="3280"/>
                      <a:pt x="1688" y="3280"/>
                    </a:cubicBezTo>
                    <a:cubicBezTo>
                      <a:pt x="3000" y="3280"/>
                      <a:pt x="4133" y="1547"/>
                      <a:pt x="3060" y="474"/>
                    </a:cubicBezTo>
                    <a:cubicBezTo>
                      <a:pt x="2757" y="162"/>
                      <a:pt x="2322" y="0"/>
                      <a:pt x="1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0"/>
              <p:cNvSpPr/>
              <p:nvPr/>
            </p:nvSpPr>
            <p:spPr>
              <a:xfrm>
                <a:off x="3884550" y="2031025"/>
                <a:ext cx="512025" cy="737700"/>
              </a:xfrm>
              <a:custGeom>
                <a:avLst/>
                <a:gdLst/>
                <a:ahLst/>
                <a:cxnLst/>
                <a:rect l="l" t="t" r="r" b="b"/>
                <a:pathLst>
                  <a:path w="20481" h="29508" extrusionOk="0">
                    <a:moveTo>
                      <a:pt x="16282" y="3139"/>
                    </a:moveTo>
                    <a:cubicBezTo>
                      <a:pt x="16292" y="3151"/>
                      <a:pt x="16302" y="3162"/>
                      <a:pt x="16312" y="3173"/>
                    </a:cubicBezTo>
                    <a:cubicBezTo>
                      <a:pt x="16302" y="3162"/>
                      <a:pt x="16293" y="3150"/>
                      <a:pt x="16282" y="3139"/>
                    </a:cubicBezTo>
                    <a:close/>
                    <a:moveTo>
                      <a:pt x="10374" y="1"/>
                    </a:moveTo>
                    <a:lnTo>
                      <a:pt x="10374" y="1"/>
                    </a:lnTo>
                    <a:cubicBezTo>
                      <a:pt x="11932" y="1222"/>
                      <a:pt x="13153" y="3005"/>
                      <a:pt x="13462" y="4970"/>
                    </a:cubicBezTo>
                    <a:cubicBezTo>
                      <a:pt x="13771" y="6949"/>
                      <a:pt x="13055" y="9111"/>
                      <a:pt x="11441" y="10304"/>
                    </a:cubicBezTo>
                    <a:cubicBezTo>
                      <a:pt x="10350" y="11102"/>
                      <a:pt x="9008" y="11397"/>
                      <a:pt x="7720" y="11719"/>
                    </a:cubicBezTo>
                    <a:lnTo>
                      <a:pt x="7720" y="11719"/>
                    </a:lnTo>
                    <a:cubicBezTo>
                      <a:pt x="7730" y="11715"/>
                      <a:pt x="7739" y="11708"/>
                      <a:pt x="7749" y="11708"/>
                    </a:cubicBezTo>
                    <a:cubicBezTo>
                      <a:pt x="7707" y="11708"/>
                      <a:pt x="7665" y="11722"/>
                      <a:pt x="7609" y="11736"/>
                    </a:cubicBezTo>
                    <a:cubicBezTo>
                      <a:pt x="7464" y="11777"/>
                      <a:pt x="7315" y="11796"/>
                      <a:pt x="7163" y="11796"/>
                    </a:cubicBezTo>
                    <a:cubicBezTo>
                      <a:pt x="6637" y="11796"/>
                      <a:pt x="6092" y="11566"/>
                      <a:pt x="5700" y="11217"/>
                    </a:cubicBezTo>
                    <a:cubicBezTo>
                      <a:pt x="5082" y="10669"/>
                      <a:pt x="4731" y="9897"/>
                      <a:pt x="4478" y="9125"/>
                    </a:cubicBezTo>
                    <a:cubicBezTo>
                      <a:pt x="4198" y="8353"/>
                      <a:pt x="3987" y="7567"/>
                      <a:pt x="3566" y="6865"/>
                    </a:cubicBezTo>
                    <a:cubicBezTo>
                      <a:pt x="3145" y="6163"/>
                      <a:pt x="2457" y="5560"/>
                      <a:pt x="1643" y="5476"/>
                    </a:cubicBezTo>
                    <a:cubicBezTo>
                      <a:pt x="1404" y="6065"/>
                      <a:pt x="1151" y="6683"/>
                      <a:pt x="913" y="7300"/>
                    </a:cubicBezTo>
                    <a:cubicBezTo>
                      <a:pt x="1152" y="6958"/>
                      <a:pt x="1558" y="6810"/>
                      <a:pt x="1980" y="6810"/>
                    </a:cubicBezTo>
                    <a:cubicBezTo>
                      <a:pt x="2302" y="6810"/>
                      <a:pt x="2633" y="6896"/>
                      <a:pt x="2906" y="7048"/>
                    </a:cubicBezTo>
                    <a:cubicBezTo>
                      <a:pt x="3566" y="7427"/>
                      <a:pt x="3945" y="8101"/>
                      <a:pt x="4155" y="8802"/>
                    </a:cubicBezTo>
                    <a:cubicBezTo>
                      <a:pt x="4366" y="9504"/>
                      <a:pt x="4436" y="10248"/>
                      <a:pt x="4619" y="10950"/>
                    </a:cubicBezTo>
                    <a:cubicBezTo>
                      <a:pt x="4731" y="11512"/>
                      <a:pt x="4970" y="12059"/>
                      <a:pt x="5321" y="12494"/>
                    </a:cubicBezTo>
                    <a:cubicBezTo>
                      <a:pt x="4731" y="12775"/>
                      <a:pt x="4198" y="13140"/>
                      <a:pt x="3776" y="13631"/>
                    </a:cubicBezTo>
                    <a:cubicBezTo>
                      <a:pt x="2597" y="14979"/>
                      <a:pt x="2401" y="17056"/>
                      <a:pt x="1011" y="18165"/>
                    </a:cubicBezTo>
                    <a:lnTo>
                      <a:pt x="1151" y="20973"/>
                    </a:lnTo>
                    <a:cubicBezTo>
                      <a:pt x="1320" y="19260"/>
                      <a:pt x="1853" y="17618"/>
                      <a:pt x="2752" y="16158"/>
                    </a:cubicBezTo>
                    <a:cubicBezTo>
                      <a:pt x="3313" y="15246"/>
                      <a:pt x="4071" y="14389"/>
                      <a:pt x="5054" y="13926"/>
                    </a:cubicBezTo>
                    <a:cubicBezTo>
                      <a:pt x="5458" y="13747"/>
                      <a:pt x="5912" y="13651"/>
                      <a:pt x="6362" y="13651"/>
                    </a:cubicBezTo>
                    <a:cubicBezTo>
                      <a:pt x="7004" y="13651"/>
                      <a:pt x="7637" y="13847"/>
                      <a:pt x="8100" y="14277"/>
                    </a:cubicBezTo>
                    <a:cubicBezTo>
                      <a:pt x="8984" y="15091"/>
                      <a:pt x="9054" y="16439"/>
                      <a:pt x="8942" y="17632"/>
                    </a:cubicBezTo>
                    <a:cubicBezTo>
                      <a:pt x="8928" y="17913"/>
                      <a:pt x="8900" y="18207"/>
                      <a:pt x="8858" y="18488"/>
                    </a:cubicBezTo>
                    <a:cubicBezTo>
                      <a:pt x="8619" y="20004"/>
                      <a:pt x="8058" y="21211"/>
                      <a:pt x="6865" y="22180"/>
                    </a:cubicBezTo>
                    <a:cubicBezTo>
                      <a:pt x="5742" y="23092"/>
                      <a:pt x="4352" y="23584"/>
                      <a:pt x="3047" y="24244"/>
                    </a:cubicBezTo>
                    <a:cubicBezTo>
                      <a:pt x="1755" y="24917"/>
                      <a:pt x="492" y="25830"/>
                      <a:pt x="0" y="27191"/>
                    </a:cubicBezTo>
                    <a:cubicBezTo>
                      <a:pt x="295" y="28034"/>
                      <a:pt x="674" y="28806"/>
                      <a:pt x="1250" y="29508"/>
                    </a:cubicBezTo>
                    <a:cubicBezTo>
                      <a:pt x="716" y="28637"/>
                      <a:pt x="772" y="27444"/>
                      <a:pt x="1334" y="26574"/>
                    </a:cubicBezTo>
                    <a:cubicBezTo>
                      <a:pt x="1783" y="25872"/>
                      <a:pt x="2541" y="25423"/>
                      <a:pt x="3285" y="25016"/>
                    </a:cubicBezTo>
                    <a:cubicBezTo>
                      <a:pt x="4492" y="24356"/>
                      <a:pt x="5714" y="23738"/>
                      <a:pt x="6823" y="22896"/>
                    </a:cubicBezTo>
                    <a:cubicBezTo>
                      <a:pt x="7805" y="22138"/>
                      <a:pt x="8409" y="21296"/>
                      <a:pt x="8830" y="20187"/>
                    </a:cubicBezTo>
                    <a:cubicBezTo>
                      <a:pt x="8844" y="20524"/>
                      <a:pt x="8928" y="20861"/>
                      <a:pt x="9054" y="21197"/>
                    </a:cubicBezTo>
                    <a:cubicBezTo>
                      <a:pt x="9492" y="22319"/>
                      <a:pt x="10664" y="23108"/>
                      <a:pt x="11854" y="23108"/>
                    </a:cubicBezTo>
                    <a:cubicBezTo>
                      <a:pt x="11885" y="23108"/>
                      <a:pt x="11915" y="23108"/>
                      <a:pt x="11946" y="23107"/>
                    </a:cubicBezTo>
                    <a:cubicBezTo>
                      <a:pt x="12690" y="23064"/>
                      <a:pt x="13392" y="22798"/>
                      <a:pt x="14108" y="22671"/>
                    </a:cubicBezTo>
                    <a:cubicBezTo>
                      <a:pt x="14310" y="22632"/>
                      <a:pt x="14523" y="22609"/>
                      <a:pt x="14735" y="22609"/>
                    </a:cubicBezTo>
                    <a:cubicBezTo>
                      <a:pt x="15272" y="22609"/>
                      <a:pt x="15805" y="22756"/>
                      <a:pt x="16157" y="23149"/>
                    </a:cubicBezTo>
                    <a:cubicBezTo>
                      <a:pt x="16649" y="22348"/>
                      <a:pt x="16929" y="21745"/>
                      <a:pt x="17407" y="20973"/>
                    </a:cubicBezTo>
                    <a:cubicBezTo>
                      <a:pt x="16991" y="20537"/>
                      <a:pt x="16385" y="20372"/>
                      <a:pt x="15780" y="20372"/>
                    </a:cubicBezTo>
                    <a:cubicBezTo>
                      <a:pt x="15546" y="20372"/>
                      <a:pt x="15313" y="20396"/>
                      <a:pt x="15091" y="20439"/>
                    </a:cubicBezTo>
                    <a:cubicBezTo>
                      <a:pt x="14276" y="20580"/>
                      <a:pt x="13504" y="20931"/>
                      <a:pt x="12704" y="21085"/>
                    </a:cubicBezTo>
                    <a:cubicBezTo>
                      <a:pt x="12479" y="21124"/>
                      <a:pt x="12244" y="21147"/>
                      <a:pt x="12012" y="21147"/>
                    </a:cubicBezTo>
                    <a:cubicBezTo>
                      <a:pt x="11404" y="21147"/>
                      <a:pt x="10804" y="20992"/>
                      <a:pt x="10388" y="20566"/>
                    </a:cubicBezTo>
                    <a:cubicBezTo>
                      <a:pt x="9897" y="20060"/>
                      <a:pt x="9770" y="19316"/>
                      <a:pt x="9672" y="18615"/>
                    </a:cubicBezTo>
                    <a:cubicBezTo>
                      <a:pt x="9546" y="17814"/>
                      <a:pt x="9419" y="17014"/>
                      <a:pt x="9293" y="16214"/>
                    </a:cubicBezTo>
                    <a:cubicBezTo>
                      <a:pt x="9251" y="15947"/>
                      <a:pt x="9223" y="15639"/>
                      <a:pt x="9405" y="15428"/>
                    </a:cubicBezTo>
                    <a:cubicBezTo>
                      <a:pt x="9531" y="15285"/>
                      <a:pt x="9699" y="15238"/>
                      <a:pt x="9885" y="15238"/>
                    </a:cubicBezTo>
                    <a:cubicBezTo>
                      <a:pt x="10136" y="15238"/>
                      <a:pt x="10419" y="15323"/>
                      <a:pt x="10669" y="15372"/>
                    </a:cubicBezTo>
                    <a:cubicBezTo>
                      <a:pt x="10804" y="15399"/>
                      <a:pt x="10940" y="15412"/>
                      <a:pt x="11075" y="15412"/>
                    </a:cubicBezTo>
                    <a:cubicBezTo>
                      <a:pt x="11918" y="15412"/>
                      <a:pt x="12739" y="14916"/>
                      <a:pt x="13392" y="14347"/>
                    </a:cubicBezTo>
                    <a:cubicBezTo>
                      <a:pt x="14136" y="13701"/>
                      <a:pt x="14838" y="12929"/>
                      <a:pt x="15778" y="12564"/>
                    </a:cubicBezTo>
                    <a:cubicBezTo>
                      <a:pt x="16133" y="12424"/>
                      <a:pt x="16514" y="12355"/>
                      <a:pt x="16897" y="12355"/>
                    </a:cubicBezTo>
                    <a:cubicBezTo>
                      <a:pt x="17470" y="12355"/>
                      <a:pt x="18047" y="12509"/>
                      <a:pt x="18544" y="12803"/>
                    </a:cubicBezTo>
                    <a:cubicBezTo>
                      <a:pt x="19358" y="13294"/>
                      <a:pt x="20060" y="14095"/>
                      <a:pt x="20158" y="15035"/>
                    </a:cubicBezTo>
                    <a:cubicBezTo>
                      <a:pt x="20200" y="14333"/>
                      <a:pt x="20481" y="13603"/>
                      <a:pt x="20214" y="12943"/>
                    </a:cubicBezTo>
                    <a:cubicBezTo>
                      <a:pt x="19812" y="11939"/>
                      <a:pt x="18707" y="11381"/>
                      <a:pt x="17631" y="11381"/>
                    </a:cubicBezTo>
                    <a:cubicBezTo>
                      <a:pt x="17580" y="11381"/>
                      <a:pt x="17528" y="11383"/>
                      <a:pt x="17477" y="11385"/>
                    </a:cubicBezTo>
                    <a:cubicBezTo>
                      <a:pt x="16354" y="11455"/>
                      <a:pt x="15315" y="12017"/>
                      <a:pt x="14459" y="12733"/>
                    </a:cubicBezTo>
                    <a:cubicBezTo>
                      <a:pt x="13743" y="13336"/>
                      <a:pt x="13069" y="14052"/>
                      <a:pt x="12171" y="14375"/>
                    </a:cubicBezTo>
                    <a:cubicBezTo>
                      <a:pt x="11844" y="14486"/>
                      <a:pt x="11505" y="14535"/>
                      <a:pt x="11163" y="14535"/>
                    </a:cubicBezTo>
                    <a:cubicBezTo>
                      <a:pt x="10333" y="14535"/>
                      <a:pt x="9490" y="14242"/>
                      <a:pt x="8774" y="13814"/>
                    </a:cubicBezTo>
                    <a:cubicBezTo>
                      <a:pt x="8367" y="13575"/>
                      <a:pt x="7946" y="13196"/>
                      <a:pt x="8058" y="12733"/>
                    </a:cubicBezTo>
                    <a:cubicBezTo>
                      <a:pt x="8128" y="12424"/>
                      <a:pt x="8423" y="12213"/>
                      <a:pt x="8732" y="12143"/>
                    </a:cubicBezTo>
                    <a:cubicBezTo>
                      <a:pt x="8882" y="12111"/>
                      <a:pt x="9029" y="12099"/>
                      <a:pt x="9176" y="12099"/>
                    </a:cubicBezTo>
                    <a:cubicBezTo>
                      <a:pt x="9345" y="12099"/>
                      <a:pt x="9514" y="12114"/>
                      <a:pt x="9686" y="12129"/>
                    </a:cubicBezTo>
                    <a:cubicBezTo>
                      <a:pt x="9717" y="12130"/>
                      <a:pt x="9748" y="12130"/>
                      <a:pt x="9779" y="12130"/>
                    </a:cubicBezTo>
                    <a:cubicBezTo>
                      <a:pt x="11221" y="12130"/>
                      <a:pt x="12654" y="11488"/>
                      <a:pt x="13603" y="10403"/>
                    </a:cubicBezTo>
                    <a:cubicBezTo>
                      <a:pt x="14557" y="9294"/>
                      <a:pt x="15006" y="7750"/>
                      <a:pt x="14754" y="6304"/>
                    </a:cubicBezTo>
                    <a:cubicBezTo>
                      <a:pt x="14669" y="5770"/>
                      <a:pt x="14487" y="5265"/>
                      <a:pt x="14445" y="4732"/>
                    </a:cubicBezTo>
                    <a:cubicBezTo>
                      <a:pt x="14389" y="4198"/>
                      <a:pt x="14487" y="3637"/>
                      <a:pt x="14866" y="3244"/>
                    </a:cubicBezTo>
                    <a:cubicBezTo>
                      <a:pt x="15070" y="3040"/>
                      <a:pt x="15396" y="2915"/>
                      <a:pt x="15700" y="2915"/>
                    </a:cubicBezTo>
                    <a:cubicBezTo>
                      <a:pt x="15925" y="2915"/>
                      <a:pt x="16139" y="2983"/>
                      <a:pt x="16282" y="3139"/>
                    </a:cubicBezTo>
                    <a:lnTo>
                      <a:pt x="16282" y="3139"/>
                    </a:lnTo>
                    <a:cubicBezTo>
                      <a:pt x="14848" y="1473"/>
                      <a:pt x="12549" y="336"/>
                      <a:pt x="103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0"/>
              <p:cNvSpPr/>
              <p:nvPr/>
            </p:nvSpPr>
            <p:spPr>
              <a:xfrm>
                <a:off x="3863850" y="2301950"/>
                <a:ext cx="598000" cy="553500"/>
              </a:xfrm>
              <a:custGeom>
                <a:avLst/>
                <a:gdLst/>
                <a:ahLst/>
                <a:cxnLst/>
                <a:rect l="l" t="t" r="r" b="b"/>
                <a:pathLst>
                  <a:path w="23920" h="22140" extrusionOk="0">
                    <a:moveTo>
                      <a:pt x="21323" y="1"/>
                    </a:moveTo>
                    <a:cubicBezTo>
                      <a:pt x="19638" y="4016"/>
                      <a:pt x="16677" y="7427"/>
                      <a:pt x="13125" y="9939"/>
                    </a:cubicBezTo>
                    <a:cubicBezTo>
                      <a:pt x="11834" y="10852"/>
                      <a:pt x="10416" y="11652"/>
                      <a:pt x="8872" y="12017"/>
                    </a:cubicBezTo>
                    <a:cubicBezTo>
                      <a:pt x="8314" y="12154"/>
                      <a:pt x="7734" y="12227"/>
                      <a:pt x="7155" y="12227"/>
                    </a:cubicBezTo>
                    <a:cubicBezTo>
                      <a:pt x="6134" y="12227"/>
                      <a:pt x="5118" y="11999"/>
                      <a:pt x="4239" y="11497"/>
                    </a:cubicBezTo>
                    <a:cubicBezTo>
                      <a:pt x="3903" y="11301"/>
                      <a:pt x="3608" y="11090"/>
                      <a:pt x="3327" y="10852"/>
                    </a:cubicBezTo>
                    <a:cubicBezTo>
                      <a:pt x="2667" y="10262"/>
                      <a:pt x="2148" y="9560"/>
                      <a:pt x="1671" y="8816"/>
                    </a:cubicBezTo>
                    <a:cubicBezTo>
                      <a:pt x="1643" y="10725"/>
                      <a:pt x="1221" y="12508"/>
                      <a:pt x="632" y="14431"/>
                    </a:cubicBezTo>
                    <a:cubicBezTo>
                      <a:pt x="0" y="16565"/>
                      <a:pt x="492" y="18586"/>
                      <a:pt x="2036" y="19723"/>
                    </a:cubicBezTo>
                    <a:lnTo>
                      <a:pt x="3636" y="20987"/>
                    </a:lnTo>
                    <a:cubicBezTo>
                      <a:pt x="3678" y="21029"/>
                      <a:pt x="3706" y="21043"/>
                      <a:pt x="3748" y="21085"/>
                    </a:cubicBezTo>
                    <a:lnTo>
                      <a:pt x="3776" y="21099"/>
                    </a:lnTo>
                    <a:cubicBezTo>
                      <a:pt x="4380" y="21534"/>
                      <a:pt x="5124" y="21871"/>
                      <a:pt x="6036" y="22025"/>
                    </a:cubicBezTo>
                    <a:cubicBezTo>
                      <a:pt x="6472" y="22103"/>
                      <a:pt x="6908" y="22139"/>
                      <a:pt x="7341" y="22139"/>
                    </a:cubicBezTo>
                    <a:cubicBezTo>
                      <a:pt x="11160" y="22139"/>
                      <a:pt x="14805" y="19308"/>
                      <a:pt x="17238" y="16635"/>
                    </a:cubicBezTo>
                    <a:cubicBezTo>
                      <a:pt x="20003" y="13589"/>
                      <a:pt x="22249" y="9771"/>
                      <a:pt x="23274" y="5742"/>
                    </a:cubicBezTo>
                    <a:cubicBezTo>
                      <a:pt x="23751" y="3861"/>
                      <a:pt x="23920" y="1938"/>
                      <a:pt x="23653" y="43"/>
                    </a:cubicBezTo>
                    <a:cubicBezTo>
                      <a:pt x="22881" y="15"/>
                      <a:pt x="22095" y="15"/>
                      <a:pt x="21323"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0"/>
              <p:cNvSpPr/>
              <p:nvPr/>
            </p:nvSpPr>
            <p:spPr>
              <a:xfrm>
                <a:off x="3380600" y="1736975"/>
                <a:ext cx="479400" cy="678350"/>
              </a:xfrm>
              <a:custGeom>
                <a:avLst/>
                <a:gdLst/>
                <a:ahLst/>
                <a:cxnLst/>
                <a:rect l="l" t="t" r="r" b="b"/>
                <a:pathLst>
                  <a:path w="19176" h="27134" extrusionOk="0">
                    <a:moveTo>
                      <a:pt x="8160" y="1"/>
                    </a:moveTo>
                    <a:cubicBezTo>
                      <a:pt x="7070" y="1"/>
                      <a:pt x="5999" y="203"/>
                      <a:pt x="4998" y="547"/>
                    </a:cubicBezTo>
                    <a:cubicBezTo>
                      <a:pt x="3173" y="1179"/>
                      <a:pt x="1573" y="2302"/>
                      <a:pt x="1" y="3425"/>
                    </a:cubicBezTo>
                    <a:lnTo>
                      <a:pt x="15245" y="27134"/>
                    </a:lnTo>
                    <a:cubicBezTo>
                      <a:pt x="16312" y="26558"/>
                      <a:pt x="17295" y="25449"/>
                      <a:pt x="17758" y="24256"/>
                    </a:cubicBezTo>
                    <a:cubicBezTo>
                      <a:pt x="18235" y="23063"/>
                      <a:pt x="18460" y="21730"/>
                      <a:pt x="18628" y="20396"/>
                    </a:cubicBezTo>
                    <a:cubicBezTo>
                      <a:pt x="18965" y="17953"/>
                      <a:pt x="19176" y="15469"/>
                      <a:pt x="18937" y="12914"/>
                    </a:cubicBezTo>
                    <a:cubicBezTo>
                      <a:pt x="18699" y="10373"/>
                      <a:pt x="17983" y="7762"/>
                      <a:pt x="16635" y="5474"/>
                    </a:cubicBezTo>
                    <a:cubicBezTo>
                      <a:pt x="15287" y="3200"/>
                      <a:pt x="13224" y="1263"/>
                      <a:pt x="10908" y="463"/>
                    </a:cubicBezTo>
                    <a:cubicBezTo>
                      <a:pt x="9999" y="143"/>
                      <a:pt x="9073" y="1"/>
                      <a:pt x="8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0"/>
              <p:cNvSpPr/>
              <p:nvPr/>
            </p:nvSpPr>
            <p:spPr>
              <a:xfrm>
                <a:off x="3263750" y="1789350"/>
                <a:ext cx="561525" cy="643650"/>
              </a:xfrm>
              <a:custGeom>
                <a:avLst/>
                <a:gdLst/>
                <a:ahLst/>
                <a:cxnLst/>
                <a:rect l="l" t="t" r="r" b="b"/>
                <a:pathLst>
                  <a:path w="22461" h="25746" extrusionOk="0">
                    <a:moveTo>
                      <a:pt x="9541" y="1"/>
                    </a:moveTo>
                    <a:cubicBezTo>
                      <a:pt x="5524" y="1"/>
                      <a:pt x="1186" y="2870"/>
                      <a:pt x="422" y="6860"/>
                    </a:cubicBezTo>
                    <a:cubicBezTo>
                      <a:pt x="0" y="9050"/>
                      <a:pt x="492" y="11324"/>
                      <a:pt x="1474" y="13332"/>
                    </a:cubicBezTo>
                    <a:cubicBezTo>
                      <a:pt x="2443" y="15325"/>
                      <a:pt x="3889" y="17066"/>
                      <a:pt x="5391" y="18694"/>
                    </a:cubicBezTo>
                    <a:cubicBezTo>
                      <a:pt x="7609" y="21066"/>
                      <a:pt x="10065" y="23284"/>
                      <a:pt x="12985" y="24660"/>
                    </a:cubicBezTo>
                    <a:cubicBezTo>
                      <a:pt x="14287" y="25284"/>
                      <a:pt x="15689" y="25745"/>
                      <a:pt x="17133" y="25745"/>
                    </a:cubicBezTo>
                    <a:cubicBezTo>
                      <a:pt x="17215" y="25745"/>
                      <a:pt x="17297" y="25744"/>
                      <a:pt x="17379" y="25741"/>
                    </a:cubicBezTo>
                    <a:cubicBezTo>
                      <a:pt x="18909" y="25685"/>
                      <a:pt x="20453" y="25039"/>
                      <a:pt x="21365" y="23832"/>
                    </a:cubicBezTo>
                    <a:cubicBezTo>
                      <a:pt x="22460" y="22358"/>
                      <a:pt x="22460" y="20322"/>
                      <a:pt x="22278" y="18469"/>
                    </a:cubicBezTo>
                    <a:cubicBezTo>
                      <a:pt x="22011" y="15830"/>
                      <a:pt x="21449" y="13233"/>
                      <a:pt x="20607" y="10721"/>
                    </a:cubicBezTo>
                    <a:cubicBezTo>
                      <a:pt x="19835" y="8419"/>
                      <a:pt x="18810" y="6159"/>
                      <a:pt x="17308" y="4264"/>
                    </a:cubicBezTo>
                    <a:cubicBezTo>
                      <a:pt x="15792" y="2355"/>
                      <a:pt x="13743" y="824"/>
                      <a:pt x="11399" y="221"/>
                    </a:cubicBezTo>
                    <a:cubicBezTo>
                      <a:pt x="10798" y="72"/>
                      <a:pt x="10173" y="1"/>
                      <a:pt x="95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0"/>
              <p:cNvSpPr/>
              <p:nvPr/>
            </p:nvSpPr>
            <p:spPr>
              <a:xfrm>
                <a:off x="3286200" y="1813550"/>
                <a:ext cx="520475" cy="596250"/>
              </a:xfrm>
              <a:custGeom>
                <a:avLst/>
                <a:gdLst/>
                <a:ahLst/>
                <a:cxnLst/>
                <a:rect l="l" t="t" r="r" b="b"/>
                <a:pathLst>
                  <a:path w="20819" h="23850" extrusionOk="0">
                    <a:moveTo>
                      <a:pt x="8819" y="1"/>
                    </a:moveTo>
                    <a:cubicBezTo>
                      <a:pt x="5104" y="1"/>
                      <a:pt x="1085" y="2669"/>
                      <a:pt x="394" y="6342"/>
                    </a:cubicBezTo>
                    <a:cubicBezTo>
                      <a:pt x="1" y="8363"/>
                      <a:pt x="478" y="10483"/>
                      <a:pt x="1376" y="12350"/>
                    </a:cubicBezTo>
                    <a:cubicBezTo>
                      <a:pt x="2261" y="14203"/>
                      <a:pt x="3594" y="15817"/>
                      <a:pt x="4998" y="17333"/>
                    </a:cubicBezTo>
                    <a:cubicBezTo>
                      <a:pt x="7034" y="19523"/>
                      <a:pt x="9322" y="21572"/>
                      <a:pt x="12045" y="22864"/>
                    </a:cubicBezTo>
                    <a:cubicBezTo>
                      <a:pt x="13265" y="23427"/>
                      <a:pt x="14588" y="23849"/>
                      <a:pt x="15927" y="23849"/>
                    </a:cubicBezTo>
                    <a:cubicBezTo>
                      <a:pt x="15990" y="23849"/>
                      <a:pt x="16053" y="23848"/>
                      <a:pt x="16116" y="23846"/>
                    </a:cubicBezTo>
                    <a:cubicBezTo>
                      <a:pt x="17519" y="23790"/>
                      <a:pt x="18951" y="23187"/>
                      <a:pt x="19793" y="22064"/>
                    </a:cubicBezTo>
                    <a:cubicBezTo>
                      <a:pt x="20818" y="20688"/>
                      <a:pt x="20818" y="18821"/>
                      <a:pt x="20636" y="17108"/>
                    </a:cubicBezTo>
                    <a:cubicBezTo>
                      <a:pt x="20397" y="14666"/>
                      <a:pt x="19864" y="12265"/>
                      <a:pt x="19092" y="9921"/>
                    </a:cubicBezTo>
                    <a:cubicBezTo>
                      <a:pt x="18376" y="7788"/>
                      <a:pt x="17449" y="5696"/>
                      <a:pt x="16045" y="3941"/>
                    </a:cubicBezTo>
                    <a:cubicBezTo>
                      <a:pt x="14642" y="2173"/>
                      <a:pt x="12719" y="755"/>
                      <a:pt x="10543" y="207"/>
                    </a:cubicBezTo>
                    <a:cubicBezTo>
                      <a:pt x="9985" y="68"/>
                      <a:pt x="9406" y="1"/>
                      <a:pt x="8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0"/>
              <p:cNvSpPr/>
              <p:nvPr/>
            </p:nvSpPr>
            <p:spPr>
              <a:xfrm>
                <a:off x="3360600" y="1920225"/>
                <a:ext cx="279725" cy="265675"/>
              </a:xfrm>
              <a:custGeom>
                <a:avLst/>
                <a:gdLst/>
                <a:ahLst/>
                <a:cxnLst/>
                <a:rect l="l" t="t" r="r" b="b"/>
                <a:pathLst>
                  <a:path w="11189" h="10627" extrusionOk="0">
                    <a:moveTo>
                      <a:pt x="4906" y="1"/>
                    </a:moveTo>
                    <a:cubicBezTo>
                      <a:pt x="4165" y="1"/>
                      <a:pt x="3436" y="185"/>
                      <a:pt x="2780" y="573"/>
                    </a:cubicBezTo>
                    <a:cubicBezTo>
                      <a:pt x="548" y="1906"/>
                      <a:pt x="1" y="5107"/>
                      <a:pt x="1559" y="7718"/>
                    </a:cubicBezTo>
                    <a:cubicBezTo>
                      <a:pt x="2658" y="9560"/>
                      <a:pt x="4505" y="10626"/>
                      <a:pt x="6282" y="10626"/>
                    </a:cubicBezTo>
                    <a:cubicBezTo>
                      <a:pt x="7023" y="10626"/>
                      <a:pt x="7752" y="10441"/>
                      <a:pt x="8409" y="10048"/>
                    </a:cubicBezTo>
                    <a:cubicBezTo>
                      <a:pt x="10641" y="8728"/>
                      <a:pt x="11188" y="5528"/>
                      <a:pt x="9644" y="2917"/>
                    </a:cubicBezTo>
                    <a:cubicBezTo>
                      <a:pt x="8544" y="1063"/>
                      <a:pt x="6688" y="1"/>
                      <a:pt x="4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0"/>
              <p:cNvSpPr/>
              <p:nvPr/>
            </p:nvSpPr>
            <p:spPr>
              <a:xfrm>
                <a:off x="3360950" y="1920625"/>
                <a:ext cx="179350" cy="265200"/>
              </a:xfrm>
              <a:custGeom>
                <a:avLst/>
                <a:gdLst/>
                <a:ahLst/>
                <a:cxnLst/>
                <a:rect l="l" t="t" r="r" b="b"/>
                <a:pathLst>
                  <a:path w="7174" h="10608" extrusionOk="0">
                    <a:moveTo>
                      <a:pt x="4909" y="0"/>
                    </a:moveTo>
                    <a:cubicBezTo>
                      <a:pt x="4167" y="0"/>
                      <a:pt x="3438" y="183"/>
                      <a:pt x="2780" y="571"/>
                    </a:cubicBezTo>
                    <a:cubicBezTo>
                      <a:pt x="562" y="1904"/>
                      <a:pt x="1" y="5105"/>
                      <a:pt x="1559" y="7716"/>
                    </a:cubicBezTo>
                    <a:cubicBezTo>
                      <a:pt x="2626" y="9527"/>
                      <a:pt x="4451" y="10579"/>
                      <a:pt x="6205" y="10607"/>
                    </a:cubicBezTo>
                    <a:cubicBezTo>
                      <a:pt x="5237" y="10130"/>
                      <a:pt x="4380" y="9330"/>
                      <a:pt x="3749" y="8277"/>
                    </a:cubicBezTo>
                    <a:cubicBezTo>
                      <a:pt x="2191" y="5666"/>
                      <a:pt x="2752" y="2466"/>
                      <a:pt x="4984" y="1132"/>
                    </a:cubicBezTo>
                    <a:cubicBezTo>
                      <a:pt x="5634" y="740"/>
                      <a:pt x="6349" y="556"/>
                      <a:pt x="7091" y="556"/>
                    </a:cubicBezTo>
                    <a:cubicBezTo>
                      <a:pt x="7119" y="556"/>
                      <a:pt x="7146" y="556"/>
                      <a:pt x="7174" y="557"/>
                    </a:cubicBezTo>
                    <a:cubicBezTo>
                      <a:pt x="6448" y="194"/>
                      <a:pt x="5671" y="0"/>
                      <a:pt x="4909"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0"/>
              <p:cNvSpPr/>
              <p:nvPr/>
            </p:nvSpPr>
            <p:spPr>
              <a:xfrm>
                <a:off x="3505200" y="1989925"/>
                <a:ext cx="100725" cy="143550"/>
              </a:xfrm>
              <a:custGeom>
                <a:avLst/>
                <a:gdLst/>
                <a:ahLst/>
                <a:cxnLst/>
                <a:rect l="l" t="t" r="r" b="b"/>
                <a:pathLst>
                  <a:path w="4029" h="5742" extrusionOk="0">
                    <a:moveTo>
                      <a:pt x="1749" y="0"/>
                    </a:moveTo>
                    <a:cubicBezTo>
                      <a:pt x="1685" y="0"/>
                      <a:pt x="1622" y="6"/>
                      <a:pt x="1558" y="17"/>
                    </a:cubicBezTo>
                    <a:cubicBezTo>
                      <a:pt x="576" y="171"/>
                      <a:pt x="0" y="1575"/>
                      <a:pt x="239" y="3147"/>
                    </a:cubicBezTo>
                    <a:cubicBezTo>
                      <a:pt x="477" y="4644"/>
                      <a:pt x="1379" y="5742"/>
                      <a:pt x="2306" y="5742"/>
                    </a:cubicBezTo>
                    <a:cubicBezTo>
                      <a:pt x="2361" y="5742"/>
                      <a:pt x="2416" y="5738"/>
                      <a:pt x="2471" y="5730"/>
                    </a:cubicBezTo>
                    <a:cubicBezTo>
                      <a:pt x="3453" y="5575"/>
                      <a:pt x="4029" y="4172"/>
                      <a:pt x="3790" y="2585"/>
                    </a:cubicBezTo>
                    <a:cubicBezTo>
                      <a:pt x="3554" y="1115"/>
                      <a:pt x="2667" y="0"/>
                      <a:pt x="1749"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0"/>
              <p:cNvSpPr/>
              <p:nvPr/>
            </p:nvSpPr>
            <p:spPr>
              <a:xfrm>
                <a:off x="3686625" y="2868000"/>
                <a:ext cx="493075" cy="433775"/>
              </a:xfrm>
              <a:custGeom>
                <a:avLst/>
                <a:gdLst/>
                <a:ahLst/>
                <a:cxnLst/>
                <a:rect l="l" t="t" r="r" b="b"/>
                <a:pathLst>
                  <a:path w="19723" h="17351" extrusionOk="0">
                    <a:moveTo>
                      <a:pt x="5978" y="0"/>
                    </a:moveTo>
                    <a:cubicBezTo>
                      <a:pt x="5271" y="0"/>
                      <a:pt x="4571" y="122"/>
                      <a:pt x="3917" y="408"/>
                    </a:cubicBezTo>
                    <a:cubicBezTo>
                      <a:pt x="2288" y="1124"/>
                      <a:pt x="1222" y="2766"/>
                      <a:pt x="702" y="4493"/>
                    </a:cubicBezTo>
                    <a:cubicBezTo>
                      <a:pt x="0" y="6865"/>
                      <a:pt x="253" y="9504"/>
                      <a:pt x="1362" y="11736"/>
                    </a:cubicBezTo>
                    <a:cubicBezTo>
                      <a:pt x="2457" y="13968"/>
                      <a:pt x="4408" y="15751"/>
                      <a:pt x="6724" y="16663"/>
                    </a:cubicBezTo>
                    <a:cubicBezTo>
                      <a:pt x="7869" y="17121"/>
                      <a:pt x="9106" y="17351"/>
                      <a:pt x="10341" y="17351"/>
                    </a:cubicBezTo>
                    <a:cubicBezTo>
                      <a:pt x="12288" y="17351"/>
                      <a:pt x="14229" y="16781"/>
                      <a:pt x="15792" y="15639"/>
                    </a:cubicBezTo>
                    <a:cubicBezTo>
                      <a:pt x="18361" y="13758"/>
                      <a:pt x="19723" y="10305"/>
                      <a:pt x="18923" y="7230"/>
                    </a:cubicBezTo>
                    <a:cubicBezTo>
                      <a:pt x="18375" y="5069"/>
                      <a:pt x="16733" y="3230"/>
                      <a:pt x="14669" y="2373"/>
                    </a:cubicBezTo>
                    <a:cubicBezTo>
                      <a:pt x="14655" y="2373"/>
                      <a:pt x="14655" y="2345"/>
                      <a:pt x="14641" y="2345"/>
                    </a:cubicBezTo>
                    <a:cubicBezTo>
                      <a:pt x="13617" y="1924"/>
                      <a:pt x="12620" y="1994"/>
                      <a:pt x="11581" y="1770"/>
                    </a:cubicBezTo>
                    <a:cubicBezTo>
                      <a:pt x="10655" y="1559"/>
                      <a:pt x="9812" y="1054"/>
                      <a:pt x="8914" y="647"/>
                    </a:cubicBezTo>
                    <a:cubicBezTo>
                      <a:pt x="8591" y="492"/>
                      <a:pt x="8240" y="366"/>
                      <a:pt x="7889" y="268"/>
                    </a:cubicBezTo>
                    <a:cubicBezTo>
                      <a:pt x="7267" y="101"/>
                      <a:pt x="6620" y="0"/>
                      <a:pt x="5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0"/>
              <p:cNvSpPr/>
              <p:nvPr/>
            </p:nvSpPr>
            <p:spPr>
              <a:xfrm>
                <a:off x="3741725" y="2923850"/>
                <a:ext cx="177600" cy="303775"/>
              </a:xfrm>
              <a:custGeom>
                <a:avLst/>
                <a:gdLst/>
                <a:ahLst/>
                <a:cxnLst/>
                <a:rect l="l" t="t" r="r" b="b"/>
                <a:pathLst>
                  <a:path w="7104" h="12151" extrusionOk="0">
                    <a:moveTo>
                      <a:pt x="4218" y="0"/>
                    </a:moveTo>
                    <a:cubicBezTo>
                      <a:pt x="3690" y="0"/>
                      <a:pt x="3174" y="98"/>
                      <a:pt x="2780" y="266"/>
                    </a:cubicBezTo>
                    <a:cubicBezTo>
                      <a:pt x="1432" y="869"/>
                      <a:pt x="520" y="2259"/>
                      <a:pt x="253" y="3719"/>
                    </a:cubicBezTo>
                    <a:cubicBezTo>
                      <a:pt x="0" y="5165"/>
                      <a:pt x="281" y="6681"/>
                      <a:pt x="786" y="8085"/>
                    </a:cubicBezTo>
                    <a:cubicBezTo>
                      <a:pt x="1334" y="9573"/>
                      <a:pt x="2190" y="11046"/>
                      <a:pt x="3580" y="11819"/>
                    </a:cubicBezTo>
                    <a:cubicBezTo>
                      <a:pt x="3933" y="12008"/>
                      <a:pt x="4345" y="12150"/>
                      <a:pt x="4740" y="12150"/>
                    </a:cubicBezTo>
                    <a:cubicBezTo>
                      <a:pt x="4989" y="12150"/>
                      <a:pt x="5230" y="12094"/>
                      <a:pt x="5447" y="11959"/>
                    </a:cubicBezTo>
                    <a:cubicBezTo>
                      <a:pt x="5924" y="11664"/>
                      <a:pt x="6121" y="11046"/>
                      <a:pt x="6106" y="10471"/>
                    </a:cubicBezTo>
                    <a:cubicBezTo>
                      <a:pt x="6078" y="9909"/>
                      <a:pt x="5896" y="9362"/>
                      <a:pt x="5770" y="8801"/>
                    </a:cubicBezTo>
                    <a:cubicBezTo>
                      <a:pt x="5447" y="7467"/>
                      <a:pt x="5489" y="6063"/>
                      <a:pt x="5896" y="4758"/>
                    </a:cubicBezTo>
                    <a:cubicBezTo>
                      <a:pt x="6191" y="3775"/>
                      <a:pt x="7103" y="1950"/>
                      <a:pt x="6457" y="940"/>
                    </a:cubicBezTo>
                    <a:cubicBezTo>
                      <a:pt x="6018" y="272"/>
                      <a:pt x="5101" y="0"/>
                      <a:pt x="4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0"/>
              <p:cNvSpPr/>
              <p:nvPr/>
            </p:nvSpPr>
            <p:spPr>
              <a:xfrm>
                <a:off x="3782425" y="2974625"/>
                <a:ext cx="76875" cy="191500"/>
              </a:xfrm>
              <a:custGeom>
                <a:avLst/>
                <a:gdLst/>
                <a:ahLst/>
                <a:cxnLst/>
                <a:rect l="l" t="t" r="r" b="b"/>
                <a:pathLst>
                  <a:path w="3075" h="7660" extrusionOk="0">
                    <a:moveTo>
                      <a:pt x="2088" y="1"/>
                    </a:moveTo>
                    <a:cubicBezTo>
                      <a:pt x="1610" y="1"/>
                      <a:pt x="1166" y="393"/>
                      <a:pt x="899" y="818"/>
                    </a:cubicBezTo>
                    <a:cubicBezTo>
                      <a:pt x="141" y="1983"/>
                      <a:pt x="1" y="3471"/>
                      <a:pt x="352" y="4804"/>
                    </a:cubicBezTo>
                    <a:cubicBezTo>
                      <a:pt x="482" y="5280"/>
                      <a:pt x="1389" y="7659"/>
                      <a:pt x="2217" y="7659"/>
                    </a:cubicBezTo>
                    <a:cubicBezTo>
                      <a:pt x="2367" y="7659"/>
                      <a:pt x="2514" y="7582"/>
                      <a:pt x="2654" y="7401"/>
                    </a:cubicBezTo>
                    <a:cubicBezTo>
                      <a:pt x="3005" y="6924"/>
                      <a:pt x="2626" y="5717"/>
                      <a:pt x="2612" y="5155"/>
                    </a:cubicBezTo>
                    <a:cubicBezTo>
                      <a:pt x="2583" y="4299"/>
                      <a:pt x="2612" y="3401"/>
                      <a:pt x="2808" y="2558"/>
                    </a:cubicBezTo>
                    <a:cubicBezTo>
                      <a:pt x="2906" y="2095"/>
                      <a:pt x="3075" y="1632"/>
                      <a:pt x="3047" y="1155"/>
                    </a:cubicBezTo>
                    <a:cubicBezTo>
                      <a:pt x="3033" y="663"/>
                      <a:pt x="2766" y="158"/>
                      <a:pt x="2317" y="32"/>
                    </a:cubicBezTo>
                    <a:cubicBezTo>
                      <a:pt x="2240" y="10"/>
                      <a:pt x="2164" y="1"/>
                      <a:pt x="2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0"/>
              <p:cNvSpPr/>
              <p:nvPr/>
            </p:nvSpPr>
            <p:spPr>
              <a:xfrm>
                <a:off x="3846300" y="2951175"/>
                <a:ext cx="9850" cy="9875"/>
              </a:xfrm>
              <a:custGeom>
                <a:avLst/>
                <a:gdLst/>
                <a:ahLst/>
                <a:cxnLst/>
                <a:rect l="l" t="t" r="r" b="b"/>
                <a:pathLst>
                  <a:path w="394" h="395" extrusionOk="0">
                    <a:moveTo>
                      <a:pt x="267" y="1"/>
                    </a:moveTo>
                    <a:cubicBezTo>
                      <a:pt x="239" y="1"/>
                      <a:pt x="211" y="29"/>
                      <a:pt x="197" y="43"/>
                    </a:cubicBezTo>
                    <a:lnTo>
                      <a:pt x="42" y="212"/>
                    </a:lnTo>
                    <a:cubicBezTo>
                      <a:pt x="28" y="240"/>
                      <a:pt x="28" y="240"/>
                      <a:pt x="28" y="254"/>
                    </a:cubicBezTo>
                    <a:cubicBezTo>
                      <a:pt x="28" y="268"/>
                      <a:pt x="0" y="282"/>
                      <a:pt x="0" y="282"/>
                    </a:cubicBezTo>
                    <a:cubicBezTo>
                      <a:pt x="0" y="324"/>
                      <a:pt x="28" y="338"/>
                      <a:pt x="42" y="352"/>
                    </a:cubicBezTo>
                    <a:cubicBezTo>
                      <a:pt x="57" y="380"/>
                      <a:pt x="99" y="394"/>
                      <a:pt x="127" y="394"/>
                    </a:cubicBezTo>
                    <a:cubicBezTo>
                      <a:pt x="169" y="394"/>
                      <a:pt x="183" y="380"/>
                      <a:pt x="197" y="352"/>
                    </a:cubicBezTo>
                    <a:cubicBezTo>
                      <a:pt x="253" y="310"/>
                      <a:pt x="309" y="240"/>
                      <a:pt x="351" y="183"/>
                    </a:cubicBezTo>
                    <a:cubicBezTo>
                      <a:pt x="365" y="169"/>
                      <a:pt x="365" y="169"/>
                      <a:pt x="365" y="141"/>
                    </a:cubicBezTo>
                    <a:cubicBezTo>
                      <a:pt x="393" y="127"/>
                      <a:pt x="393" y="113"/>
                      <a:pt x="393" y="113"/>
                    </a:cubicBezTo>
                    <a:cubicBezTo>
                      <a:pt x="393" y="71"/>
                      <a:pt x="365" y="57"/>
                      <a:pt x="351" y="43"/>
                    </a:cubicBezTo>
                    <a:cubicBezTo>
                      <a:pt x="337" y="29"/>
                      <a:pt x="309"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0"/>
              <p:cNvSpPr/>
              <p:nvPr/>
            </p:nvSpPr>
            <p:spPr>
              <a:xfrm>
                <a:off x="3798225" y="2957400"/>
                <a:ext cx="14050" cy="13075"/>
              </a:xfrm>
              <a:custGeom>
                <a:avLst/>
                <a:gdLst/>
                <a:ahLst/>
                <a:cxnLst/>
                <a:rect l="l" t="t" r="r" b="b"/>
                <a:pathLst>
                  <a:path w="562" h="523" extrusionOk="0">
                    <a:moveTo>
                      <a:pt x="115" y="0"/>
                    </a:moveTo>
                    <a:cubicBezTo>
                      <a:pt x="90" y="0"/>
                      <a:pt x="68" y="9"/>
                      <a:pt x="56" y="33"/>
                    </a:cubicBezTo>
                    <a:cubicBezTo>
                      <a:pt x="14" y="75"/>
                      <a:pt x="0" y="159"/>
                      <a:pt x="56" y="187"/>
                    </a:cubicBezTo>
                    <a:lnTo>
                      <a:pt x="351" y="496"/>
                    </a:lnTo>
                    <a:cubicBezTo>
                      <a:pt x="367" y="511"/>
                      <a:pt x="403" y="523"/>
                      <a:pt x="438" y="523"/>
                    </a:cubicBezTo>
                    <a:cubicBezTo>
                      <a:pt x="466" y="523"/>
                      <a:pt x="493" y="515"/>
                      <a:pt x="506" y="496"/>
                    </a:cubicBezTo>
                    <a:cubicBezTo>
                      <a:pt x="548" y="454"/>
                      <a:pt x="562" y="384"/>
                      <a:pt x="506" y="328"/>
                    </a:cubicBezTo>
                    <a:lnTo>
                      <a:pt x="211" y="33"/>
                    </a:lnTo>
                    <a:cubicBezTo>
                      <a:pt x="187" y="17"/>
                      <a:pt x="148" y="0"/>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0"/>
              <p:cNvSpPr/>
              <p:nvPr/>
            </p:nvSpPr>
            <p:spPr>
              <a:xfrm>
                <a:off x="3782775" y="2984525"/>
                <a:ext cx="9150" cy="8100"/>
              </a:xfrm>
              <a:custGeom>
                <a:avLst/>
                <a:gdLst/>
                <a:ahLst/>
                <a:cxnLst/>
                <a:rect l="l" t="t" r="r" b="b"/>
                <a:pathLst>
                  <a:path w="366" h="324" extrusionOk="0">
                    <a:moveTo>
                      <a:pt x="85" y="1"/>
                    </a:moveTo>
                    <a:cubicBezTo>
                      <a:pt x="71" y="1"/>
                      <a:pt x="57" y="29"/>
                      <a:pt x="57" y="29"/>
                    </a:cubicBezTo>
                    <a:cubicBezTo>
                      <a:pt x="43" y="29"/>
                      <a:pt x="43" y="43"/>
                      <a:pt x="15" y="57"/>
                    </a:cubicBezTo>
                    <a:cubicBezTo>
                      <a:pt x="1" y="71"/>
                      <a:pt x="1" y="113"/>
                      <a:pt x="1" y="141"/>
                    </a:cubicBezTo>
                    <a:cubicBezTo>
                      <a:pt x="1" y="183"/>
                      <a:pt x="15" y="197"/>
                      <a:pt x="57" y="211"/>
                    </a:cubicBezTo>
                    <a:cubicBezTo>
                      <a:pt x="113" y="253"/>
                      <a:pt x="141" y="267"/>
                      <a:pt x="197" y="309"/>
                    </a:cubicBezTo>
                    <a:cubicBezTo>
                      <a:pt x="211" y="323"/>
                      <a:pt x="253" y="323"/>
                      <a:pt x="281" y="323"/>
                    </a:cubicBezTo>
                    <a:cubicBezTo>
                      <a:pt x="295" y="323"/>
                      <a:pt x="323" y="309"/>
                      <a:pt x="323" y="309"/>
                    </a:cubicBezTo>
                    <a:cubicBezTo>
                      <a:pt x="338" y="309"/>
                      <a:pt x="338" y="281"/>
                      <a:pt x="352" y="267"/>
                    </a:cubicBezTo>
                    <a:cubicBezTo>
                      <a:pt x="366" y="239"/>
                      <a:pt x="366" y="211"/>
                      <a:pt x="366" y="183"/>
                    </a:cubicBezTo>
                    <a:cubicBezTo>
                      <a:pt x="366" y="141"/>
                      <a:pt x="352" y="127"/>
                      <a:pt x="323" y="113"/>
                    </a:cubicBezTo>
                    <a:cubicBezTo>
                      <a:pt x="267" y="71"/>
                      <a:pt x="225" y="57"/>
                      <a:pt x="183" y="29"/>
                    </a:cubicBezTo>
                    <a:cubicBezTo>
                      <a:pt x="155" y="1"/>
                      <a:pt x="127" y="1"/>
                      <a:pt x="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0"/>
              <p:cNvSpPr/>
              <p:nvPr/>
            </p:nvSpPr>
            <p:spPr>
              <a:xfrm>
                <a:off x="3762775" y="3021100"/>
                <a:ext cx="15125" cy="12500"/>
              </a:xfrm>
              <a:custGeom>
                <a:avLst/>
                <a:gdLst/>
                <a:ahLst/>
                <a:cxnLst/>
                <a:rect l="l" t="t" r="r" b="b"/>
                <a:pathLst>
                  <a:path w="605" h="500" extrusionOk="0">
                    <a:moveTo>
                      <a:pt x="232" y="1"/>
                    </a:moveTo>
                    <a:cubicBezTo>
                      <a:pt x="218" y="1"/>
                      <a:pt x="204" y="4"/>
                      <a:pt x="183" y="11"/>
                    </a:cubicBezTo>
                    <a:cubicBezTo>
                      <a:pt x="155" y="11"/>
                      <a:pt x="141" y="40"/>
                      <a:pt x="99" y="40"/>
                    </a:cubicBezTo>
                    <a:cubicBezTo>
                      <a:pt x="71" y="54"/>
                      <a:pt x="43" y="68"/>
                      <a:pt x="29" y="82"/>
                    </a:cubicBezTo>
                    <a:cubicBezTo>
                      <a:pt x="15" y="110"/>
                      <a:pt x="0" y="138"/>
                      <a:pt x="0" y="152"/>
                    </a:cubicBezTo>
                    <a:lnTo>
                      <a:pt x="0" y="208"/>
                    </a:lnTo>
                    <a:cubicBezTo>
                      <a:pt x="0" y="250"/>
                      <a:pt x="15" y="278"/>
                      <a:pt x="29" y="320"/>
                    </a:cubicBezTo>
                    <a:cubicBezTo>
                      <a:pt x="43" y="334"/>
                      <a:pt x="43" y="348"/>
                      <a:pt x="71" y="362"/>
                    </a:cubicBezTo>
                    <a:cubicBezTo>
                      <a:pt x="99" y="405"/>
                      <a:pt x="141" y="419"/>
                      <a:pt x="169" y="419"/>
                    </a:cubicBezTo>
                    <a:cubicBezTo>
                      <a:pt x="225" y="433"/>
                      <a:pt x="281" y="475"/>
                      <a:pt x="323" y="489"/>
                    </a:cubicBezTo>
                    <a:cubicBezTo>
                      <a:pt x="344" y="496"/>
                      <a:pt x="358" y="499"/>
                      <a:pt x="372" y="499"/>
                    </a:cubicBezTo>
                    <a:cubicBezTo>
                      <a:pt x="387" y="499"/>
                      <a:pt x="401" y="496"/>
                      <a:pt x="422" y="489"/>
                    </a:cubicBezTo>
                    <a:cubicBezTo>
                      <a:pt x="450" y="489"/>
                      <a:pt x="464" y="475"/>
                      <a:pt x="506" y="475"/>
                    </a:cubicBezTo>
                    <a:cubicBezTo>
                      <a:pt x="534" y="447"/>
                      <a:pt x="562" y="433"/>
                      <a:pt x="576" y="419"/>
                    </a:cubicBezTo>
                    <a:cubicBezTo>
                      <a:pt x="590" y="405"/>
                      <a:pt x="604" y="362"/>
                      <a:pt x="604" y="348"/>
                    </a:cubicBezTo>
                    <a:lnTo>
                      <a:pt x="604" y="292"/>
                    </a:lnTo>
                    <a:cubicBezTo>
                      <a:pt x="604" y="264"/>
                      <a:pt x="590" y="222"/>
                      <a:pt x="576" y="194"/>
                    </a:cubicBezTo>
                    <a:cubicBezTo>
                      <a:pt x="562" y="180"/>
                      <a:pt x="562" y="152"/>
                      <a:pt x="534" y="138"/>
                    </a:cubicBezTo>
                    <a:cubicBezTo>
                      <a:pt x="506" y="110"/>
                      <a:pt x="464" y="82"/>
                      <a:pt x="436" y="82"/>
                    </a:cubicBezTo>
                    <a:cubicBezTo>
                      <a:pt x="379" y="68"/>
                      <a:pt x="323" y="40"/>
                      <a:pt x="281" y="11"/>
                    </a:cubicBezTo>
                    <a:cubicBezTo>
                      <a:pt x="260" y="4"/>
                      <a:pt x="246"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0"/>
              <p:cNvSpPr/>
              <p:nvPr/>
            </p:nvSpPr>
            <p:spPr>
              <a:xfrm>
                <a:off x="3766975" y="3089100"/>
                <a:ext cx="10225" cy="7400"/>
              </a:xfrm>
              <a:custGeom>
                <a:avLst/>
                <a:gdLst/>
                <a:ahLst/>
                <a:cxnLst/>
                <a:rect l="l" t="t" r="r" b="b"/>
                <a:pathLst>
                  <a:path w="409" h="296" extrusionOk="0">
                    <a:moveTo>
                      <a:pt x="282" y="1"/>
                    </a:moveTo>
                    <a:cubicBezTo>
                      <a:pt x="226" y="1"/>
                      <a:pt x="183" y="15"/>
                      <a:pt x="127" y="29"/>
                    </a:cubicBezTo>
                    <a:cubicBezTo>
                      <a:pt x="71" y="71"/>
                      <a:pt x="43" y="99"/>
                      <a:pt x="15" y="141"/>
                    </a:cubicBezTo>
                    <a:cubicBezTo>
                      <a:pt x="15" y="155"/>
                      <a:pt x="1" y="169"/>
                      <a:pt x="1" y="169"/>
                    </a:cubicBezTo>
                    <a:lnTo>
                      <a:pt x="1" y="211"/>
                    </a:lnTo>
                    <a:cubicBezTo>
                      <a:pt x="1" y="225"/>
                      <a:pt x="15" y="239"/>
                      <a:pt x="15" y="239"/>
                    </a:cubicBezTo>
                    <a:cubicBezTo>
                      <a:pt x="15" y="267"/>
                      <a:pt x="43" y="267"/>
                      <a:pt x="57" y="281"/>
                    </a:cubicBezTo>
                    <a:cubicBezTo>
                      <a:pt x="71" y="295"/>
                      <a:pt x="113" y="295"/>
                      <a:pt x="141" y="295"/>
                    </a:cubicBezTo>
                    <a:cubicBezTo>
                      <a:pt x="183" y="295"/>
                      <a:pt x="197" y="281"/>
                      <a:pt x="211" y="239"/>
                    </a:cubicBezTo>
                    <a:cubicBezTo>
                      <a:pt x="211" y="225"/>
                      <a:pt x="226" y="225"/>
                      <a:pt x="240" y="211"/>
                    </a:cubicBezTo>
                    <a:lnTo>
                      <a:pt x="268" y="197"/>
                    </a:lnTo>
                    <a:cubicBezTo>
                      <a:pt x="282" y="197"/>
                      <a:pt x="282" y="197"/>
                      <a:pt x="296" y="169"/>
                    </a:cubicBezTo>
                    <a:lnTo>
                      <a:pt x="310" y="169"/>
                    </a:lnTo>
                    <a:cubicBezTo>
                      <a:pt x="338" y="169"/>
                      <a:pt x="338" y="155"/>
                      <a:pt x="352" y="155"/>
                    </a:cubicBezTo>
                    <a:cubicBezTo>
                      <a:pt x="366" y="141"/>
                      <a:pt x="366" y="141"/>
                      <a:pt x="366" y="127"/>
                    </a:cubicBezTo>
                    <a:cubicBezTo>
                      <a:pt x="373" y="131"/>
                      <a:pt x="380" y="133"/>
                      <a:pt x="385" y="133"/>
                    </a:cubicBezTo>
                    <a:cubicBezTo>
                      <a:pt x="400" y="133"/>
                      <a:pt x="408" y="119"/>
                      <a:pt x="408" y="99"/>
                    </a:cubicBezTo>
                    <a:cubicBezTo>
                      <a:pt x="408" y="71"/>
                      <a:pt x="380" y="57"/>
                      <a:pt x="366" y="29"/>
                    </a:cubicBezTo>
                    <a:cubicBezTo>
                      <a:pt x="352" y="15"/>
                      <a:pt x="324" y="1"/>
                      <a:pt x="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0"/>
              <p:cNvSpPr/>
              <p:nvPr/>
            </p:nvSpPr>
            <p:spPr>
              <a:xfrm>
                <a:off x="3772600" y="3103850"/>
                <a:ext cx="8800" cy="7750"/>
              </a:xfrm>
              <a:custGeom>
                <a:avLst/>
                <a:gdLst/>
                <a:ahLst/>
                <a:cxnLst/>
                <a:rect l="l" t="t" r="r" b="b"/>
                <a:pathLst>
                  <a:path w="352" h="310" extrusionOk="0">
                    <a:moveTo>
                      <a:pt x="225" y="0"/>
                    </a:moveTo>
                    <a:cubicBezTo>
                      <a:pt x="211" y="0"/>
                      <a:pt x="197" y="0"/>
                      <a:pt x="183" y="14"/>
                    </a:cubicBezTo>
                    <a:lnTo>
                      <a:pt x="57" y="84"/>
                    </a:lnTo>
                    <a:cubicBezTo>
                      <a:pt x="43" y="84"/>
                      <a:pt x="43" y="113"/>
                      <a:pt x="15" y="127"/>
                    </a:cubicBezTo>
                    <a:cubicBezTo>
                      <a:pt x="1" y="141"/>
                      <a:pt x="1" y="141"/>
                      <a:pt x="1" y="155"/>
                    </a:cubicBezTo>
                    <a:lnTo>
                      <a:pt x="1" y="211"/>
                    </a:lnTo>
                    <a:cubicBezTo>
                      <a:pt x="1" y="225"/>
                      <a:pt x="1" y="253"/>
                      <a:pt x="15" y="253"/>
                    </a:cubicBezTo>
                    <a:lnTo>
                      <a:pt x="43" y="267"/>
                    </a:lnTo>
                    <a:cubicBezTo>
                      <a:pt x="57" y="281"/>
                      <a:pt x="71" y="281"/>
                      <a:pt x="99" y="309"/>
                    </a:cubicBezTo>
                    <a:lnTo>
                      <a:pt x="127" y="309"/>
                    </a:lnTo>
                    <a:cubicBezTo>
                      <a:pt x="141" y="309"/>
                      <a:pt x="155" y="309"/>
                      <a:pt x="183" y="281"/>
                    </a:cubicBezTo>
                    <a:lnTo>
                      <a:pt x="309" y="211"/>
                    </a:lnTo>
                    <a:cubicBezTo>
                      <a:pt x="323" y="211"/>
                      <a:pt x="323" y="197"/>
                      <a:pt x="337" y="183"/>
                    </a:cubicBezTo>
                    <a:cubicBezTo>
                      <a:pt x="351" y="155"/>
                      <a:pt x="351" y="155"/>
                      <a:pt x="351" y="141"/>
                    </a:cubicBezTo>
                    <a:lnTo>
                      <a:pt x="351" y="84"/>
                    </a:lnTo>
                    <a:cubicBezTo>
                      <a:pt x="351" y="70"/>
                      <a:pt x="351" y="56"/>
                      <a:pt x="337" y="56"/>
                    </a:cubicBezTo>
                    <a:lnTo>
                      <a:pt x="323" y="42"/>
                    </a:lnTo>
                    <a:cubicBezTo>
                      <a:pt x="295" y="14"/>
                      <a:pt x="281" y="14"/>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0"/>
              <p:cNvSpPr/>
              <p:nvPr/>
            </p:nvSpPr>
            <p:spPr>
              <a:xfrm>
                <a:off x="3808750" y="3178250"/>
                <a:ext cx="6700" cy="10900"/>
              </a:xfrm>
              <a:custGeom>
                <a:avLst/>
                <a:gdLst/>
                <a:ahLst/>
                <a:cxnLst/>
                <a:rect l="l" t="t" r="r" b="b"/>
                <a:pathLst>
                  <a:path w="268" h="436" extrusionOk="0">
                    <a:moveTo>
                      <a:pt x="169" y="0"/>
                    </a:moveTo>
                    <a:cubicBezTo>
                      <a:pt x="141" y="0"/>
                      <a:pt x="127" y="0"/>
                      <a:pt x="85" y="14"/>
                    </a:cubicBezTo>
                    <a:cubicBezTo>
                      <a:pt x="71" y="28"/>
                      <a:pt x="28" y="42"/>
                      <a:pt x="28" y="84"/>
                    </a:cubicBezTo>
                    <a:lnTo>
                      <a:pt x="0" y="295"/>
                    </a:lnTo>
                    <a:cubicBezTo>
                      <a:pt x="0" y="323"/>
                      <a:pt x="0" y="351"/>
                      <a:pt x="14" y="379"/>
                    </a:cubicBezTo>
                    <a:cubicBezTo>
                      <a:pt x="28" y="393"/>
                      <a:pt x="57" y="435"/>
                      <a:pt x="85" y="435"/>
                    </a:cubicBezTo>
                    <a:cubicBezTo>
                      <a:pt x="127" y="435"/>
                      <a:pt x="141" y="435"/>
                      <a:pt x="169" y="421"/>
                    </a:cubicBezTo>
                    <a:cubicBezTo>
                      <a:pt x="197" y="393"/>
                      <a:pt x="225" y="379"/>
                      <a:pt x="225" y="351"/>
                    </a:cubicBezTo>
                    <a:lnTo>
                      <a:pt x="267" y="141"/>
                    </a:lnTo>
                    <a:cubicBezTo>
                      <a:pt x="267" y="98"/>
                      <a:pt x="267" y="84"/>
                      <a:pt x="239" y="42"/>
                    </a:cubicBezTo>
                    <a:cubicBezTo>
                      <a:pt x="225" y="28"/>
                      <a:pt x="21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0"/>
              <p:cNvSpPr/>
              <p:nvPr/>
            </p:nvSpPr>
            <p:spPr>
              <a:xfrm>
                <a:off x="3845950" y="3193325"/>
                <a:ext cx="14050" cy="21100"/>
              </a:xfrm>
              <a:custGeom>
                <a:avLst/>
                <a:gdLst/>
                <a:ahLst/>
                <a:cxnLst/>
                <a:rect l="l" t="t" r="r" b="b"/>
                <a:pathLst>
                  <a:path w="562" h="844" extrusionOk="0">
                    <a:moveTo>
                      <a:pt x="183" y="1"/>
                    </a:moveTo>
                    <a:cubicBezTo>
                      <a:pt x="127" y="29"/>
                      <a:pt x="71" y="57"/>
                      <a:pt x="28" y="113"/>
                    </a:cubicBezTo>
                    <a:cubicBezTo>
                      <a:pt x="0" y="155"/>
                      <a:pt x="0" y="211"/>
                      <a:pt x="14" y="282"/>
                    </a:cubicBezTo>
                    <a:cubicBezTo>
                      <a:pt x="56" y="408"/>
                      <a:pt x="71" y="548"/>
                      <a:pt x="99" y="675"/>
                    </a:cubicBezTo>
                    <a:cubicBezTo>
                      <a:pt x="127" y="731"/>
                      <a:pt x="155" y="773"/>
                      <a:pt x="211" y="815"/>
                    </a:cubicBezTo>
                    <a:cubicBezTo>
                      <a:pt x="225" y="829"/>
                      <a:pt x="267" y="843"/>
                      <a:pt x="295" y="843"/>
                    </a:cubicBezTo>
                    <a:lnTo>
                      <a:pt x="379" y="843"/>
                    </a:lnTo>
                    <a:cubicBezTo>
                      <a:pt x="435" y="829"/>
                      <a:pt x="492" y="801"/>
                      <a:pt x="534" y="745"/>
                    </a:cubicBezTo>
                    <a:cubicBezTo>
                      <a:pt x="562" y="689"/>
                      <a:pt x="562" y="618"/>
                      <a:pt x="548" y="562"/>
                    </a:cubicBezTo>
                    <a:cubicBezTo>
                      <a:pt x="506" y="450"/>
                      <a:pt x="492" y="310"/>
                      <a:pt x="464" y="183"/>
                    </a:cubicBezTo>
                    <a:cubicBezTo>
                      <a:pt x="435" y="127"/>
                      <a:pt x="407" y="71"/>
                      <a:pt x="351" y="43"/>
                    </a:cubicBezTo>
                    <a:cubicBezTo>
                      <a:pt x="337" y="29"/>
                      <a:pt x="295"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0"/>
              <p:cNvSpPr/>
              <p:nvPr/>
            </p:nvSpPr>
            <p:spPr>
              <a:xfrm>
                <a:off x="3870850" y="3167000"/>
                <a:ext cx="11975" cy="8450"/>
              </a:xfrm>
              <a:custGeom>
                <a:avLst/>
                <a:gdLst/>
                <a:ahLst/>
                <a:cxnLst/>
                <a:rect l="l" t="t" r="r" b="b"/>
                <a:pathLst>
                  <a:path w="479" h="338" extrusionOk="0">
                    <a:moveTo>
                      <a:pt x="85" y="1"/>
                    </a:moveTo>
                    <a:cubicBezTo>
                      <a:pt x="71" y="1"/>
                      <a:pt x="43" y="43"/>
                      <a:pt x="29" y="57"/>
                    </a:cubicBezTo>
                    <a:cubicBezTo>
                      <a:pt x="1" y="71"/>
                      <a:pt x="1" y="113"/>
                      <a:pt x="1" y="141"/>
                    </a:cubicBezTo>
                    <a:cubicBezTo>
                      <a:pt x="1" y="155"/>
                      <a:pt x="29" y="197"/>
                      <a:pt x="57" y="212"/>
                    </a:cubicBezTo>
                    <a:cubicBezTo>
                      <a:pt x="127" y="254"/>
                      <a:pt x="212" y="282"/>
                      <a:pt x="282" y="324"/>
                    </a:cubicBezTo>
                    <a:cubicBezTo>
                      <a:pt x="324" y="338"/>
                      <a:pt x="338" y="338"/>
                      <a:pt x="380" y="338"/>
                    </a:cubicBezTo>
                    <a:cubicBezTo>
                      <a:pt x="394" y="338"/>
                      <a:pt x="422" y="296"/>
                      <a:pt x="436" y="282"/>
                    </a:cubicBezTo>
                    <a:cubicBezTo>
                      <a:pt x="464" y="254"/>
                      <a:pt x="478" y="212"/>
                      <a:pt x="464" y="197"/>
                    </a:cubicBezTo>
                    <a:cubicBezTo>
                      <a:pt x="464" y="183"/>
                      <a:pt x="436" y="141"/>
                      <a:pt x="408" y="127"/>
                    </a:cubicBezTo>
                    <a:cubicBezTo>
                      <a:pt x="338" y="99"/>
                      <a:pt x="254" y="57"/>
                      <a:pt x="183" y="29"/>
                    </a:cubicBezTo>
                    <a:cubicBezTo>
                      <a:pt x="141" y="1"/>
                      <a:pt x="127" y="1"/>
                      <a:pt x="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0"/>
              <p:cNvSpPr/>
              <p:nvPr/>
            </p:nvSpPr>
            <p:spPr>
              <a:xfrm>
                <a:off x="3859625" y="3133325"/>
                <a:ext cx="8450" cy="6700"/>
              </a:xfrm>
              <a:custGeom>
                <a:avLst/>
                <a:gdLst/>
                <a:ahLst/>
                <a:cxnLst/>
                <a:rect l="l" t="t" r="r" b="b"/>
                <a:pathLst>
                  <a:path w="338" h="268" extrusionOk="0">
                    <a:moveTo>
                      <a:pt x="85" y="0"/>
                    </a:moveTo>
                    <a:cubicBezTo>
                      <a:pt x="71" y="0"/>
                      <a:pt x="57" y="0"/>
                      <a:pt x="57" y="14"/>
                    </a:cubicBezTo>
                    <a:cubicBezTo>
                      <a:pt x="29" y="14"/>
                      <a:pt x="29" y="42"/>
                      <a:pt x="15" y="57"/>
                    </a:cubicBezTo>
                    <a:cubicBezTo>
                      <a:pt x="1" y="71"/>
                      <a:pt x="1" y="71"/>
                      <a:pt x="1" y="85"/>
                    </a:cubicBezTo>
                    <a:lnTo>
                      <a:pt x="1" y="127"/>
                    </a:lnTo>
                    <a:cubicBezTo>
                      <a:pt x="1" y="141"/>
                      <a:pt x="1" y="155"/>
                      <a:pt x="15" y="183"/>
                    </a:cubicBezTo>
                    <a:cubicBezTo>
                      <a:pt x="29" y="197"/>
                      <a:pt x="57" y="225"/>
                      <a:pt x="85" y="225"/>
                    </a:cubicBezTo>
                    <a:lnTo>
                      <a:pt x="197" y="267"/>
                    </a:lnTo>
                    <a:lnTo>
                      <a:pt x="239" y="267"/>
                    </a:lnTo>
                    <a:cubicBezTo>
                      <a:pt x="267" y="267"/>
                      <a:pt x="282" y="267"/>
                      <a:pt x="282" y="253"/>
                    </a:cubicBezTo>
                    <a:cubicBezTo>
                      <a:pt x="296" y="253"/>
                      <a:pt x="296" y="225"/>
                      <a:pt x="310" y="211"/>
                    </a:cubicBezTo>
                    <a:cubicBezTo>
                      <a:pt x="338" y="197"/>
                      <a:pt x="338" y="197"/>
                      <a:pt x="338" y="183"/>
                    </a:cubicBezTo>
                    <a:lnTo>
                      <a:pt x="338" y="141"/>
                    </a:lnTo>
                    <a:cubicBezTo>
                      <a:pt x="338" y="127"/>
                      <a:pt x="338" y="99"/>
                      <a:pt x="310" y="85"/>
                    </a:cubicBezTo>
                    <a:cubicBezTo>
                      <a:pt x="296" y="71"/>
                      <a:pt x="282" y="42"/>
                      <a:pt x="239" y="42"/>
                    </a:cubicBezTo>
                    <a:lnTo>
                      <a:pt x="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0"/>
              <p:cNvSpPr/>
              <p:nvPr/>
            </p:nvSpPr>
            <p:spPr>
              <a:xfrm>
                <a:off x="3860325" y="3048825"/>
                <a:ext cx="14075" cy="11700"/>
              </a:xfrm>
              <a:custGeom>
                <a:avLst/>
                <a:gdLst/>
                <a:ahLst/>
                <a:cxnLst/>
                <a:rect l="l" t="t" r="r" b="b"/>
                <a:pathLst>
                  <a:path w="563" h="468" extrusionOk="0">
                    <a:moveTo>
                      <a:pt x="245" y="1"/>
                    </a:moveTo>
                    <a:cubicBezTo>
                      <a:pt x="232" y="1"/>
                      <a:pt x="218" y="4"/>
                      <a:pt x="197" y="11"/>
                    </a:cubicBezTo>
                    <a:cubicBezTo>
                      <a:pt x="169" y="11"/>
                      <a:pt x="141" y="25"/>
                      <a:pt x="113" y="25"/>
                    </a:cubicBezTo>
                    <a:cubicBezTo>
                      <a:pt x="71" y="54"/>
                      <a:pt x="57" y="68"/>
                      <a:pt x="43" y="82"/>
                    </a:cubicBezTo>
                    <a:cubicBezTo>
                      <a:pt x="29" y="96"/>
                      <a:pt x="1" y="138"/>
                      <a:pt x="1" y="152"/>
                    </a:cubicBezTo>
                    <a:lnTo>
                      <a:pt x="1" y="208"/>
                    </a:lnTo>
                    <a:cubicBezTo>
                      <a:pt x="1" y="236"/>
                      <a:pt x="29" y="278"/>
                      <a:pt x="43" y="306"/>
                    </a:cubicBezTo>
                    <a:cubicBezTo>
                      <a:pt x="57" y="334"/>
                      <a:pt x="57" y="348"/>
                      <a:pt x="71" y="362"/>
                    </a:cubicBezTo>
                    <a:cubicBezTo>
                      <a:pt x="113" y="404"/>
                      <a:pt x="141" y="418"/>
                      <a:pt x="183" y="418"/>
                    </a:cubicBezTo>
                    <a:lnTo>
                      <a:pt x="282" y="447"/>
                    </a:lnTo>
                    <a:cubicBezTo>
                      <a:pt x="303" y="461"/>
                      <a:pt x="317" y="468"/>
                      <a:pt x="331" y="468"/>
                    </a:cubicBezTo>
                    <a:cubicBezTo>
                      <a:pt x="345" y="468"/>
                      <a:pt x="359" y="461"/>
                      <a:pt x="380" y="447"/>
                    </a:cubicBezTo>
                    <a:cubicBezTo>
                      <a:pt x="408" y="447"/>
                      <a:pt x="422" y="433"/>
                      <a:pt x="464" y="433"/>
                    </a:cubicBezTo>
                    <a:cubicBezTo>
                      <a:pt x="492" y="418"/>
                      <a:pt x="520" y="390"/>
                      <a:pt x="534" y="376"/>
                    </a:cubicBezTo>
                    <a:cubicBezTo>
                      <a:pt x="548" y="362"/>
                      <a:pt x="562" y="334"/>
                      <a:pt x="562" y="306"/>
                    </a:cubicBezTo>
                    <a:lnTo>
                      <a:pt x="562" y="264"/>
                    </a:lnTo>
                    <a:cubicBezTo>
                      <a:pt x="562" y="222"/>
                      <a:pt x="548" y="194"/>
                      <a:pt x="534" y="152"/>
                    </a:cubicBezTo>
                    <a:cubicBezTo>
                      <a:pt x="520" y="138"/>
                      <a:pt x="520" y="124"/>
                      <a:pt x="492" y="96"/>
                    </a:cubicBezTo>
                    <a:cubicBezTo>
                      <a:pt x="464" y="68"/>
                      <a:pt x="422" y="54"/>
                      <a:pt x="394" y="54"/>
                    </a:cubicBezTo>
                    <a:lnTo>
                      <a:pt x="282" y="11"/>
                    </a:lnTo>
                    <a:cubicBezTo>
                      <a:pt x="268" y="4"/>
                      <a:pt x="25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0"/>
              <p:cNvSpPr/>
              <p:nvPr/>
            </p:nvSpPr>
            <p:spPr>
              <a:xfrm>
                <a:off x="3867350" y="2999975"/>
                <a:ext cx="11600" cy="8450"/>
              </a:xfrm>
              <a:custGeom>
                <a:avLst/>
                <a:gdLst/>
                <a:ahLst/>
                <a:cxnLst/>
                <a:rect l="l" t="t" r="r" b="b"/>
                <a:pathLst>
                  <a:path w="464" h="338" extrusionOk="0">
                    <a:moveTo>
                      <a:pt x="338" y="0"/>
                    </a:moveTo>
                    <a:cubicBezTo>
                      <a:pt x="323" y="0"/>
                      <a:pt x="309" y="0"/>
                      <a:pt x="281" y="14"/>
                    </a:cubicBezTo>
                    <a:cubicBezTo>
                      <a:pt x="211" y="56"/>
                      <a:pt x="127" y="84"/>
                      <a:pt x="57" y="127"/>
                    </a:cubicBezTo>
                    <a:cubicBezTo>
                      <a:pt x="43" y="141"/>
                      <a:pt x="1" y="155"/>
                      <a:pt x="1" y="197"/>
                    </a:cubicBezTo>
                    <a:cubicBezTo>
                      <a:pt x="1" y="225"/>
                      <a:pt x="1" y="267"/>
                      <a:pt x="29" y="281"/>
                    </a:cubicBezTo>
                    <a:cubicBezTo>
                      <a:pt x="43" y="295"/>
                      <a:pt x="57" y="337"/>
                      <a:pt x="99" y="337"/>
                    </a:cubicBezTo>
                    <a:lnTo>
                      <a:pt x="127" y="337"/>
                    </a:lnTo>
                    <a:cubicBezTo>
                      <a:pt x="141" y="337"/>
                      <a:pt x="169" y="337"/>
                      <a:pt x="183" y="323"/>
                    </a:cubicBezTo>
                    <a:cubicBezTo>
                      <a:pt x="253" y="281"/>
                      <a:pt x="338" y="253"/>
                      <a:pt x="408" y="211"/>
                    </a:cubicBezTo>
                    <a:cubicBezTo>
                      <a:pt x="422" y="197"/>
                      <a:pt x="464" y="169"/>
                      <a:pt x="464" y="141"/>
                    </a:cubicBezTo>
                    <a:cubicBezTo>
                      <a:pt x="464" y="112"/>
                      <a:pt x="464" y="70"/>
                      <a:pt x="450" y="56"/>
                    </a:cubicBezTo>
                    <a:cubicBezTo>
                      <a:pt x="422" y="28"/>
                      <a:pt x="408"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0"/>
              <p:cNvSpPr/>
              <p:nvPr/>
            </p:nvSpPr>
            <p:spPr>
              <a:xfrm>
                <a:off x="3871225" y="2975050"/>
                <a:ext cx="9500" cy="7050"/>
              </a:xfrm>
              <a:custGeom>
                <a:avLst/>
                <a:gdLst/>
                <a:ahLst/>
                <a:cxnLst/>
                <a:rect l="l" t="t" r="r" b="b"/>
                <a:pathLst>
                  <a:path w="380" h="282" extrusionOk="0">
                    <a:moveTo>
                      <a:pt x="239" y="1"/>
                    </a:moveTo>
                    <a:cubicBezTo>
                      <a:pt x="211" y="1"/>
                      <a:pt x="197" y="1"/>
                      <a:pt x="183" y="15"/>
                    </a:cubicBezTo>
                    <a:cubicBezTo>
                      <a:pt x="140" y="29"/>
                      <a:pt x="112" y="43"/>
                      <a:pt x="56" y="71"/>
                    </a:cubicBezTo>
                    <a:cubicBezTo>
                      <a:pt x="42" y="71"/>
                      <a:pt x="42" y="85"/>
                      <a:pt x="28" y="99"/>
                    </a:cubicBezTo>
                    <a:cubicBezTo>
                      <a:pt x="0" y="113"/>
                      <a:pt x="0" y="113"/>
                      <a:pt x="0" y="141"/>
                    </a:cubicBezTo>
                    <a:lnTo>
                      <a:pt x="0" y="183"/>
                    </a:lnTo>
                    <a:cubicBezTo>
                      <a:pt x="0" y="211"/>
                      <a:pt x="0" y="225"/>
                      <a:pt x="28" y="225"/>
                    </a:cubicBezTo>
                    <a:lnTo>
                      <a:pt x="42" y="239"/>
                    </a:lnTo>
                    <a:cubicBezTo>
                      <a:pt x="56" y="267"/>
                      <a:pt x="70" y="267"/>
                      <a:pt x="98" y="281"/>
                    </a:cubicBezTo>
                    <a:lnTo>
                      <a:pt x="126" y="281"/>
                    </a:lnTo>
                    <a:cubicBezTo>
                      <a:pt x="154" y="281"/>
                      <a:pt x="168" y="281"/>
                      <a:pt x="183" y="267"/>
                    </a:cubicBezTo>
                    <a:cubicBezTo>
                      <a:pt x="225" y="239"/>
                      <a:pt x="253" y="225"/>
                      <a:pt x="309" y="211"/>
                    </a:cubicBezTo>
                    <a:cubicBezTo>
                      <a:pt x="323" y="211"/>
                      <a:pt x="323" y="197"/>
                      <a:pt x="337" y="169"/>
                    </a:cubicBezTo>
                    <a:cubicBezTo>
                      <a:pt x="365" y="155"/>
                      <a:pt x="365" y="155"/>
                      <a:pt x="365" y="141"/>
                    </a:cubicBezTo>
                    <a:cubicBezTo>
                      <a:pt x="379" y="127"/>
                      <a:pt x="379" y="99"/>
                      <a:pt x="365" y="85"/>
                    </a:cubicBezTo>
                    <a:cubicBezTo>
                      <a:pt x="365" y="71"/>
                      <a:pt x="365" y="43"/>
                      <a:pt x="337" y="43"/>
                    </a:cubicBezTo>
                    <a:lnTo>
                      <a:pt x="323" y="29"/>
                    </a:lnTo>
                    <a:cubicBezTo>
                      <a:pt x="309" y="15"/>
                      <a:pt x="281" y="15"/>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0"/>
              <p:cNvSpPr/>
              <p:nvPr/>
            </p:nvSpPr>
            <p:spPr>
              <a:xfrm>
                <a:off x="3916125" y="2976100"/>
                <a:ext cx="213750" cy="287350"/>
              </a:xfrm>
              <a:custGeom>
                <a:avLst/>
                <a:gdLst/>
                <a:ahLst/>
                <a:cxnLst/>
                <a:rect l="l" t="t" r="r" b="b"/>
                <a:pathLst>
                  <a:path w="8550" h="11494" extrusionOk="0">
                    <a:moveTo>
                      <a:pt x="4662" y="0"/>
                    </a:moveTo>
                    <a:cubicBezTo>
                      <a:pt x="4264" y="0"/>
                      <a:pt x="3884" y="92"/>
                      <a:pt x="3566" y="309"/>
                    </a:cubicBezTo>
                    <a:cubicBezTo>
                      <a:pt x="2598" y="997"/>
                      <a:pt x="2752" y="3047"/>
                      <a:pt x="2654" y="4057"/>
                    </a:cubicBezTo>
                    <a:cubicBezTo>
                      <a:pt x="2513" y="5433"/>
                      <a:pt x="2022" y="6753"/>
                      <a:pt x="1236" y="7848"/>
                    </a:cubicBezTo>
                    <a:cubicBezTo>
                      <a:pt x="899" y="8311"/>
                      <a:pt x="506" y="8732"/>
                      <a:pt x="282" y="9251"/>
                    </a:cubicBezTo>
                    <a:cubicBezTo>
                      <a:pt x="57" y="9785"/>
                      <a:pt x="1" y="10430"/>
                      <a:pt x="338" y="10894"/>
                    </a:cubicBezTo>
                    <a:cubicBezTo>
                      <a:pt x="647" y="11329"/>
                      <a:pt x="1208" y="11493"/>
                      <a:pt x="1755" y="11493"/>
                    </a:cubicBezTo>
                    <a:cubicBezTo>
                      <a:pt x="1879" y="11493"/>
                      <a:pt x="2002" y="11485"/>
                      <a:pt x="2120" y="11469"/>
                    </a:cubicBezTo>
                    <a:cubicBezTo>
                      <a:pt x="3693" y="11273"/>
                      <a:pt x="5040" y="10234"/>
                      <a:pt x="6107" y="9069"/>
                    </a:cubicBezTo>
                    <a:cubicBezTo>
                      <a:pt x="7104" y="7960"/>
                      <a:pt x="7946" y="6682"/>
                      <a:pt x="8255" y="5223"/>
                    </a:cubicBezTo>
                    <a:cubicBezTo>
                      <a:pt x="8550" y="3763"/>
                      <a:pt x="8255" y="2148"/>
                      <a:pt x="7216" y="1082"/>
                    </a:cubicBezTo>
                    <a:cubicBezTo>
                      <a:pt x="6644" y="510"/>
                      <a:pt x="5602" y="0"/>
                      <a:pt x="46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0"/>
              <p:cNvSpPr/>
              <p:nvPr/>
            </p:nvSpPr>
            <p:spPr>
              <a:xfrm>
                <a:off x="3971575" y="3033575"/>
                <a:ext cx="113025" cy="178800"/>
              </a:xfrm>
              <a:custGeom>
                <a:avLst/>
                <a:gdLst/>
                <a:ahLst/>
                <a:cxnLst/>
                <a:rect l="l" t="t" r="r" b="b"/>
                <a:pathLst>
                  <a:path w="4521" h="7152" extrusionOk="0">
                    <a:moveTo>
                      <a:pt x="3168" y="0"/>
                    </a:moveTo>
                    <a:cubicBezTo>
                      <a:pt x="2721" y="0"/>
                      <a:pt x="2320" y="350"/>
                      <a:pt x="2134" y="762"/>
                    </a:cubicBezTo>
                    <a:cubicBezTo>
                      <a:pt x="1938" y="1197"/>
                      <a:pt x="1910" y="1688"/>
                      <a:pt x="1840" y="2166"/>
                    </a:cubicBezTo>
                    <a:cubicBezTo>
                      <a:pt x="1699" y="3022"/>
                      <a:pt x="1404" y="3850"/>
                      <a:pt x="1025" y="4636"/>
                    </a:cubicBezTo>
                    <a:cubicBezTo>
                      <a:pt x="801" y="5141"/>
                      <a:pt x="1" y="6138"/>
                      <a:pt x="155" y="6714"/>
                    </a:cubicBezTo>
                    <a:cubicBezTo>
                      <a:pt x="244" y="7026"/>
                      <a:pt x="425" y="7151"/>
                      <a:pt x="657" y="7151"/>
                    </a:cubicBezTo>
                    <a:cubicBezTo>
                      <a:pt x="1490" y="7151"/>
                      <a:pt x="2983" y="5543"/>
                      <a:pt x="3257" y="5170"/>
                    </a:cubicBezTo>
                    <a:cubicBezTo>
                      <a:pt x="4086" y="4061"/>
                      <a:pt x="4521" y="2629"/>
                      <a:pt x="4254" y="1267"/>
                    </a:cubicBezTo>
                    <a:cubicBezTo>
                      <a:pt x="4156" y="692"/>
                      <a:pt x="3819" y="60"/>
                      <a:pt x="3243" y="4"/>
                    </a:cubicBezTo>
                    <a:cubicBezTo>
                      <a:pt x="3218" y="2"/>
                      <a:pt x="3193" y="0"/>
                      <a:pt x="3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0"/>
              <p:cNvSpPr/>
              <p:nvPr/>
            </p:nvSpPr>
            <p:spPr>
              <a:xfrm>
                <a:off x="4045975" y="3006375"/>
                <a:ext cx="7400" cy="11075"/>
              </a:xfrm>
              <a:custGeom>
                <a:avLst/>
                <a:gdLst/>
                <a:ahLst/>
                <a:cxnLst/>
                <a:rect l="l" t="t" r="r" b="b"/>
                <a:pathLst>
                  <a:path w="296" h="443" extrusionOk="0">
                    <a:moveTo>
                      <a:pt x="118" y="0"/>
                    </a:moveTo>
                    <a:cubicBezTo>
                      <a:pt x="106" y="0"/>
                      <a:pt x="92" y="4"/>
                      <a:pt x="71" y="11"/>
                    </a:cubicBezTo>
                    <a:cubicBezTo>
                      <a:pt x="57" y="11"/>
                      <a:pt x="43" y="39"/>
                      <a:pt x="15" y="67"/>
                    </a:cubicBezTo>
                    <a:cubicBezTo>
                      <a:pt x="1" y="81"/>
                      <a:pt x="1" y="95"/>
                      <a:pt x="15" y="109"/>
                    </a:cubicBezTo>
                    <a:cubicBezTo>
                      <a:pt x="1" y="109"/>
                      <a:pt x="15" y="123"/>
                      <a:pt x="15" y="151"/>
                    </a:cubicBezTo>
                    <a:cubicBezTo>
                      <a:pt x="43" y="221"/>
                      <a:pt x="71" y="306"/>
                      <a:pt x="85" y="376"/>
                    </a:cubicBezTo>
                    <a:cubicBezTo>
                      <a:pt x="85" y="390"/>
                      <a:pt x="127" y="404"/>
                      <a:pt x="141" y="432"/>
                    </a:cubicBezTo>
                    <a:cubicBezTo>
                      <a:pt x="162" y="439"/>
                      <a:pt x="176" y="443"/>
                      <a:pt x="188" y="443"/>
                    </a:cubicBezTo>
                    <a:cubicBezTo>
                      <a:pt x="201" y="443"/>
                      <a:pt x="211" y="439"/>
                      <a:pt x="225" y="432"/>
                    </a:cubicBezTo>
                    <a:cubicBezTo>
                      <a:pt x="253" y="432"/>
                      <a:pt x="267" y="390"/>
                      <a:pt x="281" y="376"/>
                    </a:cubicBezTo>
                    <a:lnTo>
                      <a:pt x="281" y="320"/>
                    </a:lnTo>
                    <a:cubicBezTo>
                      <a:pt x="295" y="320"/>
                      <a:pt x="281" y="306"/>
                      <a:pt x="281" y="292"/>
                    </a:cubicBezTo>
                    <a:lnTo>
                      <a:pt x="211" y="67"/>
                    </a:lnTo>
                    <a:cubicBezTo>
                      <a:pt x="211" y="39"/>
                      <a:pt x="183" y="25"/>
                      <a:pt x="155" y="11"/>
                    </a:cubicBezTo>
                    <a:cubicBezTo>
                      <a:pt x="141" y="4"/>
                      <a:pt x="130" y="0"/>
                      <a:pt x="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0"/>
              <p:cNvSpPr/>
              <p:nvPr/>
            </p:nvSpPr>
            <p:spPr>
              <a:xfrm>
                <a:off x="4081425" y="3031775"/>
                <a:ext cx="15450" cy="9050"/>
              </a:xfrm>
              <a:custGeom>
                <a:avLst/>
                <a:gdLst/>
                <a:ahLst/>
                <a:cxnLst/>
                <a:rect l="l" t="t" r="r" b="b"/>
                <a:pathLst>
                  <a:path w="618" h="362" extrusionOk="0">
                    <a:moveTo>
                      <a:pt x="505" y="1"/>
                    </a:moveTo>
                    <a:cubicBezTo>
                      <a:pt x="491" y="1"/>
                      <a:pt x="477" y="2"/>
                      <a:pt x="464" y="6"/>
                    </a:cubicBezTo>
                    <a:cubicBezTo>
                      <a:pt x="337" y="62"/>
                      <a:pt x="197" y="118"/>
                      <a:pt x="71" y="160"/>
                    </a:cubicBezTo>
                    <a:cubicBezTo>
                      <a:pt x="28" y="202"/>
                      <a:pt x="0" y="272"/>
                      <a:pt x="28" y="300"/>
                    </a:cubicBezTo>
                    <a:cubicBezTo>
                      <a:pt x="39" y="343"/>
                      <a:pt x="83" y="362"/>
                      <a:pt x="128" y="362"/>
                    </a:cubicBezTo>
                    <a:cubicBezTo>
                      <a:pt x="142" y="362"/>
                      <a:pt x="156" y="360"/>
                      <a:pt x="169" y="357"/>
                    </a:cubicBezTo>
                    <a:cubicBezTo>
                      <a:pt x="281" y="300"/>
                      <a:pt x="421" y="258"/>
                      <a:pt x="548" y="202"/>
                    </a:cubicBezTo>
                    <a:cubicBezTo>
                      <a:pt x="604" y="188"/>
                      <a:pt x="618" y="118"/>
                      <a:pt x="604" y="62"/>
                    </a:cubicBezTo>
                    <a:cubicBezTo>
                      <a:pt x="593" y="19"/>
                      <a:pt x="550" y="1"/>
                      <a:pt x="5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0"/>
              <p:cNvSpPr/>
              <p:nvPr/>
            </p:nvSpPr>
            <p:spPr>
              <a:xfrm>
                <a:off x="4091600" y="3063125"/>
                <a:ext cx="9500" cy="5650"/>
              </a:xfrm>
              <a:custGeom>
                <a:avLst/>
                <a:gdLst/>
                <a:ahLst/>
                <a:cxnLst/>
                <a:rect l="l" t="t" r="r" b="b"/>
                <a:pathLst>
                  <a:path w="380" h="226" extrusionOk="0">
                    <a:moveTo>
                      <a:pt x="239" y="1"/>
                    </a:moveTo>
                    <a:cubicBezTo>
                      <a:pt x="197" y="1"/>
                      <a:pt x="141" y="15"/>
                      <a:pt x="85" y="15"/>
                    </a:cubicBezTo>
                    <a:cubicBezTo>
                      <a:pt x="57" y="15"/>
                      <a:pt x="43" y="29"/>
                      <a:pt x="14" y="57"/>
                    </a:cubicBezTo>
                    <a:cubicBezTo>
                      <a:pt x="0" y="85"/>
                      <a:pt x="0" y="127"/>
                      <a:pt x="0" y="141"/>
                    </a:cubicBezTo>
                    <a:cubicBezTo>
                      <a:pt x="0" y="155"/>
                      <a:pt x="14" y="155"/>
                      <a:pt x="14" y="183"/>
                    </a:cubicBezTo>
                    <a:cubicBezTo>
                      <a:pt x="29" y="197"/>
                      <a:pt x="29" y="211"/>
                      <a:pt x="57" y="211"/>
                    </a:cubicBezTo>
                    <a:cubicBezTo>
                      <a:pt x="85" y="226"/>
                      <a:pt x="113" y="226"/>
                      <a:pt x="141" y="226"/>
                    </a:cubicBezTo>
                    <a:cubicBezTo>
                      <a:pt x="197" y="226"/>
                      <a:pt x="239" y="211"/>
                      <a:pt x="295" y="211"/>
                    </a:cubicBezTo>
                    <a:cubicBezTo>
                      <a:pt x="337" y="211"/>
                      <a:pt x="351" y="197"/>
                      <a:pt x="365" y="183"/>
                    </a:cubicBezTo>
                    <a:cubicBezTo>
                      <a:pt x="379" y="141"/>
                      <a:pt x="379" y="127"/>
                      <a:pt x="379" y="85"/>
                    </a:cubicBezTo>
                    <a:cubicBezTo>
                      <a:pt x="379" y="71"/>
                      <a:pt x="365" y="71"/>
                      <a:pt x="365" y="57"/>
                    </a:cubicBezTo>
                    <a:cubicBezTo>
                      <a:pt x="351" y="29"/>
                      <a:pt x="351" y="15"/>
                      <a:pt x="337" y="15"/>
                    </a:cubicBezTo>
                    <a:cubicBezTo>
                      <a:pt x="295" y="1"/>
                      <a:pt x="281"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0"/>
              <p:cNvSpPr/>
              <p:nvPr/>
            </p:nvSpPr>
            <p:spPr>
              <a:xfrm>
                <a:off x="4089850" y="3103150"/>
                <a:ext cx="16150" cy="10900"/>
              </a:xfrm>
              <a:custGeom>
                <a:avLst/>
                <a:gdLst/>
                <a:ahLst/>
                <a:cxnLst/>
                <a:rect l="l" t="t" r="r" b="b"/>
                <a:pathLst>
                  <a:path w="646" h="436" extrusionOk="0">
                    <a:moveTo>
                      <a:pt x="267" y="0"/>
                    </a:moveTo>
                    <a:cubicBezTo>
                      <a:pt x="211" y="0"/>
                      <a:pt x="183" y="0"/>
                      <a:pt x="141" y="14"/>
                    </a:cubicBezTo>
                    <a:cubicBezTo>
                      <a:pt x="127" y="28"/>
                      <a:pt x="113" y="28"/>
                      <a:pt x="84" y="56"/>
                    </a:cubicBezTo>
                    <a:cubicBezTo>
                      <a:pt x="56" y="70"/>
                      <a:pt x="42" y="98"/>
                      <a:pt x="14" y="141"/>
                    </a:cubicBezTo>
                    <a:cubicBezTo>
                      <a:pt x="14" y="155"/>
                      <a:pt x="14" y="169"/>
                      <a:pt x="0" y="183"/>
                    </a:cubicBezTo>
                    <a:cubicBezTo>
                      <a:pt x="0" y="225"/>
                      <a:pt x="0" y="239"/>
                      <a:pt x="14" y="281"/>
                    </a:cubicBezTo>
                    <a:cubicBezTo>
                      <a:pt x="14" y="295"/>
                      <a:pt x="42" y="323"/>
                      <a:pt x="56" y="351"/>
                    </a:cubicBezTo>
                    <a:cubicBezTo>
                      <a:pt x="70" y="365"/>
                      <a:pt x="84" y="379"/>
                      <a:pt x="127" y="393"/>
                    </a:cubicBezTo>
                    <a:cubicBezTo>
                      <a:pt x="155" y="421"/>
                      <a:pt x="183" y="435"/>
                      <a:pt x="211" y="435"/>
                    </a:cubicBezTo>
                    <a:lnTo>
                      <a:pt x="393" y="435"/>
                    </a:lnTo>
                    <a:cubicBezTo>
                      <a:pt x="435" y="435"/>
                      <a:pt x="478" y="435"/>
                      <a:pt x="506" y="421"/>
                    </a:cubicBezTo>
                    <a:cubicBezTo>
                      <a:pt x="534" y="393"/>
                      <a:pt x="548" y="393"/>
                      <a:pt x="562" y="379"/>
                    </a:cubicBezTo>
                    <a:cubicBezTo>
                      <a:pt x="604" y="365"/>
                      <a:pt x="618" y="323"/>
                      <a:pt x="632" y="295"/>
                    </a:cubicBezTo>
                    <a:lnTo>
                      <a:pt x="646" y="239"/>
                    </a:lnTo>
                    <a:cubicBezTo>
                      <a:pt x="646" y="211"/>
                      <a:pt x="646" y="183"/>
                      <a:pt x="632" y="155"/>
                    </a:cubicBezTo>
                    <a:cubicBezTo>
                      <a:pt x="632" y="141"/>
                      <a:pt x="618" y="98"/>
                      <a:pt x="604" y="84"/>
                    </a:cubicBezTo>
                    <a:cubicBezTo>
                      <a:pt x="576" y="70"/>
                      <a:pt x="562" y="56"/>
                      <a:pt x="534" y="28"/>
                    </a:cubicBezTo>
                    <a:cubicBezTo>
                      <a:pt x="492" y="14"/>
                      <a:pt x="478"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0"/>
              <p:cNvSpPr/>
              <p:nvPr/>
            </p:nvSpPr>
            <p:spPr>
              <a:xfrm>
                <a:off x="4067025" y="3163675"/>
                <a:ext cx="8800" cy="10025"/>
              </a:xfrm>
              <a:custGeom>
                <a:avLst/>
                <a:gdLst/>
                <a:ahLst/>
                <a:cxnLst/>
                <a:rect l="l" t="t" r="r" b="b"/>
                <a:pathLst>
                  <a:path w="352" h="401" extrusionOk="0">
                    <a:moveTo>
                      <a:pt x="118" y="1"/>
                    </a:moveTo>
                    <a:cubicBezTo>
                      <a:pt x="106" y="1"/>
                      <a:pt x="92" y="8"/>
                      <a:pt x="71" y="22"/>
                    </a:cubicBezTo>
                    <a:cubicBezTo>
                      <a:pt x="57" y="22"/>
                      <a:pt x="43" y="50"/>
                      <a:pt x="15" y="64"/>
                    </a:cubicBezTo>
                    <a:cubicBezTo>
                      <a:pt x="1" y="92"/>
                      <a:pt x="1" y="106"/>
                      <a:pt x="43" y="148"/>
                    </a:cubicBezTo>
                    <a:cubicBezTo>
                      <a:pt x="15" y="148"/>
                      <a:pt x="43" y="176"/>
                      <a:pt x="43" y="190"/>
                    </a:cubicBezTo>
                    <a:cubicBezTo>
                      <a:pt x="43" y="204"/>
                      <a:pt x="43" y="204"/>
                      <a:pt x="57" y="232"/>
                    </a:cubicBezTo>
                    <a:cubicBezTo>
                      <a:pt x="71" y="232"/>
                      <a:pt x="71" y="246"/>
                      <a:pt x="85" y="246"/>
                    </a:cubicBezTo>
                    <a:lnTo>
                      <a:pt x="71" y="246"/>
                    </a:lnTo>
                    <a:cubicBezTo>
                      <a:pt x="85" y="246"/>
                      <a:pt x="85" y="246"/>
                      <a:pt x="113" y="260"/>
                    </a:cubicBezTo>
                    <a:lnTo>
                      <a:pt x="127" y="274"/>
                    </a:lnTo>
                    <a:cubicBezTo>
                      <a:pt x="127" y="302"/>
                      <a:pt x="141" y="302"/>
                      <a:pt x="141" y="316"/>
                    </a:cubicBezTo>
                    <a:cubicBezTo>
                      <a:pt x="141" y="345"/>
                      <a:pt x="155" y="373"/>
                      <a:pt x="183" y="387"/>
                    </a:cubicBezTo>
                    <a:cubicBezTo>
                      <a:pt x="211" y="401"/>
                      <a:pt x="225" y="401"/>
                      <a:pt x="268" y="401"/>
                    </a:cubicBezTo>
                    <a:cubicBezTo>
                      <a:pt x="282" y="401"/>
                      <a:pt x="282" y="387"/>
                      <a:pt x="296" y="387"/>
                    </a:cubicBezTo>
                    <a:cubicBezTo>
                      <a:pt x="310" y="373"/>
                      <a:pt x="338" y="373"/>
                      <a:pt x="338" y="345"/>
                    </a:cubicBezTo>
                    <a:cubicBezTo>
                      <a:pt x="352" y="345"/>
                      <a:pt x="352" y="330"/>
                      <a:pt x="352" y="316"/>
                    </a:cubicBezTo>
                    <a:lnTo>
                      <a:pt x="352" y="260"/>
                    </a:lnTo>
                    <a:cubicBezTo>
                      <a:pt x="338" y="204"/>
                      <a:pt x="324" y="162"/>
                      <a:pt x="282" y="120"/>
                    </a:cubicBezTo>
                    <a:cubicBezTo>
                      <a:pt x="254" y="64"/>
                      <a:pt x="211" y="36"/>
                      <a:pt x="155" y="22"/>
                    </a:cubicBezTo>
                    <a:cubicBezTo>
                      <a:pt x="141" y="8"/>
                      <a:pt x="131"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0"/>
              <p:cNvSpPr/>
              <p:nvPr/>
            </p:nvSpPr>
            <p:spPr>
              <a:xfrm>
                <a:off x="4057200" y="3175425"/>
                <a:ext cx="8100" cy="8450"/>
              </a:xfrm>
              <a:custGeom>
                <a:avLst/>
                <a:gdLst/>
                <a:ahLst/>
                <a:cxnLst/>
                <a:rect l="l" t="t" r="r" b="b"/>
                <a:pathLst>
                  <a:path w="324" h="338" extrusionOk="0">
                    <a:moveTo>
                      <a:pt x="127" y="1"/>
                    </a:moveTo>
                    <a:cubicBezTo>
                      <a:pt x="113" y="1"/>
                      <a:pt x="99" y="15"/>
                      <a:pt x="85" y="15"/>
                    </a:cubicBezTo>
                    <a:lnTo>
                      <a:pt x="57" y="43"/>
                    </a:lnTo>
                    <a:cubicBezTo>
                      <a:pt x="43" y="57"/>
                      <a:pt x="29" y="57"/>
                      <a:pt x="29" y="71"/>
                    </a:cubicBezTo>
                    <a:cubicBezTo>
                      <a:pt x="29" y="85"/>
                      <a:pt x="15" y="113"/>
                      <a:pt x="1" y="113"/>
                    </a:cubicBezTo>
                    <a:lnTo>
                      <a:pt x="1" y="155"/>
                    </a:lnTo>
                    <a:cubicBezTo>
                      <a:pt x="1" y="183"/>
                      <a:pt x="1" y="183"/>
                      <a:pt x="29" y="197"/>
                    </a:cubicBezTo>
                    <a:lnTo>
                      <a:pt x="113" y="296"/>
                    </a:lnTo>
                    <a:cubicBezTo>
                      <a:pt x="127" y="324"/>
                      <a:pt x="155" y="338"/>
                      <a:pt x="169" y="338"/>
                    </a:cubicBezTo>
                    <a:lnTo>
                      <a:pt x="197" y="338"/>
                    </a:lnTo>
                    <a:cubicBezTo>
                      <a:pt x="225" y="338"/>
                      <a:pt x="239" y="324"/>
                      <a:pt x="253" y="324"/>
                    </a:cubicBezTo>
                    <a:lnTo>
                      <a:pt x="267" y="296"/>
                    </a:lnTo>
                    <a:cubicBezTo>
                      <a:pt x="296" y="282"/>
                      <a:pt x="310" y="282"/>
                      <a:pt x="310" y="268"/>
                    </a:cubicBezTo>
                    <a:cubicBezTo>
                      <a:pt x="324" y="268"/>
                      <a:pt x="324" y="254"/>
                      <a:pt x="324" y="225"/>
                    </a:cubicBezTo>
                    <a:lnTo>
                      <a:pt x="324" y="183"/>
                    </a:lnTo>
                    <a:cubicBezTo>
                      <a:pt x="324" y="155"/>
                      <a:pt x="324" y="155"/>
                      <a:pt x="310" y="141"/>
                    </a:cubicBezTo>
                    <a:lnTo>
                      <a:pt x="225" y="43"/>
                    </a:lnTo>
                    <a:cubicBezTo>
                      <a:pt x="197" y="15"/>
                      <a:pt x="183" y="1"/>
                      <a:pt x="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0"/>
              <p:cNvSpPr/>
              <p:nvPr/>
            </p:nvSpPr>
            <p:spPr>
              <a:xfrm>
                <a:off x="3996500" y="3231800"/>
                <a:ext cx="7050" cy="11000"/>
              </a:xfrm>
              <a:custGeom>
                <a:avLst/>
                <a:gdLst/>
                <a:ahLst/>
                <a:cxnLst/>
                <a:rect l="l" t="t" r="r" b="b"/>
                <a:pathLst>
                  <a:path w="282" h="440" extrusionOk="0">
                    <a:moveTo>
                      <a:pt x="144" y="0"/>
                    </a:moveTo>
                    <a:cubicBezTo>
                      <a:pt x="120" y="0"/>
                      <a:pt x="95" y="13"/>
                      <a:pt x="85" y="34"/>
                    </a:cubicBezTo>
                    <a:cubicBezTo>
                      <a:pt x="71" y="48"/>
                      <a:pt x="56" y="62"/>
                      <a:pt x="56" y="104"/>
                    </a:cubicBezTo>
                    <a:lnTo>
                      <a:pt x="14" y="315"/>
                    </a:lnTo>
                    <a:cubicBezTo>
                      <a:pt x="0" y="343"/>
                      <a:pt x="14" y="385"/>
                      <a:pt x="28" y="399"/>
                    </a:cubicBezTo>
                    <a:cubicBezTo>
                      <a:pt x="56" y="413"/>
                      <a:pt x="71" y="427"/>
                      <a:pt x="99" y="427"/>
                    </a:cubicBezTo>
                    <a:cubicBezTo>
                      <a:pt x="112" y="436"/>
                      <a:pt x="123" y="439"/>
                      <a:pt x="134" y="439"/>
                    </a:cubicBezTo>
                    <a:cubicBezTo>
                      <a:pt x="158" y="439"/>
                      <a:pt x="177" y="423"/>
                      <a:pt x="197" y="413"/>
                    </a:cubicBezTo>
                    <a:cubicBezTo>
                      <a:pt x="211" y="399"/>
                      <a:pt x="225" y="385"/>
                      <a:pt x="225" y="343"/>
                    </a:cubicBezTo>
                    <a:lnTo>
                      <a:pt x="267" y="132"/>
                    </a:lnTo>
                    <a:cubicBezTo>
                      <a:pt x="281" y="104"/>
                      <a:pt x="267" y="62"/>
                      <a:pt x="239" y="48"/>
                    </a:cubicBezTo>
                    <a:cubicBezTo>
                      <a:pt x="225" y="34"/>
                      <a:pt x="211" y="6"/>
                      <a:pt x="169" y="6"/>
                    </a:cubicBezTo>
                    <a:cubicBezTo>
                      <a:pt x="161" y="2"/>
                      <a:pt x="153"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0"/>
              <p:cNvSpPr/>
              <p:nvPr/>
            </p:nvSpPr>
            <p:spPr>
              <a:xfrm>
                <a:off x="3945950" y="3231225"/>
                <a:ext cx="16875" cy="18975"/>
              </a:xfrm>
              <a:custGeom>
                <a:avLst/>
                <a:gdLst/>
                <a:ahLst/>
                <a:cxnLst/>
                <a:rect l="l" t="t" r="r" b="b"/>
                <a:pathLst>
                  <a:path w="675" h="759" extrusionOk="0">
                    <a:moveTo>
                      <a:pt x="408" y="1"/>
                    </a:moveTo>
                    <a:cubicBezTo>
                      <a:pt x="352" y="1"/>
                      <a:pt x="296" y="29"/>
                      <a:pt x="268" y="85"/>
                    </a:cubicBezTo>
                    <a:cubicBezTo>
                      <a:pt x="183" y="197"/>
                      <a:pt x="113" y="296"/>
                      <a:pt x="43" y="408"/>
                    </a:cubicBezTo>
                    <a:cubicBezTo>
                      <a:pt x="1" y="450"/>
                      <a:pt x="1" y="506"/>
                      <a:pt x="1" y="576"/>
                    </a:cubicBezTo>
                    <a:cubicBezTo>
                      <a:pt x="1" y="632"/>
                      <a:pt x="43" y="689"/>
                      <a:pt x="85" y="717"/>
                    </a:cubicBezTo>
                    <a:cubicBezTo>
                      <a:pt x="127" y="731"/>
                      <a:pt x="141" y="759"/>
                      <a:pt x="183" y="759"/>
                    </a:cubicBezTo>
                    <a:lnTo>
                      <a:pt x="268" y="759"/>
                    </a:lnTo>
                    <a:cubicBezTo>
                      <a:pt x="324" y="759"/>
                      <a:pt x="366" y="717"/>
                      <a:pt x="408" y="661"/>
                    </a:cubicBezTo>
                    <a:cubicBezTo>
                      <a:pt x="492" y="562"/>
                      <a:pt x="562" y="450"/>
                      <a:pt x="633" y="352"/>
                    </a:cubicBezTo>
                    <a:cubicBezTo>
                      <a:pt x="675" y="296"/>
                      <a:pt x="675" y="239"/>
                      <a:pt x="675" y="169"/>
                    </a:cubicBezTo>
                    <a:cubicBezTo>
                      <a:pt x="675" y="127"/>
                      <a:pt x="633" y="71"/>
                      <a:pt x="576" y="29"/>
                    </a:cubicBezTo>
                    <a:cubicBezTo>
                      <a:pt x="548" y="15"/>
                      <a:pt x="534" y="1"/>
                      <a:pt x="4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0"/>
              <p:cNvSpPr/>
              <p:nvPr/>
            </p:nvSpPr>
            <p:spPr>
              <a:xfrm>
                <a:off x="3938950" y="3198250"/>
                <a:ext cx="11950" cy="5625"/>
              </a:xfrm>
              <a:custGeom>
                <a:avLst/>
                <a:gdLst/>
                <a:ahLst/>
                <a:cxnLst/>
                <a:rect l="l" t="t" r="r" b="b"/>
                <a:pathLst>
                  <a:path w="478" h="225" extrusionOk="0">
                    <a:moveTo>
                      <a:pt x="351" y="0"/>
                    </a:moveTo>
                    <a:cubicBezTo>
                      <a:pt x="267" y="14"/>
                      <a:pt x="169" y="14"/>
                      <a:pt x="84" y="14"/>
                    </a:cubicBezTo>
                    <a:cubicBezTo>
                      <a:pt x="70" y="14"/>
                      <a:pt x="42" y="42"/>
                      <a:pt x="14" y="56"/>
                    </a:cubicBezTo>
                    <a:cubicBezTo>
                      <a:pt x="0" y="85"/>
                      <a:pt x="0" y="113"/>
                      <a:pt x="0" y="141"/>
                    </a:cubicBezTo>
                    <a:cubicBezTo>
                      <a:pt x="0" y="155"/>
                      <a:pt x="14" y="197"/>
                      <a:pt x="28" y="211"/>
                    </a:cubicBezTo>
                    <a:cubicBezTo>
                      <a:pt x="70" y="225"/>
                      <a:pt x="84" y="225"/>
                      <a:pt x="127" y="225"/>
                    </a:cubicBezTo>
                    <a:cubicBezTo>
                      <a:pt x="211" y="211"/>
                      <a:pt x="295" y="211"/>
                      <a:pt x="379" y="211"/>
                    </a:cubicBezTo>
                    <a:cubicBezTo>
                      <a:pt x="407" y="211"/>
                      <a:pt x="435" y="197"/>
                      <a:pt x="449" y="183"/>
                    </a:cubicBezTo>
                    <a:cubicBezTo>
                      <a:pt x="477" y="141"/>
                      <a:pt x="477" y="127"/>
                      <a:pt x="477" y="85"/>
                    </a:cubicBezTo>
                    <a:cubicBezTo>
                      <a:pt x="477" y="70"/>
                      <a:pt x="463" y="42"/>
                      <a:pt x="435" y="14"/>
                    </a:cubicBezTo>
                    <a:cubicBezTo>
                      <a:pt x="407" y="0"/>
                      <a:pt x="379"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0"/>
              <p:cNvSpPr/>
              <p:nvPr/>
            </p:nvSpPr>
            <p:spPr>
              <a:xfrm>
                <a:off x="3966325" y="3171425"/>
                <a:ext cx="8075" cy="6975"/>
              </a:xfrm>
              <a:custGeom>
                <a:avLst/>
                <a:gdLst/>
                <a:ahLst/>
                <a:cxnLst/>
                <a:rect l="l" t="t" r="r" b="b"/>
                <a:pathLst>
                  <a:path w="323" h="279" extrusionOk="0">
                    <a:moveTo>
                      <a:pt x="85" y="1"/>
                    </a:moveTo>
                    <a:cubicBezTo>
                      <a:pt x="62" y="1"/>
                      <a:pt x="38" y="11"/>
                      <a:pt x="28" y="20"/>
                    </a:cubicBezTo>
                    <a:cubicBezTo>
                      <a:pt x="14" y="35"/>
                      <a:pt x="0" y="63"/>
                      <a:pt x="0" y="77"/>
                    </a:cubicBezTo>
                    <a:lnTo>
                      <a:pt x="0" y="105"/>
                    </a:lnTo>
                    <a:lnTo>
                      <a:pt x="0" y="161"/>
                    </a:lnTo>
                    <a:cubicBezTo>
                      <a:pt x="0" y="175"/>
                      <a:pt x="0" y="175"/>
                      <a:pt x="14" y="203"/>
                    </a:cubicBezTo>
                    <a:cubicBezTo>
                      <a:pt x="28" y="217"/>
                      <a:pt x="28" y="231"/>
                      <a:pt x="42" y="231"/>
                    </a:cubicBezTo>
                    <a:cubicBezTo>
                      <a:pt x="42" y="245"/>
                      <a:pt x="70" y="245"/>
                      <a:pt x="84" y="245"/>
                    </a:cubicBezTo>
                    <a:lnTo>
                      <a:pt x="211" y="273"/>
                    </a:lnTo>
                    <a:cubicBezTo>
                      <a:pt x="218" y="277"/>
                      <a:pt x="227" y="279"/>
                      <a:pt x="235" y="279"/>
                    </a:cubicBezTo>
                    <a:cubicBezTo>
                      <a:pt x="259" y="279"/>
                      <a:pt x="285" y="266"/>
                      <a:pt x="295" y="245"/>
                    </a:cubicBezTo>
                    <a:cubicBezTo>
                      <a:pt x="309" y="231"/>
                      <a:pt x="323" y="217"/>
                      <a:pt x="323" y="203"/>
                    </a:cubicBezTo>
                    <a:lnTo>
                      <a:pt x="323" y="161"/>
                    </a:lnTo>
                    <a:lnTo>
                      <a:pt x="323" y="105"/>
                    </a:lnTo>
                    <a:cubicBezTo>
                      <a:pt x="323" y="91"/>
                      <a:pt x="323" y="91"/>
                      <a:pt x="309" y="77"/>
                    </a:cubicBezTo>
                    <a:cubicBezTo>
                      <a:pt x="295" y="63"/>
                      <a:pt x="295" y="35"/>
                      <a:pt x="281" y="35"/>
                    </a:cubicBezTo>
                    <a:cubicBezTo>
                      <a:pt x="281" y="20"/>
                      <a:pt x="253" y="20"/>
                      <a:pt x="239" y="20"/>
                    </a:cubicBezTo>
                    <a:lnTo>
                      <a:pt x="112" y="6"/>
                    </a:lnTo>
                    <a:cubicBezTo>
                      <a:pt x="104" y="2"/>
                      <a:pt x="95" y="1"/>
                      <a:pt x="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0"/>
              <p:cNvSpPr/>
              <p:nvPr/>
            </p:nvSpPr>
            <p:spPr>
              <a:xfrm>
                <a:off x="3990175" y="3091200"/>
                <a:ext cx="15125" cy="11625"/>
              </a:xfrm>
              <a:custGeom>
                <a:avLst/>
                <a:gdLst/>
                <a:ahLst/>
                <a:cxnLst/>
                <a:rect l="l" t="t" r="r" b="b"/>
                <a:pathLst>
                  <a:path w="605" h="465" extrusionOk="0">
                    <a:moveTo>
                      <a:pt x="267" y="1"/>
                    </a:moveTo>
                    <a:cubicBezTo>
                      <a:pt x="211" y="1"/>
                      <a:pt x="183" y="1"/>
                      <a:pt x="141" y="15"/>
                    </a:cubicBezTo>
                    <a:cubicBezTo>
                      <a:pt x="127" y="43"/>
                      <a:pt x="113" y="43"/>
                      <a:pt x="99" y="57"/>
                    </a:cubicBezTo>
                    <a:cubicBezTo>
                      <a:pt x="57" y="71"/>
                      <a:pt x="43" y="113"/>
                      <a:pt x="29" y="141"/>
                    </a:cubicBezTo>
                    <a:lnTo>
                      <a:pt x="1" y="197"/>
                    </a:lnTo>
                    <a:cubicBezTo>
                      <a:pt x="1" y="225"/>
                      <a:pt x="1" y="240"/>
                      <a:pt x="29" y="282"/>
                    </a:cubicBezTo>
                    <a:cubicBezTo>
                      <a:pt x="29" y="296"/>
                      <a:pt x="43" y="338"/>
                      <a:pt x="57" y="352"/>
                    </a:cubicBezTo>
                    <a:cubicBezTo>
                      <a:pt x="71" y="366"/>
                      <a:pt x="99" y="380"/>
                      <a:pt x="127" y="408"/>
                    </a:cubicBezTo>
                    <a:cubicBezTo>
                      <a:pt x="169" y="422"/>
                      <a:pt x="183" y="436"/>
                      <a:pt x="211" y="436"/>
                    </a:cubicBezTo>
                    <a:lnTo>
                      <a:pt x="338" y="464"/>
                    </a:lnTo>
                    <a:cubicBezTo>
                      <a:pt x="394" y="464"/>
                      <a:pt x="422" y="464"/>
                      <a:pt x="464" y="436"/>
                    </a:cubicBezTo>
                    <a:cubicBezTo>
                      <a:pt x="478" y="422"/>
                      <a:pt x="492" y="422"/>
                      <a:pt x="520" y="408"/>
                    </a:cubicBezTo>
                    <a:cubicBezTo>
                      <a:pt x="548" y="380"/>
                      <a:pt x="562" y="352"/>
                      <a:pt x="576" y="310"/>
                    </a:cubicBezTo>
                    <a:cubicBezTo>
                      <a:pt x="576" y="296"/>
                      <a:pt x="604" y="282"/>
                      <a:pt x="604" y="268"/>
                    </a:cubicBezTo>
                    <a:cubicBezTo>
                      <a:pt x="604" y="225"/>
                      <a:pt x="604" y="211"/>
                      <a:pt x="576" y="183"/>
                    </a:cubicBezTo>
                    <a:cubicBezTo>
                      <a:pt x="576" y="155"/>
                      <a:pt x="562" y="127"/>
                      <a:pt x="548" y="113"/>
                    </a:cubicBezTo>
                    <a:cubicBezTo>
                      <a:pt x="534" y="85"/>
                      <a:pt x="520" y="71"/>
                      <a:pt x="478" y="57"/>
                    </a:cubicBezTo>
                    <a:cubicBezTo>
                      <a:pt x="450" y="43"/>
                      <a:pt x="422" y="15"/>
                      <a:pt x="394" y="15"/>
                    </a:cubicBezTo>
                    <a:lnTo>
                      <a:pt x="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0"/>
              <p:cNvSpPr/>
              <p:nvPr/>
            </p:nvSpPr>
            <p:spPr>
              <a:xfrm>
                <a:off x="4005975" y="3042825"/>
                <a:ext cx="11250" cy="9950"/>
              </a:xfrm>
              <a:custGeom>
                <a:avLst/>
                <a:gdLst/>
                <a:ahLst/>
                <a:cxnLst/>
                <a:rect l="l" t="t" r="r" b="b"/>
                <a:pathLst>
                  <a:path w="450" h="398" extrusionOk="0">
                    <a:moveTo>
                      <a:pt x="112" y="1"/>
                    </a:moveTo>
                    <a:cubicBezTo>
                      <a:pt x="89" y="1"/>
                      <a:pt x="66" y="17"/>
                      <a:pt x="56" y="27"/>
                    </a:cubicBezTo>
                    <a:cubicBezTo>
                      <a:pt x="42" y="41"/>
                      <a:pt x="28" y="55"/>
                      <a:pt x="28" y="97"/>
                    </a:cubicBezTo>
                    <a:cubicBezTo>
                      <a:pt x="0" y="125"/>
                      <a:pt x="28" y="167"/>
                      <a:pt x="42" y="181"/>
                    </a:cubicBezTo>
                    <a:lnTo>
                      <a:pt x="211" y="364"/>
                    </a:lnTo>
                    <a:cubicBezTo>
                      <a:pt x="239" y="378"/>
                      <a:pt x="253" y="392"/>
                      <a:pt x="267" y="392"/>
                    </a:cubicBezTo>
                    <a:lnTo>
                      <a:pt x="309" y="392"/>
                    </a:lnTo>
                    <a:cubicBezTo>
                      <a:pt x="317" y="396"/>
                      <a:pt x="327" y="398"/>
                      <a:pt x="336" y="398"/>
                    </a:cubicBezTo>
                    <a:cubicBezTo>
                      <a:pt x="359" y="398"/>
                      <a:pt x="383" y="388"/>
                      <a:pt x="393" y="378"/>
                    </a:cubicBezTo>
                    <a:cubicBezTo>
                      <a:pt x="407" y="364"/>
                      <a:pt x="421" y="336"/>
                      <a:pt x="421" y="308"/>
                    </a:cubicBezTo>
                    <a:cubicBezTo>
                      <a:pt x="450" y="265"/>
                      <a:pt x="421" y="237"/>
                      <a:pt x="407" y="223"/>
                    </a:cubicBezTo>
                    <a:lnTo>
                      <a:pt x="239" y="41"/>
                    </a:lnTo>
                    <a:cubicBezTo>
                      <a:pt x="211" y="27"/>
                      <a:pt x="197" y="13"/>
                      <a:pt x="183" y="13"/>
                    </a:cubicBezTo>
                    <a:lnTo>
                      <a:pt x="141" y="13"/>
                    </a:lnTo>
                    <a:cubicBezTo>
                      <a:pt x="132" y="4"/>
                      <a:pt x="122" y="1"/>
                      <a:pt x="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0"/>
              <p:cNvSpPr/>
              <p:nvPr/>
            </p:nvSpPr>
            <p:spPr>
              <a:xfrm>
                <a:off x="4014400" y="3018925"/>
                <a:ext cx="8100" cy="7750"/>
              </a:xfrm>
              <a:custGeom>
                <a:avLst/>
                <a:gdLst/>
                <a:ahLst/>
                <a:cxnLst/>
                <a:rect l="l" t="t" r="r" b="b"/>
                <a:pathLst>
                  <a:path w="324" h="310" extrusionOk="0">
                    <a:moveTo>
                      <a:pt x="127" y="0"/>
                    </a:moveTo>
                    <a:cubicBezTo>
                      <a:pt x="113" y="0"/>
                      <a:pt x="84" y="14"/>
                      <a:pt x="70" y="14"/>
                    </a:cubicBezTo>
                    <a:lnTo>
                      <a:pt x="56" y="28"/>
                    </a:lnTo>
                    <a:cubicBezTo>
                      <a:pt x="42" y="42"/>
                      <a:pt x="14" y="42"/>
                      <a:pt x="14" y="70"/>
                    </a:cubicBezTo>
                    <a:cubicBezTo>
                      <a:pt x="0" y="84"/>
                      <a:pt x="0" y="84"/>
                      <a:pt x="0" y="98"/>
                    </a:cubicBezTo>
                    <a:lnTo>
                      <a:pt x="0" y="155"/>
                    </a:lnTo>
                    <a:cubicBezTo>
                      <a:pt x="0" y="169"/>
                      <a:pt x="0" y="169"/>
                      <a:pt x="14" y="197"/>
                    </a:cubicBezTo>
                    <a:lnTo>
                      <a:pt x="113" y="281"/>
                    </a:lnTo>
                    <a:cubicBezTo>
                      <a:pt x="127" y="295"/>
                      <a:pt x="141" y="309"/>
                      <a:pt x="155" y="309"/>
                    </a:cubicBezTo>
                    <a:lnTo>
                      <a:pt x="197" y="309"/>
                    </a:lnTo>
                    <a:cubicBezTo>
                      <a:pt x="211" y="309"/>
                      <a:pt x="225" y="295"/>
                      <a:pt x="253" y="295"/>
                    </a:cubicBezTo>
                    <a:lnTo>
                      <a:pt x="267" y="281"/>
                    </a:lnTo>
                    <a:cubicBezTo>
                      <a:pt x="281" y="267"/>
                      <a:pt x="295" y="267"/>
                      <a:pt x="295" y="239"/>
                    </a:cubicBezTo>
                    <a:cubicBezTo>
                      <a:pt x="323" y="239"/>
                      <a:pt x="323" y="225"/>
                      <a:pt x="323" y="211"/>
                    </a:cubicBezTo>
                    <a:lnTo>
                      <a:pt x="323" y="155"/>
                    </a:lnTo>
                    <a:cubicBezTo>
                      <a:pt x="323" y="141"/>
                      <a:pt x="323" y="141"/>
                      <a:pt x="295" y="112"/>
                    </a:cubicBezTo>
                    <a:lnTo>
                      <a:pt x="211" y="28"/>
                    </a:lnTo>
                    <a:cubicBezTo>
                      <a:pt x="197" y="14"/>
                      <a:pt x="183"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0"/>
              <p:cNvSpPr/>
              <p:nvPr/>
            </p:nvSpPr>
            <p:spPr>
              <a:xfrm>
                <a:off x="3910175" y="2884150"/>
                <a:ext cx="142850" cy="81600"/>
              </a:xfrm>
              <a:custGeom>
                <a:avLst/>
                <a:gdLst/>
                <a:ahLst/>
                <a:cxnLst/>
                <a:rect l="l" t="t" r="r" b="b"/>
                <a:pathLst>
                  <a:path w="5714" h="3264" extrusionOk="0">
                    <a:moveTo>
                      <a:pt x="0" y="1"/>
                    </a:moveTo>
                    <a:lnTo>
                      <a:pt x="0" y="1"/>
                    </a:lnTo>
                    <a:cubicBezTo>
                      <a:pt x="590" y="618"/>
                      <a:pt x="1025" y="1391"/>
                      <a:pt x="1221" y="2233"/>
                    </a:cubicBezTo>
                    <a:cubicBezTo>
                      <a:pt x="1264" y="2429"/>
                      <a:pt x="1292" y="2626"/>
                      <a:pt x="1376" y="2822"/>
                    </a:cubicBezTo>
                    <a:cubicBezTo>
                      <a:pt x="1474" y="3019"/>
                      <a:pt x="1628" y="3201"/>
                      <a:pt x="1825" y="3243"/>
                    </a:cubicBezTo>
                    <a:cubicBezTo>
                      <a:pt x="1869" y="3257"/>
                      <a:pt x="1915" y="3263"/>
                      <a:pt x="1961" y="3263"/>
                    </a:cubicBezTo>
                    <a:cubicBezTo>
                      <a:pt x="2108" y="3263"/>
                      <a:pt x="2262" y="3202"/>
                      <a:pt x="2401" y="3117"/>
                    </a:cubicBezTo>
                    <a:cubicBezTo>
                      <a:pt x="2569" y="3019"/>
                      <a:pt x="2695" y="2864"/>
                      <a:pt x="2850" y="2724"/>
                    </a:cubicBezTo>
                    <a:cubicBezTo>
                      <a:pt x="3548" y="2065"/>
                      <a:pt x="4508" y="1691"/>
                      <a:pt x="5467" y="1691"/>
                    </a:cubicBezTo>
                    <a:cubicBezTo>
                      <a:pt x="5549" y="1691"/>
                      <a:pt x="5631" y="1694"/>
                      <a:pt x="5713" y="1699"/>
                    </a:cubicBezTo>
                    <a:cubicBezTo>
                      <a:pt x="4703" y="1278"/>
                      <a:pt x="3692" y="1348"/>
                      <a:pt x="2667" y="1124"/>
                    </a:cubicBezTo>
                    <a:cubicBezTo>
                      <a:pt x="1727" y="913"/>
                      <a:pt x="885" y="408"/>
                      <a:pt x="0"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0"/>
              <p:cNvSpPr/>
              <p:nvPr/>
            </p:nvSpPr>
            <p:spPr>
              <a:xfrm>
                <a:off x="2770700" y="2077425"/>
                <a:ext cx="387800" cy="341125"/>
              </a:xfrm>
              <a:custGeom>
                <a:avLst/>
                <a:gdLst/>
                <a:ahLst/>
                <a:cxnLst/>
                <a:rect l="l" t="t" r="r" b="b"/>
                <a:pathLst>
                  <a:path w="15512" h="13645" extrusionOk="0">
                    <a:moveTo>
                      <a:pt x="4715" y="0"/>
                    </a:moveTo>
                    <a:cubicBezTo>
                      <a:pt x="4149" y="0"/>
                      <a:pt x="3588" y="97"/>
                      <a:pt x="3074" y="321"/>
                    </a:cubicBezTo>
                    <a:cubicBezTo>
                      <a:pt x="1783" y="882"/>
                      <a:pt x="955" y="2174"/>
                      <a:pt x="547" y="3535"/>
                    </a:cubicBezTo>
                    <a:cubicBezTo>
                      <a:pt x="0" y="5402"/>
                      <a:pt x="183" y="7480"/>
                      <a:pt x="1053" y="9235"/>
                    </a:cubicBezTo>
                    <a:cubicBezTo>
                      <a:pt x="1937" y="10989"/>
                      <a:pt x="3467" y="12393"/>
                      <a:pt x="5292" y="13109"/>
                    </a:cubicBezTo>
                    <a:cubicBezTo>
                      <a:pt x="6198" y="13464"/>
                      <a:pt x="7175" y="13644"/>
                      <a:pt x="8148" y="13644"/>
                    </a:cubicBezTo>
                    <a:cubicBezTo>
                      <a:pt x="9676" y="13644"/>
                      <a:pt x="11196" y="13198"/>
                      <a:pt x="12423" y="12281"/>
                    </a:cubicBezTo>
                    <a:cubicBezTo>
                      <a:pt x="14430" y="10807"/>
                      <a:pt x="15511" y="8097"/>
                      <a:pt x="14908" y="5683"/>
                    </a:cubicBezTo>
                    <a:cubicBezTo>
                      <a:pt x="14458" y="3985"/>
                      <a:pt x="13167" y="2539"/>
                      <a:pt x="11553" y="1865"/>
                    </a:cubicBezTo>
                    <a:cubicBezTo>
                      <a:pt x="11539" y="1837"/>
                      <a:pt x="11539" y="1837"/>
                      <a:pt x="11511" y="1837"/>
                    </a:cubicBezTo>
                    <a:cubicBezTo>
                      <a:pt x="10710" y="1514"/>
                      <a:pt x="9938" y="1556"/>
                      <a:pt x="9110" y="1388"/>
                    </a:cubicBezTo>
                    <a:cubicBezTo>
                      <a:pt x="8380" y="1233"/>
                      <a:pt x="7707" y="826"/>
                      <a:pt x="7005" y="503"/>
                    </a:cubicBezTo>
                    <a:cubicBezTo>
                      <a:pt x="6738" y="391"/>
                      <a:pt x="6485" y="279"/>
                      <a:pt x="6205" y="208"/>
                    </a:cubicBezTo>
                    <a:cubicBezTo>
                      <a:pt x="5723" y="77"/>
                      <a:pt x="5217" y="0"/>
                      <a:pt x="4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0"/>
              <p:cNvSpPr/>
              <p:nvPr/>
            </p:nvSpPr>
            <p:spPr>
              <a:xfrm>
                <a:off x="2813850" y="2121025"/>
                <a:ext cx="139000" cy="238900"/>
              </a:xfrm>
              <a:custGeom>
                <a:avLst/>
                <a:gdLst/>
                <a:ahLst/>
                <a:cxnLst/>
                <a:rect l="l" t="t" r="r" b="b"/>
                <a:pathLst>
                  <a:path w="5560" h="9556" extrusionOk="0">
                    <a:moveTo>
                      <a:pt x="3329" y="1"/>
                    </a:moveTo>
                    <a:cubicBezTo>
                      <a:pt x="2913" y="1"/>
                      <a:pt x="2504" y="81"/>
                      <a:pt x="2190" y="219"/>
                    </a:cubicBezTo>
                    <a:cubicBezTo>
                      <a:pt x="1124" y="696"/>
                      <a:pt x="422" y="1791"/>
                      <a:pt x="211" y="2928"/>
                    </a:cubicBezTo>
                    <a:cubicBezTo>
                      <a:pt x="1" y="4065"/>
                      <a:pt x="225" y="5259"/>
                      <a:pt x="618" y="6368"/>
                    </a:cubicBezTo>
                    <a:cubicBezTo>
                      <a:pt x="1039" y="7547"/>
                      <a:pt x="1713" y="8698"/>
                      <a:pt x="2808" y="9301"/>
                    </a:cubicBezTo>
                    <a:cubicBezTo>
                      <a:pt x="3081" y="9446"/>
                      <a:pt x="3406" y="9555"/>
                      <a:pt x="3716" y="9555"/>
                    </a:cubicBezTo>
                    <a:cubicBezTo>
                      <a:pt x="3917" y="9555"/>
                      <a:pt x="4111" y="9510"/>
                      <a:pt x="4282" y="9400"/>
                    </a:cubicBezTo>
                    <a:cubicBezTo>
                      <a:pt x="4647" y="9161"/>
                      <a:pt x="4801" y="8684"/>
                      <a:pt x="4787" y="8220"/>
                    </a:cubicBezTo>
                    <a:cubicBezTo>
                      <a:pt x="4773" y="7785"/>
                      <a:pt x="4633" y="7350"/>
                      <a:pt x="4521" y="6915"/>
                    </a:cubicBezTo>
                    <a:cubicBezTo>
                      <a:pt x="4282" y="5876"/>
                      <a:pt x="4310" y="4753"/>
                      <a:pt x="4619" y="3728"/>
                    </a:cubicBezTo>
                    <a:cubicBezTo>
                      <a:pt x="4843" y="2956"/>
                      <a:pt x="5559" y="1525"/>
                      <a:pt x="5054" y="739"/>
                    </a:cubicBezTo>
                    <a:cubicBezTo>
                      <a:pt x="4714" y="215"/>
                      <a:pt x="4011" y="1"/>
                      <a:pt x="33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0"/>
              <p:cNvSpPr/>
              <p:nvPr/>
            </p:nvSpPr>
            <p:spPr>
              <a:xfrm>
                <a:off x="2845800" y="2160625"/>
                <a:ext cx="60725" cy="150775"/>
              </a:xfrm>
              <a:custGeom>
                <a:avLst/>
                <a:gdLst/>
                <a:ahLst/>
                <a:cxnLst/>
                <a:rect l="l" t="t" r="r" b="b"/>
                <a:pathLst>
                  <a:path w="2429" h="6031" extrusionOk="0">
                    <a:moveTo>
                      <a:pt x="1650" y="0"/>
                    </a:moveTo>
                    <a:cubicBezTo>
                      <a:pt x="1276" y="0"/>
                      <a:pt x="921" y="328"/>
                      <a:pt x="702" y="657"/>
                    </a:cubicBezTo>
                    <a:cubicBezTo>
                      <a:pt x="126" y="1569"/>
                      <a:pt x="0" y="2748"/>
                      <a:pt x="281" y="3801"/>
                    </a:cubicBezTo>
                    <a:cubicBezTo>
                      <a:pt x="376" y="4169"/>
                      <a:pt x="1092" y="6030"/>
                      <a:pt x="1736" y="6030"/>
                    </a:cubicBezTo>
                    <a:cubicBezTo>
                      <a:pt x="1853" y="6030"/>
                      <a:pt x="1969" y="5968"/>
                      <a:pt x="2078" y="5822"/>
                    </a:cubicBezTo>
                    <a:cubicBezTo>
                      <a:pt x="2372" y="5471"/>
                      <a:pt x="2078" y="4503"/>
                      <a:pt x="2049" y="4068"/>
                    </a:cubicBezTo>
                    <a:cubicBezTo>
                      <a:pt x="2035" y="3380"/>
                      <a:pt x="2049" y="2678"/>
                      <a:pt x="2218" y="2004"/>
                    </a:cubicBezTo>
                    <a:cubicBezTo>
                      <a:pt x="2302" y="1639"/>
                      <a:pt x="2428" y="1274"/>
                      <a:pt x="2400" y="909"/>
                    </a:cubicBezTo>
                    <a:cubicBezTo>
                      <a:pt x="2386" y="530"/>
                      <a:pt x="2190" y="137"/>
                      <a:pt x="1825" y="25"/>
                    </a:cubicBezTo>
                    <a:cubicBezTo>
                      <a:pt x="1767" y="8"/>
                      <a:pt x="1708" y="0"/>
                      <a:pt x="16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0"/>
              <p:cNvSpPr/>
              <p:nvPr/>
            </p:nvSpPr>
            <p:spPr>
              <a:xfrm>
                <a:off x="2896325" y="2141925"/>
                <a:ext cx="7400" cy="8450"/>
              </a:xfrm>
              <a:custGeom>
                <a:avLst/>
                <a:gdLst/>
                <a:ahLst/>
                <a:cxnLst/>
                <a:rect l="l" t="t" r="r" b="b"/>
                <a:pathLst>
                  <a:path w="296" h="338" extrusionOk="0">
                    <a:moveTo>
                      <a:pt x="211" y="1"/>
                    </a:moveTo>
                    <a:cubicBezTo>
                      <a:pt x="197" y="1"/>
                      <a:pt x="155" y="1"/>
                      <a:pt x="141" y="15"/>
                    </a:cubicBezTo>
                    <a:lnTo>
                      <a:pt x="14" y="155"/>
                    </a:lnTo>
                    <a:cubicBezTo>
                      <a:pt x="0" y="155"/>
                      <a:pt x="0" y="183"/>
                      <a:pt x="0" y="197"/>
                    </a:cubicBezTo>
                    <a:lnTo>
                      <a:pt x="0" y="225"/>
                    </a:lnTo>
                    <a:cubicBezTo>
                      <a:pt x="0" y="253"/>
                      <a:pt x="14" y="282"/>
                      <a:pt x="14" y="296"/>
                    </a:cubicBezTo>
                    <a:cubicBezTo>
                      <a:pt x="28" y="324"/>
                      <a:pt x="57" y="338"/>
                      <a:pt x="85" y="338"/>
                    </a:cubicBezTo>
                    <a:cubicBezTo>
                      <a:pt x="99" y="338"/>
                      <a:pt x="141" y="338"/>
                      <a:pt x="155" y="324"/>
                    </a:cubicBezTo>
                    <a:cubicBezTo>
                      <a:pt x="197" y="267"/>
                      <a:pt x="239" y="225"/>
                      <a:pt x="281" y="183"/>
                    </a:cubicBezTo>
                    <a:cubicBezTo>
                      <a:pt x="295" y="183"/>
                      <a:pt x="295" y="155"/>
                      <a:pt x="295" y="141"/>
                    </a:cubicBezTo>
                    <a:lnTo>
                      <a:pt x="295" y="113"/>
                    </a:lnTo>
                    <a:cubicBezTo>
                      <a:pt x="295" y="85"/>
                      <a:pt x="281" y="57"/>
                      <a:pt x="281" y="43"/>
                    </a:cubicBezTo>
                    <a:cubicBezTo>
                      <a:pt x="267" y="15"/>
                      <a:pt x="239" y="1"/>
                      <a:pt x="2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0"/>
              <p:cNvSpPr/>
              <p:nvPr/>
            </p:nvSpPr>
            <p:spPr>
              <a:xfrm>
                <a:off x="2858425" y="2147800"/>
                <a:ext cx="10550" cy="10125"/>
              </a:xfrm>
              <a:custGeom>
                <a:avLst/>
                <a:gdLst/>
                <a:ahLst/>
                <a:cxnLst/>
                <a:rect l="l" t="t" r="r" b="b"/>
                <a:pathLst>
                  <a:path w="422" h="405" extrusionOk="0">
                    <a:moveTo>
                      <a:pt x="99" y="1"/>
                    </a:moveTo>
                    <a:cubicBezTo>
                      <a:pt x="78" y="1"/>
                      <a:pt x="57" y="11"/>
                      <a:pt x="42" y="32"/>
                    </a:cubicBezTo>
                    <a:cubicBezTo>
                      <a:pt x="0" y="61"/>
                      <a:pt x="0" y="117"/>
                      <a:pt x="42" y="159"/>
                    </a:cubicBezTo>
                    <a:lnTo>
                      <a:pt x="267" y="383"/>
                    </a:lnTo>
                    <a:cubicBezTo>
                      <a:pt x="288" y="397"/>
                      <a:pt x="309" y="404"/>
                      <a:pt x="330" y="404"/>
                    </a:cubicBezTo>
                    <a:cubicBezTo>
                      <a:pt x="351" y="404"/>
                      <a:pt x="372" y="397"/>
                      <a:pt x="393" y="383"/>
                    </a:cubicBezTo>
                    <a:cubicBezTo>
                      <a:pt x="421" y="341"/>
                      <a:pt x="421" y="299"/>
                      <a:pt x="393" y="257"/>
                    </a:cubicBezTo>
                    <a:lnTo>
                      <a:pt x="155" y="32"/>
                    </a:lnTo>
                    <a:cubicBezTo>
                      <a:pt x="141" y="11"/>
                      <a:pt x="120" y="1"/>
                      <a:pt x="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0"/>
              <p:cNvSpPr/>
              <p:nvPr/>
            </p:nvSpPr>
            <p:spPr>
              <a:xfrm>
                <a:off x="2846150" y="2168600"/>
                <a:ext cx="7025" cy="6350"/>
              </a:xfrm>
              <a:custGeom>
                <a:avLst/>
                <a:gdLst/>
                <a:ahLst/>
                <a:cxnLst/>
                <a:rect l="l" t="t" r="r" b="b"/>
                <a:pathLst>
                  <a:path w="281" h="254" extrusionOk="0">
                    <a:moveTo>
                      <a:pt x="70" y="1"/>
                    </a:moveTo>
                    <a:cubicBezTo>
                      <a:pt x="56" y="1"/>
                      <a:pt x="56" y="1"/>
                      <a:pt x="42" y="29"/>
                    </a:cubicBezTo>
                    <a:cubicBezTo>
                      <a:pt x="28" y="29"/>
                      <a:pt x="28" y="43"/>
                      <a:pt x="28" y="43"/>
                    </a:cubicBezTo>
                    <a:cubicBezTo>
                      <a:pt x="0" y="57"/>
                      <a:pt x="0" y="99"/>
                      <a:pt x="0" y="113"/>
                    </a:cubicBezTo>
                    <a:cubicBezTo>
                      <a:pt x="0" y="127"/>
                      <a:pt x="28" y="141"/>
                      <a:pt x="42" y="169"/>
                    </a:cubicBezTo>
                    <a:cubicBezTo>
                      <a:pt x="70" y="183"/>
                      <a:pt x="112" y="197"/>
                      <a:pt x="140" y="239"/>
                    </a:cubicBezTo>
                    <a:cubicBezTo>
                      <a:pt x="168" y="253"/>
                      <a:pt x="197" y="253"/>
                      <a:pt x="211" y="253"/>
                    </a:cubicBezTo>
                    <a:cubicBezTo>
                      <a:pt x="239" y="253"/>
                      <a:pt x="239" y="253"/>
                      <a:pt x="253" y="239"/>
                    </a:cubicBezTo>
                    <a:cubicBezTo>
                      <a:pt x="267" y="239"/>
                      <a:pt x="267" y="211"/>
                      <a:pt x="267" y="211"/>
                    </a:cubicBezTo>
                    <a:cubicBezTo>
                      <a:pt x="281" y="197"/>
                      <a:pt x="281" y="183"/>
                      <a:pt x="281" y="141"/>
                    </a:cubicBezTo>
                    <a:cubicBezTo>
                      <a:pt x="281" y="127"/>
                      <a:pt x="267" y="113"/>
                      <a:pt x="253" y="99"/>
                    </a:cubicBezTo>
                    <a:cubicBezTo>
                      <a:pt x="211" y="71"/>
                      <a:pt x="183" y="57"/>
                      <a:pt x="140" y="29"/>
                    </a:cubicBezTo>
                    <a:cubicBezTo>
                      <a:pt x="126" y="1"/>
                      <a:pt x="98" y="1"/>
                      <a:pt x="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0"/>
              <p:cNvSpPr/>
              <p:nvPr/>
            </p:nvSpPr>
            <p:spPr>
              <a:xfrm>
                <a:off x="2830000" y="2197575"/>
                <a:ext cx="12300" cy="10875"/>
              </a:xfrm>
              <a:custGeom>
                <a:avLst/>
                <a:gdLst/>
                <a:ahLst/>
                <a:cxnLst/>
                <a:rect l="l" t="t" r="r" b="b"/>
                <a:pathLst>
                  <a:path w="492" h="435" extrusionOk="0">
                    <a:moveTo>
                      <a:pt x="182" y="0"/>
                    </a:moveTo>
                    <a:cubicBezTo>
                      <a:pt x="173" y="0"/>
                      <a:pt x="164" y="2"/>
                      <a:pt x="155" y="7"/>
                    </a:cubicBezTo>
                    <a:cubicBezTo>
                      <a:pt x="141" y="7"/>
                      <a:pt x="113" y="7"/>
                      <a:pt x="85" y="21"/>
                    </a:cubicBezTo>
                    <a:cubicBezTo>
                      <a:pt x="71" y="35"/>
                      <a:pt x="56" y="35"/>
                      <a:pt x="42" y="77"/>
                    </a:cubicBezTo>
                    <a:cubicBezTo>
                      <a:pt x="14" y="91"/>
                      <a:pt x="0" y="105"/>
                      <a:pt x="0" y="147"/>
                    </a:cubicBezTo>
                    <a:lnTo>
                      <a:pt x="0" y="203"/>
                    </a:lnTo>
                    <a:cubicBezTo>
                      <a:pt x="0" y="231"/>
                      <a:pt x="0" y="245"/>
                      <a:pt x="14" y="287"/>
                    </a:cubicBezTo>
                    <a:lnTo>
                      <a:pt x="56" y="316"/>
                    </a:lnTo>
                    <a:cubicBezTo>
                      <a:pt x="71" y="344"/>
                      <a:pt x="113" y="358"/>
                      <a:pt x="141" y="372"/>
                    </a:cubicBezTo>
                    <a:cubicBezTo>
                      <a:pt x="183" y="386"/>
                      <a:pt x="225" y="414"/>
                      <a:pt x="267" y="428"/>
                    </a:cubicBezTo>
                    <a:cubicBezTo>
                      <a:pt x="276" y="428"/>
                      <a:pt x="298" y="434"/>
                      <a:pt x="316" y="434"/>
                    </a:cubicBezTo>
                    <a:cubicBezTo>
                      <a:pt x="325" y="434"/>
                      <a:pt x="333" y="433"/>
                      <a:pt x="337" y="428"/>
                    </a:cubicBezTo>
                    <a:cubicBezTo>
                      <a:pt x="351" y="428"/>
                      <a:pt x="393" y="428"/>
                      <a:pt x="407" y="414"/>
                    </a:cubicBezTo>
                    <a:cubicBezTo>
                      <a:pt x="421" y="386"/>
                      <a:pt x="435" y="386"/>
                      <a:pt x="464" y="358"/>
                    </a:cubicBezTo>
                    <a:cubicBezTo>
                      <a:pt x="478" y="344"/>
                      <a:pt x="492" y="316"/>
                      <a:pt x="492" y="287"/>
                    </a:cubicBezTo>
                    <a:lnTo>
                      <a:pt x="492" y="231"/>
                    </a:lnTo>
                    <a:cubicBezTo>
                      <a:pt x="492" y="203"/>
                      <a:pt x="492" y="175"/>
                      <a:pt x="478" y="147"/>
                    </a:cubicBezTo>
                    <a:lnTo>
                      <a:pt x="435" y="105"/>
                    </a:lnTo>
                    <a:cubicBezTo>
                      <a:pt x="421" y="91"/>
                      <a:pt x="393" y="77"/>
                      <a:pt x="351" y="63"/>
                    </a:cubicBezTo>
                    <a:cubicBezTo>
                      <a:pt x="323" y="35"/>
                      <a:pt x="267" y="21"/>
                      <a:pt x="225" y="7"/>
                    </a:cubicBezTo>
                    <a:cubicBezTo>
                      <a:pt x="216" y="7"/>
                      <a:pt x="200" y="0"/>
                      <a:pt x="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0"/>
              <p:cNvSpPr/>
              <p:nvPr/>
            </p:nvSpPr>
            <p:spPr>
              <a:xfrm>
                <a:off x="2833500" y="2250375"/>
                <a:ext cx="8100" cy="6700"/>
              </a:xfrm>
              <a:custGeom>
                <a:avLst/>
                <a:gdLst/>
                <a:ahLst/>
                <a:cxnLst/>
                <a:rect l="l" t="t" r="r" b="b"/>
                <a:pathLst>
                  <a:path w="324" h="268" extrusionOk="0">
                    <a:moveTo>
                      <a:pt x="225" y="0"/>
                    </a:moveTo>
                    <a:cubicBezTo>
                      <a:pt x="197" y="0"/>
                      <a:pt x="141" y="14"/>
                      <a:pt x="113" y="28"/>
                    </a:cubicBezTo>
                    <a:cubicBezTo>
                      <a:pt x="71" y="56"/>
                      <a:pt x="43" y="85"/>
                      <a:pt x="15" y="127"/>
                    </a:cubicBezTo>
                    <a:cubicBezTo>
                      <a:pt x="15" y="141"/>
                      <a:pt x="1" y="141"/>
                      <a:pt x="1" y="155"/>
                    </a:cubicBezTo>
                    <a:lnTo>
                      <a:pt x="1" y="197"/>
                    </a:lnTo>
                    <a:cubicBezTo>
                      <a:pt x="1" y="211"/>
                      <a:pt x="1" y="211"/>
                      <a:pt x="15" y="225"/>
                    </a:cubicBezTo>
                    <a:cubicBezTo>
                      <a:pt x="15" y="239"/>
                      <a:pt x="43" y="239"/>
                      <a:pt x="43" y="239"/>
                    </a:cubicBezTo>
                    <a:cubicBezTo>
                      <a:pt x="57" y="267"/>
                      <a:pt x="85" y="267"/>
                      <a:pt x="113" y="267"/>
                    </a:cubicBezTo>
                    <a:cubicBezTo>
                      <a:pt x="127" y="267"/>
                      <a:pt x="141" y="239"/>
                      <a:pt x="155" y="225"/>
                    </a:cubicBezTo>
                    <a:lnTo>
                      <a:pt x="183" y="211"/>
                    </a:lnTo>
                    <a:cubicBezTo>
                      <a:pt x="183" y="211"/>
                      <a:pt x="197" y="211"/>
                      <a:pt x="197" y="197"/>
                    </a:cubicBezTo>
                    <a:lnTo>
                      <a:pt x="253" y="197"/>
                    </a:lnTo>
                    <a:cubicBezTo>
                      <a:pt x="267" y="197"/>
                      <a:pt x="267" y="169"/>
                      <a:pt x="281" y="169"/>
                    </a:cubicBezTo>
                    <a:cubicBezTo>
                      <a:pt x="295" y="169"/>
                      <a:pt x="295" y="155"/>
                      <a:pt x="295" y="141"/>
                    </a:cubicBezTo>
                    <a:cubicBezTo>
                      <a:pt x="324" y="141"/>
                      <a:pt x="324" y="127"/>
                      <a:pt x="324" y="99"/>
                    </a:cubicBezTo>
                    <a:cubicBezTo>
                      <a:pt x="324" y="85"/>
                      <a:pt x="324" y="56"/>
                      <a:pt x="295" y="28"/>
                    </a:cubicBezTo>
                    <a:cubicBezTo>
                      <a:pt x="281" y="14"/>
                      <a:pt x="267" y="0"/>
                      <a:pt x="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0"/>
              <p:cNvSpPr/>
              <p:nvPr/>
            </p:nvSpPr>
            <p:spPr>
              <a:xfrm>
                <a:off x="2838775" y="2263000"/>
                <a:ext cx="6325" cy="5650"/>
              </a:xfrm>
              <a:custGeom>
                <a:avLst/>
                <a:gdLst/>
                <a:ahLst/>
                <a:cxnLst/>
                <a:rect l="l" t="t" r="r" b="b"/>
                <a:pathLst>
                  <a:path w="253" h="226" extrusionOk="0">
                    <a:moveTo>
                      <a:pt x="155" y="1"/>
                    </a:moveTo>
                    <a:cubicBezTo>
                      <a:pt x="141" y="1"/>
                      <a:pt x="127" y="1"/>
                      <a:pt x="127" y="15"/>
                    </a:cubicBezTo>
                    <a:lnTo>
                      <a:pt x="42" y="71"/>
                    </a:lnTo>
                    <a:cubicBezTo>
                      <a:pt x="14" y="71"/>
                      <a:pt x="14" y="85"/>
                      <a:pt x="14" y="85"/>
                    </a:cubicBezTo>
                    <a:cubicBezTo>
                      <a:pt x="14" y="85"/>
                      <a:pt x="0" y="113"/>
                      <a:pt x="0" y="127"/>
                    </a:cubicBezTo>
                    <a:lnTo>
                      <a:pt x="0" y="155"/>
                    </a:lnTo>
                    <a:cubicBezTo>
                      <a:pt x="0" y="183"/>
                      <a:pt x="0" y="183"/>
                      <a:pt x="14" y="197"/>
                    </a:cubicBezTo>
                    <a:lnTo>
                      <a:pt x="42" y="211"/>
                    </a:lnTo>
                    <a:cubicBezTo>
                      <a:pt x="56" y="225"/>
                      <a:pt x="56" y="225"/>
                      <a:pt x="70" y="225"/>
                    </a:cubicBezTo>
                    <a:lnTo>
                      <a:pt x="84" y="225"/>
                    </a:lnTo>
                    <a:cubicBezTo>
                      <a:pt x="113" y="225"/>
                      <a:pt x="127" y="225"/>
                      <a:pt x="127" y="211"/>
                    </a:cubicBezTo>
                    <a:lnTo>
                      <a:pt x="211" y="155"/>
                    </a:lnTo>
                    <a:cubicBezTo>
                      <a:pt x="225" y="155"/>
                      <a:pt x="225" y="141"/>
                      <a:pt x="225" y="141"/>
                    </a:cubicBezTo>
                    <a:cubicBezTo>
                      <a:pt x="225" y="141"/>
                      <a:pt x="253" y="127"/>
                      <a:pt x="253" y="113"/>
                    </a:cubicBezTo>
                    <a:lnTo>
                      <a:pt x="253" y="71"/>
                    </a:lnTo>
                    <a:cubicBezTo>
                      <a:pt x="253" y="57"/>
                      <a:pt x="253" y="57"/>
                      <a:pt x="225" y="43"/>
                    </a:cubicBezTo>
                    <a:lnTo>
                      <a:pt x="211" y="15"/>
                    </a:lnTo>
                    <a:cubicBezTo>
                      <a:pt x="197" y="1"/>
                      <a:pt x="197" y="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0"/>
              <p:cNvSpPr/>
              <p:nvPr/>
            </p:nvSpPr>
            <p:spPr>
              <a:xfrm>
                <a:off x="2866850" y="2321250"/>
                <a:ext cx="4925" cy="8100"/>
              </a:xfrm>
              <a:custGeom>
                <a:avLst/>
                <a:gdLst/>
                <a:ahLst/>
                <a:cxnLst/>
                <a:rect l="l" t="t" r="r" b="b"/>
                <a:pathLst>
                  <a:path w="197" h="324" extrusionOk="0">
                    <a:moveTo>
                      <a:pt x="70" y="1"/>
                    </a:moveTo>
                    <a:cubicBezTo>
                      <a:pt x="56" y="29"/>
                      <a:pt x="42" y="43"/>
                      <a:pt x="42" y="57"/>
                    </a:cubicBezTo>
                    <a:lnTo>
                      <a:pt x="0" y="211"/>
                    </a:lnTo>
                    <a:lnTo>
                      <a:pt x="0" y="282"/>
                    </a:lnTo>
                    <a:cubicBezTo>
                      <a:pt x="14" y="310"/>
                      <a:pt x="42" y="324"/>
                      <a:pt x="56" y="324"/>
                    </a:cubicBezTo>
                    <a:lnTo>
                      <a:pt x="127" y="324"/>
                    </a:lnTo>
                    <a:cubicBezTo>
                      <a:pt x="141" y="310"/>
                      <a:pt x="155" y="282"/>
                      <a:pt x="155" y="268"/>
                    </a:cubicBezTo>
                    <a:lnTo>
                      <a:pt x="197" y="113"/>
                    </a:lnTo>
                    <a:lnTo>
                      <a:pt x="197" y="43"/>
                    </a:lnTo>
                    <a:cubicBezTo>
                      <a:pt x="183" y="29"/>
                      <a:pt x="155" y="1"/>
                      <a:pt x="1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0"/>
              <p:cNvSpPr/>
              <p:nvPr/>
            </p:nvSpPr>
            <p:spPr>
              <a:xfrm>
                <a:off x="2895275" y="2333550"/>
                <a:ext cx="11600" cy="16500"/>
              </a:xfrm>
              <a:custGeom>
                <a:avLst/>
                <a:gdLst/>
                <a:ahLst/>
                <a:cxnLst/>
                <a:rect l="l" t="t" r="r" b="b"/>
                <a:pathLst>
                  <a:path w="464" h="660" extrusionOk="0">
                    <a:moveTo>
                      <a:pt x="141" y="0"/>
                    </a:moveTo>
                    <a:cubicBezTo>
                      <a:pt x="113" y="28"/>
                      <a:pt x="56" y="42"/>
                      <a:pt x="42" y="98"/>
                    </a:cubicBezTo>
                    <a:cubicBezTo>
                      <a:pt x="28" y="127"/>
                      <a:pt x="0" y="183"/>
                      <a:pt x="28" y="239"/>
                    </a:cubicBezTo>
                    <a:cubicBezTo>
                      <a:pt x="42" y="337"/>
                      <a:pt x="56" y="421"/>
                      <a:pt x="99" y="534"/>
                    </a:cubicBezTo>
                    <a:cubicBezTo>
                      <a:pt x="113" y="562"/>
                      <a:pt x="127" y="618"/>
                      <a:pt x="183" y="632"/>
                    </a:cubicBezTo>
                    <a:cubicBezTo>
                      <a:pt x="197" y="660"/>
                      <a:pt x="211" y="660"/>
                      <a:pt x="253" y="660"/>
                    </a:cubicBezTo>
                    <a:lnTo>
                      <a:pt x="323" y="660"/>
                    </a:lnTo>
                    <a:cubicBezTo>
                      <a:pt x="351" y="632"/>
                      <a:pt x="407" y="618"/>
                      <a:pt x="421" y="562"/>
                    </a:cubicBezTo>
                    <a:cubicBezTo>
                      <a:pt x="464" y="520"/>
                      <a:pt x="464" y="477"/>
                      <a:pt x="449" y="421"/>
                    </a:cubicBezTo>
                    <a:cubicBezTo>
                      <a:pt x="421" y="323"/>
                      <a:pt x="407" y="239"/>
                      <a:pt x="379" y="127"/>
                    </a:cubicBezTo>
                    <a:cubicBezTo>
                      <a:pt x="351" y="98"/>
                      <a:pt x="337" y="42"/>
                      <a:pt x="281" y="28"/>
                    </a:cubicBezTo>
                    <a:cubicBezTo>
                      <a:pt x="267" y="0"/>
                      <a:pt x="253" y="0"/>
                      <a:pt x="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0"/>
              <p:cNvSpPr/>
              <p:nvPr/>
            </p:nvSpPr>
            <p:spPr>
              <a:xfrm>
                <a:off x="2915625" y="2312125"/>
                <a:ext cx="9150" cy="6700"/>
              </a:xfrm>
              <a:custGeom>
                <a:avLst/>
                <a:gdLst/>
                <a:ahLst/>
                <a:cxnLst/>
                <a:rect l="l" t="t" r="r" b="b"/>
                <a:pathLst>
                  <a:path w="366" h="268" extrusionOk="0">
                    <a:moveTo>
                      <a:pt x="71" y="1"/>
                    </a:moveTo>
                    <a:cubicBezTo>
                      <a:pt x="57" y="1"/>
                      <a:pt x="29" y="15"/>
                      <a:pt x="14" y="29"/>
                    </a:cubicBezTo>
                    <a:cubicBezTo>
                      <a:pt x="0" y="57"/>
                      <a:pt x="0" y="85"/>
                      <a:pt x="0" y="99"/>
                    </a:cubicBezTo>
                    <a:cubicBezTo>
                      <a:pt x="0" y="127"/>
                      <a:pt x="14" y="155"/>
                      <a:pt x="29" y="155"/>
                    </a:cubicBezTo>
                    <a:cubicBezTo>
                      <a:pt x="85" y="197"/>
                      <a:pt x="155" y="211"/>
                      <a:pt x="211" y="240"/>
                    </a:cubicBezTo>
                    <a:cubicBezTo>
                      <a:pt x="225" y="268"/>
                      <a:pt x="239" y="268"/>
                      <a:pt x="281" y="268"/>
                    </a:cubicBezTo>
                    <a:cubicBezTo>
                      <a:pt x="295" y="268"/>
                      <a:pt x="309" y="240"/>
                      <a:pt x="337" y="226"/>
                    </a:cubicBezTo>
                    <a:cubicBezTo>
                      <a:pt x="351" y="211"/>
                      <a:pt x="365" y="183"/>
                      <a:pt x="351" y="155"/>
                    </a:cubicBezTo>
                    <a:cubicBezTo>
                      <a:pt x="351" y="141"/>
                      <a:pt x="337" y="113"/>
                      <a:pt x="309" y="113"/>
                    </a:cubicBezTo>
                    <a:cubicBezTo>
                      <a:pt x="267" y="71"/>
                      <a:pt x="197" y="57"/>
                      <a:pt x="141" y="15"/>
                    </a:cubicBezTo>
                    <a:cubicBezTo>
                      <a:pt x="127" y="1"/>
                      <a:pt x="99" y="1"/>
                      <a:pt x="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0"/>
              <p:cNvSpPr/>
              <p:nvPr/>
            </p:nvSpPr>
            <p:spPr>
              <a:xfrm>
                <a:off x="2906500" y="2286875"/>
                <a:ext cx="6350" cy="4225"/>
              </a:xfrm>
              <a:custGeom>
                <a:avLst/>
                <a:gdLst/>
                <a:ahLst/>
                <a:cxnLst/>
                <a:rect l="l" t="t" r="r" b="b"/>
                <a:pathLst>
                  <a:path w="254" h="169" extrusionOk="0">
                    <a:moveTo>
                      <a:pt x="71" y="0"/>
                    </a:moveTo>
                    <a:cubicBezTo>
                      <a:pt x="43" y="0"/>
                      <a:pt x="43" y="0"/>
                      <a:pt x="29" y="14"/>
                    </a:cubicBezTo>
                    <a:cubicBezTo>
                      <a:pt x="15" y="14"/>
                      <a:pt x="15" y="28"/>
                      <a:pt x="15" y="28"/>
                    </a:cubicBezTo>
                    <a:cubicBezTo>
                      <a:pt x="15" y="28"/>
                      <a:pt x="0" y="42"/>
                      <a:pt x="0" y="70"/>
                    </a:cubicBezTo>
                    <a:lnTo>
                      <a:pt x="0" y="84"/>
                    </a:lnTo>
                    <a:cubicBezTo>
                      <a:pt x="0" y="98"/>
                      <a:pt x="0" y="113"/>
                      <a:pt x="15" y="113"/>
                    </a:cubicBezTo>
                    <a:cubicBezTo>
                      <a:pt x="29" y="141"/>
                      <a:pt x="43" y="155"/>
                      <a:pt x="71" y="155"/>
                    </a:cubicBezTo>
                    <a:lnTo>
                      <a:pt x="155" y="169"/>
                    </a:lnTo>
                    <a:lnTo>
                      <a:pt x="183" y="169"/>
                    </a:lnTo>
                    <a:cubicBezTo>
                      <a:pt x="211" y="169"/>
                      <a:pt x="211" y="169"/>
                      <a:pt x="225" y="155"/>
                    </a:cubicBezTo>
                    <a:cubicBezTo>
                      <a:pt x="239" y="155"/>
                      <a:pt x="239" y="141"/>
                      <a:pt x="239" y="141"/>
                    </a:cubicBezTo>
                    <a:cubicBezTo>
                      <a:pt x="239" y="141"/>
                      <a:pt x="253" y="113"/>
                      <a:pt x="253" y="98"/>
                    </a:cubicBezTo>
                    <a:lnTo>
                      <a:pt x="253" y="84"/>
                    </a:lnTo>
                    <a:cubicBezTo>
                      <a:pt x="253" y="70"/>
                      <a:pt x="253" y="42"/>
                      <a:pt x="239" y="42"/>
                    </a:cubicBezTo>
                    <a:cubicBezTo>
                      <a:pt x="225" y="28"/>
                      <a:pt x="211" y="14"/>
                      <a:pt x="183" y="14"/>
                    </a:cubicBezTo>
                    <a:lnTo>
                      <a:pt x="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0"/>
              <p:cNvSpPr/>
              <p:nvPr/>
            </p:nvSpPr>
            <p:spPr>
              <a:xfrm>
                <a:off x="2906850" y="2219325"/>
                <a:ext cx="11250" cy="10175"/>
              </a:xfrm>
              <a:custGeom>
                <a:avLst/>
                <a:gdLst/>
                <a:ahLst/>
                <a:cxnLst/>
                <a:rect l="l" t="t" r="r" b="b"/>
                <a:pathLst>
                  <a:path w="450" h="407" extrusionOk="0">
                    <a:moveTo>
                      <a:pt x="176" y="1"/>
                    </a:moveTo>
                    <a:cubicBezTo>
                      <a:pt x="167" y="1"/>
                      <a:pt x="160" y="2"/>
                      <a:pt x="155" y="7"/>
                    </a:cubicBezTo>
                    <a:cubicBezTo>
                      <a:pt x="141" y="7"/>
                      <a:pt x="99" y="7"/>
                      <a:pt x="85" y="35"/>
                    </a:cubicBezTo>
                    <a:cubicBezTo>
                      <a:pt x="71" y="49"/>
                      <a:pt x="57" y="49"/>
                      <a:pt x="29" y="77"/>
                    </a:cubicBezTo>
                    <a:cubicBezTo>
                      <a:pt x="15" y="105"/>
                      <a:pt x="1" y="119"/>
                      <a:pt x="1" y="147"/>
                    </a:cubicBezTo>
                    <a:lnTo>
                      <a:pt x="1" y="204"/>
                    </a:lnTo>
                    <a:cubicBezTo>
                      <a:pt x="1" y="246"/>
                      <a:pt x="1" y="260"/>
                      <a:pt x="15" y="288"/>
                    </a:cubicBezTo>
                    <a:lnTo>
                      <a:pt x="57" y="330"/>
                    </a:lnTo>
                    <a:cubicBezTo>
                      <a:pt x="71" y="344"/>
                      <a:pt x="99" y="358"/>
                      <a:pt x="141" y="386"/>
                    </a:cubicBezTo>
                    <a:lnTo>
                      <a:pt x="225" y="400"/>
                    </a:lnTo>
                    <a:cubicBezTo>
                      <a:pt x="234" y="400"/>
                      <a:pt x="256" y="406"/>
                      <a:pt x="274" y="406"/>
                    </a:cubicBezTo>
                    <a:cubicBezTo>
                      <a:pt x="283" y="406"/>
                      <a:pt x="291" y="405"/>
                      <a:pt x="295" y="400"/>
                    </a:cubicBezTo>
                    <a:cubicBezTo>
                      <a:pt x="309" y="400"/>
                      <a:pt x="351" y="400"/>
                      <a:pt x="365" y="386"/>
                    </a:cubicBezTo>
                    <a:cubicBezTo>
                      <a:pt x="380" y="358"/>
                      <a:pt x="408" y="358"/>
                      <a:pt x="422" y="330"/>
                    </a:cubicBezTo>
                    <a:cubicBezTo>
                      <a:pt x="436" y="316"/>
                      <a:pt x="450" y="288"/>
                      <a:pt x="450" y="260"/>
                    </a:cubicBezTo>
                    <a:lnTo>
                      <a:pt x="450" y="204"/>
                    </a:lnTo>
                    <a:cubicBezTo>
                      <a:pt x="450" y="175"/>
                      <a:pt x="450" y="147"/>
                      <a:pt x="436" y="119"/>
                    </a:cubicBezTo>
                    <a:lnTo>
                      <a:pt x="408" y="77"/>
                    </a:lnTo>
                    <a:cubicBezTo>
                      <a:pt x="380" y="63"/>
                      <a:pt x="351" y="49"/>
                      <a:pt x="309" y="35"/>
                    </a:cubicBezTo>
                    <a:lnTo>
                      <a:pt x="225" y="7"/>
                    </a:lnTo>
                    <a:cubicBezTo>
                      <a:pt x="216" y="7"/>
                      <a:pt x="194" y="1"/>
                      <a:pt x="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0"/>
              <p:cNvSpPr/>
              <p:nvPr/>
            </p:nvSpPr>
            <p:spPr>
              <a:xfrm>
                <a:off x="2913525" y="2180875"/>
                <a:ext cx="8100" cy="6350"/>
              </a:xfrm>
              <a:custGeom>
                <a:avLst/>
                <a:gdLst/>
                <a:ahLst/>
                <a:cxnLst/>
                <a:rect l="l" t="t" r="r" b="b"/>
                <a:pathLst>
                  <a:path w="324" h="254" extrusionOk="0">
                    <a:moveTo>
                      <a:pt x="239" y="1"/>
                    </a:moveTo>
                    <a:cubicBezTo>
                      <a:pt x="225" y="1"/>
                      <a:pt x="211" y="1"/>
                      <a:pt x="211" y="29"/>
                    </a:cubicBezTo>
                    <a:cubicBezTo>
                      <a:pt x="155" y="43"/>
                      <a:pt x="84" y="71"/>
                      <a:pt x="28" y="99"/>
                    </a:cubicBezTo>
                    <a:cubicBezTo>
                      <a:pt x="14" y="99"/>
                      <a:pt x="0" y="127"/>
                      <a:pt x="0" y="141"/>
                    </a:cubicBezTo>
                    <a:lnTo>
                      <a:pt x="0" y="211"/>
                    </a:lnTo>
                    <a:cubicBezTo>
                      <a:pt x="14" y="240"/>
                      <a:pt x="28" y="254"/>
                      <a:pt x="42" y="254"/>
                    </a:cubicBezTo>
                    <a:lnTo>
                      <a:pt x="70" y="254"/>
                    </a:lnTo>
                    <a:cubicBezTo>
                      <a:pt x="84" y="254"/>
                      <a:pt x="98" y="254"/>
                      <a:pt x="98" y="240"/>
                    </a:cubicBezTo>
                    <a:cubicBezTo>
                      <a:pt x="155" y="211"/>
                      <a:pt x="225" y="183"/>
                      <a:pt x="281" y="169"/>
                    </a:cubicBezTo>
                    <a:cubicBezTo>
                      <a:pt x="295" y="169"/>
                      <a:pt x="309" y="127"/>
                      <a:pt x="309" y="113"/>
                    </a:cubicBezTo>
                    <a:cubicBezTo>
                      <a:pt x="323" y="99"/>
                      <a:pt x="323" y="57"/>
                      <a:pt x="309" y="43"/>
                    </a:cubicBezTo>
                    <a:cubicBezTo>
                      <a:pt x="295" y="29"/>
                      <a:pt x="281"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0"/>
              <p:cNvSpPr/>
              <p:nvPr/>
            </p:nvSpPr>
            <p:spPr>
              <a:xfrm>
                <a:off x="2916325" y="2161225"/>
                <a:ext cx="6700" cy="5300"/>
              </a:xfrm>
              <a:custGeom>
                <a:avLst/>
                <a:gdLst/>
                <a:ahLst/>
                <a:cxnLst/>
                <a:rect l="l" t="t" r="r" b="b"/>
                <a:pathLst>
                  <a:path w="268" h="212" extrusionOk="0">
                    <a:moveTo>
                      <a:pt x="169" y="1"/>
                    </a:moveTo>
                    <a:cubicBezTo>
                      <a:pt x="141" y="1"/>
                      <a:pt x="127" y="1"/>
                      <a:pt x="127" y="15"/>
                    </a:cubicBezTo>
                    <a:cubicBezTo>
                      <a:pt x="99" y="43"/>
                      <a:pt x="71" y="43"/>
                      <a:pt x="43" y="57"/>
                    </a:cubicBezTo>
                    <a:cubicBezTo>
                      <a:pt x="29" y="57"/>
                      <a:pt x="29" y="71"/>
                      <a:pt x="29" y="71"/>
                    </a:cubicBezTo>
                    <a:cubicBezTo>
                      <a:pt x="29" y="71"/>
                      <a:pt x="1" y="85"/>
                      <a:pt x="1" y="113"/>
                    </a:cubicBezTo>
                    <a:lnTo>
                      <a:pt x="1" y="141"/>
                    </a:lnTo>
                    <a:cubicBezTo>
                      <a:pt x="1" y="155"/>
                      <a:pt x="1" y="155"/>
                      <a:pt x="29" y="183"/>
                    </a:cubicBezTo>
                    <a:lnTo>
                      <a:pt x="43" y="197"/>
                    </a:lnTo>
                    <a:cubicBezTo>
                      <a:pt x="57" y="211"/>
                      <a:pt x="57" y="211"/>
                      <a:pt x="71" y="211"/>
                    </a:cubicBezTo>
                    <a:lnTo>
                      <a:pt x="99" y="211"/>
                    </a:lnTo>
                    <a:cubicBezTo>
                      <a:pt x="113" y="211"/>
                      <a:pt x="127" y="211"/>
                      <a:pt x="127" y="197"/>
                    </a:cubicBezTo>
                    <a:cubicBezTo>
                      <a:pt x="169" y="183"/>
                      <a:pt x="183" y="183"/>
                      <a:pt x="211" y="155"/>
                    </a:cubicBezTo>
                    <a:cubicBezTo>
                      <a:pt x="239" y="155"/>
                      <a:pt x="239" y="141"/>
                      <a:pt x="239" y="141"/>
                    </a:cubicBezTo>
                    <a:cubicBezTo>
                      <a:pt x="239" y="141"/>
                      <a:pt x="253" y="127"/>
                      <a:pt x="253" y="113"/>
                    </a:cubicBezTo>
                    <a:cubicBezTo>
                      <a:pt x="267" y="113"/>
                      <a:pt x="267" y="85"/>
                      <a:pt x="253" y="71"/>
                    </a:cubicBezTo>
                    <a:cubicBezTo>
                      <a:pt x="253" y="57"/>
                      <a:pt x="253" y="57"/>
                      <a:pt x="239" y="43"/>
                    </a:cubicBezTo>
                    <a:lnTo>
                      <a:pt x="211" y="15"/>
                    </a:lnTo>
                    <a:cubicBezTo>
                      <a:pt x="197" y="1"/>
                      <a:pt x="197" y="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0"/>
              <p:cNvSpPr/>
              <p:nvPr/>
            </p:nvSpPr>
            <p:spPr>
              <a:xfrm>
                <a:off x="2951075" y="2162475"/>
                <a:ext cx="168125" cy="226000"/>
              </a:xfrm>
              <a:custGeom>
                <a:avLst/>
                <a:gdLst/>
                <a:ahLst/>
                <a:cxnLst/>
                <a:rect l="l" t="t" r="r" b="b"/>
                <a:pathLst>
                  <a:path w="6725" h="9040" extrusionOk="0">
                    <a:moveTo>
                      <a:pt x="3672" y="0"/>
                    </a:moveTo>
                    <a:cubicBezTo>
                      <a:pt x="3356" y="0"/>
                      <a:pt x="3056" y="73"/>
                      <a:pt x="2808" y="246"/>
                    </a:cubicBezTo>
                    <a:cubicBezTo>
                      <a:pt x="2050" y="793"/>
                      <a:pt x="2176" y="2393"/>
                      <a:pt x="2092" y="3193"/>
                    </a:cubicBezTo>
                    <a:cubicBezTo>
                      <a:pt x="1979" y="4274"/>
                      <a:pt x="1572" y="5299"/>
                      <a:pt x="969" y="6183"/>
                    </a:cubicBezTo>
                    <a:cubicBezTo>
                      <a:pt x="702" y="6534"/>
                      <a:pt x="407" y="6885"/>
                      <a:pt x="225" y="7292"/>
                    </a:cubicBezTo>
                    <a:cubicBezTo>
                      <a:pt x="56" y="7685"/>
                      <a:pt x="0" y="8205"/>
                      <a:pt x="267" y="8570"/>
                    </a:cubicBezTo>
                    <a:cubicBezTo>
                      <a:pt x="505" y="8910"/>
                      <a:pt x="936" y="9040"/>
                      <a:pt x="1367" y="9040"/>
                    </a:cubicBezTo>
                    <a:cubicBezTo>
                      <a:pt x="1469" y="9040"/>
                      <a:pt x="1571" y="9032"/>
                      <a:pt x="1671" y="9019"/>
                    </a:cubicBezTo>
                    <a:cubicBezTo>
                      <a:pt x="2906" y="8865"/>
                      <a:pt x="3959" y="8064"/>
                      <a:pt x="4801" y="7124"/>
                    </a:cubicBezTo>
                    <a:cubicBezTo>
                      <a:pt x="5601" y="6268"/>
                      <a:pt x="6261" y="5257"/>
                      <a:pt x="6485" y="4106"/>
                    </a:cubicBezTo>
                    <a:cubicBezTo>
                      <a:pt x="6724" y="2969"/>
                      <a:pt x="6471" y="1691"/>
                      <a:pt x="5671" y="849"/>
                    </a:cubicBezTo>
                    <a:cubicBezTo>
                      <a:pt x="5229" y="397"/>
                      <a:pt x="4408" y="0"/>
                      <a:pt x="36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0"/>
              <p:cNvSpPr/>
              <p:nvPr/>
            </p:nvSpPr>
            <p:spPr>
              <a:xfrm>
                <a:off x="2994575" y="2207150"/>
                <a:ext cx="88475" cy="140950"/>
              </a:xfrm>
              <a:custGeom>
                <a:avLst/>
                <a:gdLst/>
                <a:ahLst/>
                <a:cxnLst/>
                <a:rect l="l" t="t" r="r" b="b"/>
                <a:pathLst>
                  <a:path w="3539" h="5638" extrusionOk="0">
                    <a:moveTo>
                      <a:pt x="2491" y="1"/>
                    </a:moveTo>
                    <a:cubicBezTo>
                      <a:pt x="2145" y="1"/>
                      <a:pt x="1819" y="272"/>
                      <a:pt x="1671" y="606"/>
                    </a:cubicBezTo>
                    <a:cubicBezTo>
                      <a:pt x="1503" y="957"/>
                      <a:pt x="1489" y="1336"/>
                      <a:pt x="1433" y="1715"/>
                    </a:cubicBezTo>
                    <a:cubicBezTo>
                      <a:pt x="1334" y="2389"/>
                      <a:pt x="1082" y="3049"/>
                      <a:pt x="801" y="3652"/>
                    </a:cubicBezTo>
                    <a:cubicBezTo>
                      <a:pt x="618" y="4060"/>
                      <a:pt x="1" y="4832"/>
                      <a:pt x="127" y="5295"/>
                    </a:cubicBezTo>
                    <a:cubicBezTo>
                      <a:pt x="194" y="5539"/>
                      <a:pt x="334" y="5637"/>
                      <a:pt x="514" y="5637"/>
                    </a:cubicBezTo>
                    <a:cubicBezTo>
                      <a:pt x="1163" y="5637"/>
                      <a:pt x="2336" y="4370"/>
                      <a:pt x="2556" y="4074"/>
                    </a:cubicBezTo>
                    <a:cubicBezTo>
                      <a:pt x="3215" y="3203"/>
                      <a:pt x="3538" y="2080"/>
                      <a:pt x="3356" y="1013"/>
                    </a:cubicBezTo>
                    <a:cubicBezTo>
                      <a:pt x="3257" y="550"/>
                      <a:pt x="3005" y="59"/>
                      <a:pt x="2542" y="3"/>
                    </a:cubicBezTo>
                    <a:cubicBezTo>
                      <a:pt x="2525" y="1"/>
                      <a:pt x="2508" y="1"/>
                      <a:pt x="24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0"/>
              <p:cNvSpPr/>
              <p:nvPr/>
            </p:nvSpPr>
            <p:spPr>
              <a:xfrm>
                <a:off x="3053200" y="2185650"/>
                <a:ext cx="5975" cy="9100"/>
              </a:xfrm>
              <a:custGeom>
                <a:avLst/>
                <a:gdLst/>
                <a:ahLst/>
                <a:cxnLst/>
                <a:rect l="l" t="t" r="r" b="b"/>
                <a:pathLst>
                  <a:path w="239" h="364" extrusionOk="0">
                    <a:moveTo>
                      <a:pt x="105" y="0"/>
                    </a:moveTo>
                    <a:cubicBezTo>
                      <a:pt x="87" y="0"/>
                      <a:pt x="66" y="6"/>
                      <a:pt x="56" y="6"/>
                    </a:cubicBezTo>
                    <a:cubicBezTo>
                      <a:pt x="28" y="20"/>
                      <a:pt x="0" y="49"/>
                      <a:pt x="0" y="63"/>
                    </a:cubicBezTo>
                    <a:lnTo>
                      <a:pt x="0" y="91"/>
                    </a:lnTo>
                    <a:lnTo>
                      <a:pt x="0" y="133"/>
                    </a:lnTo>
                    <a:cubicBezTo>
                      <a:pt x="28" y="189"/>
                      <a:pt x="42" y="259"/>
                      <a:pt x="56" y="301"/>
                    </a:cubicBezTo>
                    <a:cubicBezTo>
                      <a:pt x="70" y="343"/>
                      <a:pt x="98" y="343"/>
                      <a:pt x="112" y="357"/>
                    </a:cubicBezTo>
                    <a:cubicBezTo>
                      <a:pt x="117" y="362"/>
                      <a:pt x="125" y="364"/>
                      <a:pt x="134" y="364"/>
                    </a:cubicBezTo>
                    <a:cubicBezTo>
                      <a:pt x="151" y="364"/>
                      <a:pt x="173" y="357"/>
                      <a:pt x="183" y="357"/>
                    </a:cubicBezTo>
                    <a:cubicBezTo>
                      <a:pt x="211" y="343"/>
                      <a:pt x="239" y="329"/>
                      <a:pt x="239" y="301"/>
                    </a:cubicBezTo>
                    <a:lnTo>
                      <a:pt x="239" y="273"/>
                    </a:lnTo>
                    <a:lnTo>
                      <a:pt x="239" y="231"/>
                    </a:lnTo>
                    <a:lnTo>
                      <a:pt x="183" y="63"/>
                    </a:lnTo>
                    <a:cubicBezTo>
                      <a:pt x="169" y="20"/>
                      <a:pt x="140" y="20"/>
                      <a:pt x="126" y="6"/>
                    </a:cubicBezTo>
                    <a:cubicBezTo>
                      <a:pt x="122" y="2"/>
                      <a:pt x="114"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3080925" y="2206375"/>
                <a:ext cx="12650" cy="7650"/>
              </a:xfrm>
              <a:custGeom>
                <a:avLst/>
                <a:gdLst/>
                <a:ahLst/>
                <a:cxnLst/>
                <a:rect l="l" t="t" r="r" b="b"/>
                <a:pathLst>
                  <a:path w="506" h="306" extrusionOk="0">
                    <a:moveTo>
                      <a:pt x="398" y="1"/>
                    </a:moveTo>
                    <a:cubicBezTo>
                      <a:pt x="386" y="1"/>
                      <a:pt x="375" y="2"/>
                      <a:pt x="365" y="6"/>
                    </a:cubicBezTo>
                    <a:cubicBezTo>
                      <a:pt x="281" y="34"/>
                      <a:pt x="182" y="90"/>
                      <a:pt x="70" y="132"/>
                    </a:cubicBezTo>
                    <a:cubicBezTo>
                      <a:pt x="14" y="146"/>
                      <a:pt x="0" y="202"/>
                      <a:pt x="14" y="244"/>
                    </a:cubicBezTo>
                    <a:cubicBezTo>
                      <a:pt x="35" y="287"/>
                      <a:pt x="82" y="306"/>
                      <a:pt x="115" y="306"/>
                    </a:cubicBezTo>
                    <a:cubicBezTo>
                      <a:pt x="125" y="306"/>
                      <a:pt x="134" y="304"/>
                      <a:pt x="140" y="300"/>
                    </a:cubicBezTo>
                    <a:cubicBezTo>
                      <a:pt x="225" y="272"/>
                      <a:pt x="337" y="216"/>
                      <a:pt x="435" y="174"/>
                    </a:cubicBezTo>
                    <a:cubicBezTo>
                      <a:pt x="491" y="160"/>
                      <a:pt x="505" y="104"/>
                      <a:pt x="491" y="62"/>
                    </a:cubicBezTo>
                    <a:cubicBezTo>
                      <a:pt x="481" y="19"/>
                      <a:pt x="437"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0"/>
              <p:cNvSpPr/>
              <p:nvPr/>
            </p:nvSpPr>
            <p:spPr>
              <a:xfrm>
                <a:off x="3088975" y="2230725"/>
                <a:ext cx="7400" cy="4575"/>
              </a:xfrm>
              <a:custGeom>
                <a:avLst/>
                <a:gdLst/>
                <a:ahLst/>
                <a:cxnLst/>
                <a:rect l="l" t="t" r="r" b="b"/>
                <a:pathLst>
                  <a:path w="296" h="183" extrusionOk="0">
                    <a:moveTo>
                      <a:pt x="183" y="0"/>
                    </a:moveTo>
                    <a:cubicBezTo>
                      <a:pt x="155" y="0"/>
                      <a:pt x="99" y="14"/>
                      <a:pt x="71" y="14"/>
                    </a:cubicBezTo>
                    <a:cubicBezTo>
                      <a:pt x="43" y="14"/>
                      <a:pt x="29" y="28"/>
                      <a:pt x="15" y="42"/>
                    </a:cubicBezTo>
                    <a:cubicBezTo>
                      <a:pt x="15" y="70"/>
                      <a:pt x="1" y="99"/>
                      <a:pt x="1" y="113"/>
                    </a:cubicBezTo>
                    <a:cubicBezTo>
                      <a:pt x="1" y="127"/>
                      <a:pt x="15" y="127"/>
                      <a:pt x="15" y="155"/>
                    </a:cubicBezTo>
                    <a:cubicBezTo>
                      <a:pt x="15" y="155"/>
                      <a:pt x="15" y="169"/>
                      <a:pt x="29" y="169"/>
                    </a:cubicBezTo>
                    <a:cubicBezTo>
                      <a:pt x="43" y="183"/>
                      <a:pt x="85" y="183"/>
                      <a:pt x="99" y="183"/>
                    </a:cubicBezTo>
                    <a:cubicBezTo>
                      <a:pt x="141" y="183"/>
                      <a:pt x="183" y="169"/>
                      <a:pt x="225" y="169"/>
                    </a:cubicBezTo>
                    <a:cubicBezTo>
                      <a:pt x="239" y="169"/>
                      <a:pt x="254" y="155"/>
                      <a:pt x="282" y="141"/>
                    </a:cubicBezTo>
                    <a:cubicBezTo>
                      <a:pt x="296" y="113"/>
                      <a:pt x="296" y="84"/>
                      <a:pt x="296" y="70"/>
                    </a:cubicBezTo>
                    <a:cubicBezTo>
                      <a:pt x="296" y="42"/>
                      <a:pt x="282" y="42"/>
                      <a:pt x="282" y="28"/>
                    </a:cubicBezTo>
                    <a:cubicBezTo>
                      <a:pt x="282" y="28"/>
                      <a:pt x="282" y="14"/>
                      <a:pt x="254" y="14"/>
                    </a:cubicBezTo>
                    <a:cubicBezTo>
                      <a:pt x="239" y="0"/>
                      <a:pt x="211"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0"/>
              <p:cNvSpPr/>
              <p:nvPr/>
            </p:nvSpPr>
            <p:spPr>
              <a:xfrm>
                <a:off x="3086875" y="2262300"/>
                <a:ext cx="13375" cy="8100"/>
              </a:xfrm>
              <a:custGeom>
                <a:avLst/>
                <a:gdLst/>
                <a:ahLst/>
                <a:cxnLst/>
                <a:rect l="l" t="t" r="r" b="b"/>
                <a:pathLst>
                  <a:path w="535" h="324" extrusionOk="0">
                    <a:moveTo>
                      <a:pt x="225" y="1"/>
                    </a:moveTo>
                    <a:cubicBezTo>
                      <a:pt x="183" y="1"/>
                      <a:pt x="169" y="1"/>
                      <a:pt x="127" y="15"/>
                    </a:cubicBezTo>
                    <a:cubicBezTo>
                      <a:pt x="113" y="15"/>
                      <a:pt x="113" y="29"/>
                      <a:pt x="99" y="29"/>
                    </a:cubicBezTo>
                    <a:cubicBezTo>
                      <a:pt x="85" y="43"/>
                      <a:pt x="57" y="71"/>
                      <a:pt x="43" y="99"/>
                    </a:cubicBezTo>
                    <a:cubicBezTo>
                      <a:pt x="43" y="113"/>
                      <a:pt x="43" y="141"/>
                      <a:pt x="29" y="155"/>
                    </a:cubicBezTo>
                    <a:cubicBezTo>
                      <a:pt x="1" y="169"/>
                      <a:pt x="29" y="211"/>
                      <a:pt x="29" y="225"/>
                    </a:cubicBezTo>
                    <a:cubicBezTo>
                      <a:pt x="43" y="239"/>
                      <a:pt x="43" y="253"/>
                      <a:pt x="57" y="281"/>
                    </a:cubicBezTo>
                    <a:cubicBezTo>
                      <a:pt x="85" y="295"/>
                      <a:pt x="99" y="295"/>
                      <a:pt x="113" y="309"/>
                    </a:cubicBezTo>
                    <a:cubicBezTo>
                      <a:pt x="127" y="309"/>
                      <a:pt x="169" y="323"/>
                      <a:pt x="183" y="323"/>
                    </a:cubicBezTo>
                    <a:lnTo>
                      <a:pt x="323" y="323"/>
                    </a:lnTo>
                    <a:cubicBezTo>
                      <a:pt x="352" y="323"/>
                      <a:pt x="380" y="323"/>
                      <a:pt x="408" y="309"/>
                    </a:cubicBezTo>
                    <a:cubicBezTo>
                      <a:pt x="422" y="309"/>
                      <a:pt x="422" y="295"/>
                      <a:pt x="450" y="295"/>
                    </a:cubicBezTo>
                    <a:cubicBezTo>
                      <a:pt x="464" y="281"/>
                      <a:pt x="478" y="253"/>
                      <a:pt x="492" y="225"/>
                    </a:cubicBezTo>
                    <a:lnTo>
                      <a:pt x="520" y="169"/>
                    </a:lnTo>
                    <a:cubicBezTo>
                      <a:pt x="534" y="155"/>
                      <a:pt x="520" y="113"/>
                      <a:pt x="520" y="99"/>
                    </a:cubicBezTo>
                    <a:cubicBezTo>
                      <a:pt x="506" y="85"/>
                      <a:pt x="506" y="71"/>
                      <a:pt x="478" y="43"/>
                    </a:cubicBezTo>
                    <a:cubicBezTo>
                      <a:pt x="464" y="29"/>
                      <a:pt x="450" y="29"/>
                      <a:pt x="436" y="15"/>
                    </a:cubicBezTo>
                    <a:cubicBezTo>
                      <a:pt x="408" y="15"/>
                      <a:pt x="380" y="1"/>
                      <a:pt x="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0"/>
              <p:cNvSpPr/>
              <p:nvPr/>
            </p:nvSpPr>
            <p:spPr>
              <a:xfrm>
                <a:off x="3070025" y="2309875"/>
                <a:ext cx="7050" cy="7200"/>
              </a:xfrm>
              <a:custGeom>
                <a:avLst/>
                <a:gdLst/>
                <a:ahLst/>
                <a:cxnLst/>
                <a:rect l="l" t="t" r="r" b="b"/>
                <a:pathLst>
                  <a:path w="282" h="288" extrusionOk="0">
                    <a:moveTo>
                      <a:pt x="100" y="0"/>
                    </a:moveTo>
                    <a:cubicBezTo>
                      <a:pt x="82" y="0"/>
                      <a:pt x="66" y="7"/>
                      <a:pt x="57" y="7"/>
                    </a:cubicBezTo>
                    <a:cubicBezTo>
                      <a:pt x="15" y="21"/>
                      <a:pt x="15" y="35"/>
                      <a:pt x="1" y="63"/>
                    </a:cubicBezTo>
                    <a:cubicBezTo>
                      <a:pt x="1" y="63"/>
                      <a:pt x="1" y="69"/>
                      <a:pt x="5" y="69"/>
                    </a:cubicBezTo>
                    <a:cubicBezTo>
                      <a:pt x="7" y="69"/>
                      <a:pt x="10" y="68"/>
                      <a:pt x="15" y="63"/>
                    </a:cubicBezTo>
                    <a:lnTo>
                      <a:pt x="15" y="91"/>
                    </a:lnTo>
                    <a:cubicBezTo>
                      <a:pt x="15" y="105"/>
                      <a:pt x="15" y="119"/>
                      <a:pt x="29" y="119"/>
                    </a:cubicBezTo>
                    <a:cubicBezTo>
                      <a:pt x="29" y="119"/>
                      <a:pt x="29" y="147"/>
                      <a:pt x="57" y="147"/>
                    </a:cubicBezTo>
                    <a:lnTo>
                      <a:pt x="71" y="161"/>
                    </a:lnTo>
                    <a:cubicBezTo>
                      <a:pt x="85" y="161"/>
                      <a:pt x="85" y="175"/>
                      <a:pt x="85" y="175"/>
                    </a:cubicBezTo>
                    <a:cubicBezTo>
                      <a:pt x="99" y="203"/>
                      <a:pt x="99" y="203"/>
                      <a:pt x="99" y="217"/>
                    </a:cubicBezTo>
                    <a:cubicBezTo>
                      <a:pt x="99" y="231"/>
                      <a:pt x="127" y="245"/>
                      <a:pt x="141" y="273"/>
                    </a:cubicBezTo>
                    <a:cubicBezTo>
                      <a:pt x="155" y="287"/>
                      <a:pt x="197" y="287"/>
                      <a:pt x="211" y="287"/>
                    </a:cubicBezTo>
                    <a:cubicBezTo>
                      <a:pt x="225" y="287"/>
                      <a:pt x="225" y="273"/>
                      <a:pt x="239" y="273"/>
                    </a:cubicBezTo>
                    <a:cubicBezTo>
                      <a:pt x="239" y="273"/>
                      <a:pt x="268" y="273"/>
                      <a:pt x="268" y="245"/>
                    </a:cubicBezTo>
                    <a:cubicBezTo>
                      <a:pt x="282" y="231"/>
                      <a:pt x="282" y="231"/>
                      <a:pt x="282" y="217"/>
                    </a:cubicBezTo>
                    <a:lnTo>
                      <a:pt x="282" y="175"/>
                    </a:lnTo>
                    <a:lnTo>
                      <a:pt x="225" y="77"/>
                    </a:lnTo>
                    <a:cubicBezTo>
                      <a:pt x="197" y="35"/>
                      <a:pt x="155" y="21"/>
                      <a:pt x="127" y="7"/>
                    </a:cubicBezTo>
                    <a:cubicBezTo>
                      <a:pt x="118" y="2"/>
                      <a:pt x="108" y="0"/>
                      <a:pt x="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3061950" y="2319500"/>
                <a:ext cx="6350" cy="6700"/>
              </a:xfrm>
              <a:custGeom>
                <a:avLst/>
                <a:gdLst/>
                <a:ahLst/>
                <a:cxnLst/>
                <a:rect l="l" t="t" r="r" b="b"/>
                <a:pathLst>
                  <a:path w="254" h="268" extrusionOk="0">
                    <a:moveTo>
                      <a:pt x="57" y="1"/>
                    </a:moveTo>
                    <a:cubicBezTo>
                      <a:pt x="57" y="29"/>
                      <a:pt x="43" y="29"/>
                      <a:pt x="43" y="29"/>
                    </a:cubicBezTo>
                    <a:cubicBezTo>
                      <a:pt x="43" y="29"/>
                      <a:pt x="29" y="29"/>
                      <a:pt x="29" y="43"/>
                    </a:cubicBezTo>
                    <a:cubicBezTo>
                      <a:pt x="1" y="43"/>
                      <a:pt x="1" y="57"/>
                      <a:pt x="1" y="71"/>
                    </a:cubicBezTo>
                    <a:lnTo>
                      <a:pt x="1" y="113"/>
                    </a:lnTo>
                    <a:cubicBezTo>
                      <a:pt x="1" y="127"/>
                      <a:pt x="29" y="127"/>
                      <a:pt x="29" y="141"/>
                    </a:cubicBezTo>
                    <a:lnTo>
                      <a:pt x="99" y="225"/>
                    </a:lnTo>
                    <a:cubicBezTo>
                      <a:pt x="99" y="253"/>
                      <a:pt x="113" y="267"/>
                      <a:pt x="127" y="267"/>
                    </a:cubicBezTo>
                    <a:lnTo>
                      <a:pt x="198" y="267"/>
                    </a:lnTo>
                    <a:cubicBezTo>
                      <a:pt x="198" y="253"/>
                      <a:pt x="212" y="253"/>
                      <a:pt x="212" y="253"/>
                    </a:cubicBezTo>
                    <a:cubicBezTo>
                      <a:pt x="212" y="253"/>
                      <a:pt x="240" y="253"/>
                      <a:pt x="240" y="225"/>
                    </a:cubicBezTo>
                    <a:cubicBezTo>
                      <a:pt x="254" y="211"/>
                      <a:pt x="254" y="211"/>
                      <a:pt x="254" y="197"/>
                    </a:cubicBezTo>
                    <a:lnTo>
                      <a:pt x="254" y="155"/>
                    </a:lnTo>
                    <a:cubicBezTo>
                      <a:pt x="254" y="141"/>
                      <a:pt x="240" y="141"/>
                      <a:pt x="240" y="127"/>
                    </a:cubicBezTo>
                    <a:lnTo>
                      <a:pt x="169" y="43"/>
                    </a:lnTo>
                    <a:cubicBezTo>
                      <a:pt x="169" y="29"/>
                      <a:pt x="141" y="1"/>
                      <a:pt x="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p:nvPr/>
            </p:nvSpPr>
            <p:spPr>
              <a:xfrm>
                <a:off x="3014225" y="2363375"/>
                <a:ext cx="5300" cy="8450"/>
              </a:xfrm>
              <a:custGeom>
                <a:avLst/>
                <a:gdLst/>
                <a:ahLst/>
                <a:cxnLst/>
                <a:rect l="l" t="t" r="r" b="b"/>
                <a:pathLst>
                  <a:path w="212" h="338" extrusionOk="0">
                    <a:moveTo>
                      <a:pt x="141" y="0"/>
                    </a:moveTo>
                    <a:cubicBezTo>
                      <a:pt x="99" y="0"/>
                      <a:pt x="85" y="0"/>
                      <a:pt x="71" y="28"/>
                    </a:cubicBezTo>
                    <a:cubicBezTo>
                      <a:pt x="57" y="42"/>
                      <a:pt x="43" y="57"/>
                      <a:pt x="43" y="71"/>
                    </a:cubicBezTo>
                    <a:lnTo>
                      <a:pt x="1" y="239"/>
                    </a:lnTo>
                    <a:cubicBezTo>
                      <a:pt x="1" y="267"/>
                      <a:pt x="1" y="281"/>
                      <a:pt x="15" y="309"/>
                    </a:cubicBezTo>
                    <a:cubicBezTo>
                      <a:pt x="15" y="323"/>
                      <a:pt x="57" y="337"/>
                      <a:pt x="71" y="337"/>
                    </a:cubicBezTo>
                    <a:cubicBezTo>
                      <a:pt x="113" y="337"/>
                      <a:pt x="127" y="337"/>
                      <a:pt x="141" y="323"/>
                    </a:cubicBezTo>
                    <a:cubicBezTo>
                      <a:pt x="155" y="309"/>
                      <a:pt x="183" y="281"/>
                      <a:pt x="183" y="267"/>
                    </a:cubicBezTo>
                    <a:lnTo>
                      <a:pt x="211" y="113"/>
                    </a:lnTo>
                    <a:cubicBezTo>
                      <a:pt x="211" y="71"/>
                      <a:pt x="211" y="57"/>
                      <a:pt x="197" y="42"/>
                    </a:cubicBezTo>
                    <a:cubicBezTo>
                      <a:pt x="197" y="28"/>
                      <a:pt x="155" y="0"/>
                      <a:pt x="1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0"/>
              <p:cNvSpPr/>
              <p:nvPr/>
            </p:nvSpPr>
            <p:spPr>
              <a:xfrm>
                <a:off x="2974225" y="2363025"/>
                <a:ext cx="13725" cy="15450"/>
              </a:xfrm>
              <a:custGeom>
                <a:avLst/>
                <a:gdLst/>
                <a:ahLst/>
                <a:cxnLst/>
                <a:rect l="l" t="t" r="r" b="b"/>
                <a:pathLst>
                  <a:path w="549" h="618" extrusionOk="0">
                    <a:moveTo>
                      <a:pt x="338" y="0"/>
                    </a:moveTo>
                    <a:cubicBezTo>
                      <a:pt x="281" y="0"/>
                      <a:pt x="239" y="42"/>
                      <a:pt x="211" y="71"/>
                    </a:cubicBezTo>
                    <a:cubicBezTo>
                      <a:pt x="169" y="141"/>
                      <a:pt x="99" y="225"/>
                      <a:pt x="43" y="323"/>
                    </a:cubicBezTo>
                    <a:cubicBezTo>
                      <a:pt x="1" y="351"/>
                      <a:pt x="1" y="407"/>
                      <a:pt x="1" y="464"/>
                    </a:cubicBezTo>
                    <a:cubicBezTo>
                      <a:pt x="1" y="506"/>
                      <a:pt x="43" y="548"/>
                      <a:pt x="71" y="576"/>
                    </a:cubicBezTo>
                    <a:cubicBezTo>
                      <a:pt x="99" y="590"/>
                      <a:pt x="127" y="618"/>
                      <a:pt x="141" y="618"/>
                    </a:cubicBezTo>
                    <a:lnTo>
                      <a:pt x="211" y="618"/>
                    </a:lnTo>
                    <a:cubicBezTo>
                      <a:pt x="267" y="618"/>
                      <a:pt x="324" y="576"/>
                      <a:pt x="338" y="548"/>
                    </a:cubicBezTo>
                    <a:cubicBezTo>
                      <a:pt x="394" y="478"/>
                      <a:pt x="464" y="393"/>
                      <a:pt x="520" y="295"/>
                    </a:cubicBezTo>
                    <a:cubicBezTo>
                      <a:pt x="548" y="253"/>
                      <a:pt x="548" y="211"/>
                      <a:pt x="548" y="155"/>
                    </a:cubicBezTo>
                    <a:cubicBezTo>
                      <a:pt x="548" y="113"/>
                      <a:pt x="520" y="71"/>
                      <a:pt x="478" y="42"/>
                    </a:cubicBezTo>
                    <a:cubicBezTo>
                      <a:pt x="464" y="14"/>
                      <a:pt x="422" y="0"/>
                      <a:pt x="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0"/>
              <p:cNvSpPr/>
              <p:nvPr/>
            </p:nvSpPr>
            <p:spPr>
              <a:xfrm>
                <a:off x="2968625" y="2336700"/>
                <a:ext cx="9150" cy="4950"/>
              </a:xfrm>
              <a:custGeom>
                <a:avLst/>
                <a:gdLst/>
                <a:ahLst/>
                <a:cxnLst/>
                <a:rect l="l" t="t" r="r" b="b"/>
                <a:pathLst>
                  <a:path w="366" h="198" extrusionOk="0">
                    <a:moveTo>
                      <a:pt x="267" y="1"/>
                    </a:moveTo>
                    <a:cubicBezTo>
                      <a:pt x="211" y="15"/>
                      <a:pt x="140" y="15"/>
                      <a:pt x="70" y="15"/>
                    </a:cubicBezTo>
                    <a:cubicBezTo>
                      <a:pt x="56" y="15"/>
                      <a:pt x="42" y="43"/>
                      <a:pt x="14" y="57"/>
                    </a:cubicBezTo>
                    <a:cubicBezTo>
                      <a:pt x="14" y="71"/>
                      <a:pt x="0" y="113"/>
                      <a:pt x="0" y="127"/>
                    </a:cubicBezTo>
                    <a:cubicBezTo>
                      <a:pt x="0" y="141"/>
                      <a:pt x="14" y="155"/>
                      <a:pt x="42" y="183"/>
                    </a:cubicBezTo>
                    <a:cubicBezTo>
                      <a:pt x="56" y="197"/>
                      <a:pt x="84" y="197"/>
                      <a:pt x="112" y="197"/>
                    </a:cubicBezTo>
                    <a:cubicBezTo>
                      <a:pt x="154" y="183"/>
                      <a:pt x="225" y="183"/>
                      <a:pt x="295" y="183"/>
                    </a:cubicBezTo>
                    <a:cubicBezTo>
                      <a:pt x="323" y="183"/>
                      <a:pt x="337" y="155"/>
                      <a:pt x="351" y="141"/>
                    </a:cubicBezTo>
                    <a:cubicBezTo>
                      <a:pt x="365" y="127"/>
                      <a:pt x="365" y="85"/>
                      <a:pt x="365" y="71"/>
                    </a:cubicBezTo>
                    <a:cubicBezTo>
                      <a:pt x="365" y="57"/>
                      <a:pt x="351" y="43"/>
                      <a:pt x="337" y="15"/>
                    </a:cubicBezTo>
                    <a:cubicBezTo>
                      <a:pt x="323" y="1"/>
                      <a:pt x="281"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0"/>
              <p:cNvSpPr/>
              <p:nvPr/>
            </p:nvSpPr>
            <p:spPr>
              <a:xfrm>
                <a:off x="2990025" y="2316000"/>
                <a:ext cx="6700" cy="4925"/>
              </a:xfrm>
              <a:custGeom>
                <a:avLst/>
                <a:gdLst/>
                <a:ahLst/>
                <a:cxnLst/>
                <a:rect l="l" t="t" r="r" b="b"/>
                <a:pathLst>
                  <a:path w="268" h="197" extrusionOk="0">
                    <a:moveTo>
                      <a:pt x="113" y="0"/>
                    </a:moveTo>
                    <a:cubicBezTo>
                      <a:pt x="71" y="0"/>
                      <a:pt x="56" y="0"/>
                      <a:pt x="42" y="28"/>
                    </a:cubicBezTo>
                    <a:cubicBezTo>
                      <a:pt x="28" y="28"/>
                      <a:pt x="0" y="42"/>
                      <a:pt x="0" y="56"/>
                    </a:cubicBezTo>
                    <a:lnTo>
                      <a:pt x="0" y="71"/>
                    </a:lnTo>
                    <a:lnTo>
                      <a:pt x="0" y="113"/>
                    </a:lnTo>
                    <a:cubicBezTo>
                      <a:pt x="0" y="127"/>
                      <a:pt x="28" y="127"/>
                      <a:pt x="28" y="141"/>
                    </a:cubicBezTo>
                    <a:cubicBezTo>
                      <a:pt x="28" y="141"/>
                      <a:pt x="28" y="169"/>
                      <a:pt x="42" y="169"/>
                    </a:cubicBezTo>
                    <a:cubicBezTo>
                      <a:pt x="56" y="183"/>
                      <a:pt x="56" y="183"/>
                      <a:pt x="71" y="183"/>
                    </a:cubicBezTo>
                    <a:lnTo>
                      <a:pt x="155" y="197"/>
                    </a:lnTo>
                    <a:cubicBezTo>
                      <a:pt x="197" y="197"/>
                      <a:pt x="211" y="197"/>
                      <a:pt x="239" y="183"/>
                    </a:cubicBezTo>
                    <a:cubicBezTo>
                      <a:pt x="253" y="183"/>
                      <a:pt x="267" y="169"/>
                      <a:pt x="267" y="141"/>
                    </a:cubicBezTo>
                    <a:lnTo>
                      <a:pt x="267" y="127"/>
                    </a:lnTo>
                    <a:lnTo>
                      <a:pt x="267" y="99"/>
                    </a:lnTo>
                    <a:cubicBezTo>
                      <a:pt x="267" y="71"/>
                      <a:pt x="253" y="71"/>
                      <a:pt x="253" y="56"/>
                    </a:cubicBezTo>
                    <a:cubicBezTo>
                      <a:pt x="253" y="56"/>
                      <a:pt x="253" y="42"/>
                      <a:pt x="239" y="42"/>
                    </a:cubicBezTo>
                    <a:cubicBezTo>
                      <a:pt x="211" y="28"/>
                      <a:pt x="211" y="28"/>
                      <a:pt x="197" y="28"/>
                    </a:cubicBezTo>
                    <a:lnTo>
                      <a:pt x="1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0"/>
              <p:cNvSpPr/>
              <p:nvPr/>
            </p:nvSpPr>
            <p:spPr>
              <a:xfrm>
                <a:off x="3008975" y="2252825"/>
                <a:ext cx="11950" cy="8800"/>
              </a:xfrm>
              <a:custGeom>
                <a:avLst/>
                <a:gdLst/>
                <a:ahLst/>
                <a:cxnLst/>
                <a:rect l="l" t="t" r="r" b="b"/>
                <a:pathLst>
                  <a:path w="478" h="352" extrusionOk="0">
                    <a:moveTo>
                      <a:pt x="211" y="1"/>
                    </a:moveTo>
                    <a:cubicBezTo>
                      <a:pt x="183" y="1"/>
                      <a:pt x="155" y="1"/>
                      <a:pt x="127" y="29"/>
                    </a:cubicBezTo>
                    <a:cubicBezTo>
                      <a:pt x="113" y="29"/>
                      <a:pt x="113" y="43"/>
                      <a:pt x="85" y="43"/>
                    </a:cubicBezTo>
                    <a:cubicBezTo>
                      <a:pt x="71" y="57"/>
                      <a:pt x="57" y="71"/>
                      <a:pt x="42" y="113"/>
                    </a:cubicBezTo>
                    <a:lnTo>
                      <a:pt x="14" y="169"/>
                    </a:lnTo>
                    <a:cubicBezTo>
                      <a:pt x="0" y="183"/>
                      <a:pt x="14" y="211"/>
                      <a:pt x="14" y="239"/>
                    </a:cubicBezTo>
                    <a:cubicBezTo>
                      <a:pt x="42" y="253"/>
                      <a:pt x="42" y="267"/>
                      <a:pt x="57" y="281"/>
                    </a:cubicBezTo>
                    <a:cubicBezTo>
                      <a:pt x="71" y="295"/>
                      <a:pt x="85" y="295"/>
                      <a:pt x="113" y="323"/>
                    </a:cubicBezTo>
                    <a:cubicBezTo>
                      <a:pt x="127" y="323"/>
                      <a:pt x="155" y="337"/>
                      <a:pt x="183" y="337"/>
                    </a:cubicBezTo>
                    <a:lnTo>
                      <a:pt x="267" y="352"/>
                    </a:lnTo>
                    <a:cubicBezTo>
                      <a:pt x="295" y="352"/>
                      <a:pt x="323" y="352"/>
                      <a:pt x="351" y="337"/>
                    </a:cubicBezTo>
                    <a:cubicBezTo>
                      <a:pt x="365" y="337"/>
                      <a:pt x="365" y="323"/>
                      <a:pt x="393" y="323"/>
                    </a:cubicBezTo>
                    <a:cubicBezTo>
                      <a:pt x="407" y="309"/>
                      <a:pt x="421" y="281"/>
                      <a:pt x="436" y="253"/>
                    </a:cubicBezTo>
                    <a:cubicBezTo>
                      <a:pt x="464" y="239"/>
                      <a:pt x="464" y="211"/>
                      <a:pt x="464" y="197"/>
                    </a:cubicBezTo>
                    <a:cubicBezTo>
                      <a:pt x="478" y="183"/>
                      <a:pt x="464" y="141"/>
                      <a:pt x="464" y="127"/>
                    </a:cubicBezTo>
                    <a:cubicBezTo>
                      <a:pt x="436" y="113"/>
                      <a:pt x="436" y="99"/>
                      <a:pt x="421" y="71"/>
                    </a:cubicBezTo>
                    <a:cubicBezTo>
                      <a:pt x="407" y="57"/>
                      <a:pt x="393" y="57"/>
                      <a:pt x="365" y="43"/>
                    </a:cubicBezTo>
                    <a:cubicBezTo>
                      <a:pt x="351" y="43"/>
                      <a:pt x="323" y="29"/>
                      <a:pt x="295" y="29"/>
                    </a:cubicBezTo>
                    <a:lnTo>
                      <a:pt x="2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0"/>
              <p:cNvSpPr/>
              <p:nvPr/>
            </p:nvSpPr>
            <p:spPr>
              <a:xfrm>
                <a:off x="3021600" y="2214925"/>
                <a:ext cx="8100" cy="7750"/>
              </a:xfrm>
              <a:custGeom>
                <a:avLst/>
                <a:gdLst/>
                <a:ahLst/>
                <a:cxnLst/>
                <a:rect l="l" t="t" r="r" b="b"/>
                <a:pathLst>
                  <a:path w="324" h="310" extrusionOk="0">
                    <a:moveTo>
                      <a:pt x="113" y="1"/>
                    </a:moveTo>
                    <a:cubicBezTo>
                      <a:pt x="71" y="1"/>
                      <a:pt x="57" y="1"/>
                      <a:pt x="43" y="15"/>
                    </a:cubicBezTo>
                    <a:cubicBezTo>
                      <a:pt x="29" y="15"/>
                      <a:pt x="29" y="43"/>
                      <a:pt x="1" y="71"/>
                    </a:cubicBezTo>
                    <a:cubicBezTo>
                      <a:pt x="1" y="85"/>
                      <a:pt x="1" y="113"/>
                      <a:pt x="29" y="141"/>
                    </a:cubicBezTo>
                    <a:lnTo>
                      <a:pt x="169" y="281"/>
                    </a:lnTo>
                    <a:cubicBezTo>
                      <a:pt x="169" y="295"/>
                      <a:pt x="183" y="309"/>
                      <a:pt x="197" y="309"/>
                    </a:cubicBezTo>
                    <a:lnTo>
                      <a:pt x="211" y="309"/>
                    </a:lnTo>
                    <a:cubicBezTo>
                      <a:pt x="253" y="309"/>
                      <a:pt x="267" y="309"/>
                      <a:pt x="281" y="295"/>
                    </a:cubicBezTo>
                    <a:cubicBezTo>
                      <a:pt x="310" y="295"/>
                      <a:pt x="324" y="253"/>
                      <a:pt x="324" y="239"/>
                    </a:cubicBezTo>
                    <a:cubicBezTo>
                      <a:pt x="324" y="225"/>
                      <a:pt x="324" y="183"/>
                      <a:pt x="310" y="169"/>
                    </a:cubicBezTo>
                    <a:lnTo>
                      <a:pt x="169" y="29"/>
                    </a:lnTo>
                    <a:cubicBezTo>
                      <a:pt x="169" y="15"/>
                      <a:pt x="141" y="1"/>
                      <a:pt x="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0"/>
              <p:cNvSpPr/>
              <p:nvPr/>
            </p:nvSpPr>
            <p:spPr>
              <a:xfrm>
                <a:off x="3028275" y="2196325"/>
                <a:ext cx="6350" cy="6000"/>
              </a:xfrm>
              <a:custGeom>
                <a:avLst/>
                <a:gdLst/>
                <a:ahLst/>
                <a:cxnLst/>
                <a:rect l="l" t="t" r="r" b="b"/>
                <a:pathLst>
                  <a:path w="254" h="240" extrusionOk="0">
                    <a:moveTo>
                      <a:pt x="57" y="1"/>
                    </a:moveTo>
                    <a:cubicBezTo>
                      <a:pt x="57" y="15"/>
                      <a:pt x="43" y="15"/>
                      <a:pt x="43" y="15"/>
                    </a:cubicBezTo>
                    <a:cubicBezTo>
                      <a:pt x="43" y="15"/>
                      <a:pt x="14" y="15"/>
                      <a:pt x="14" y="43"/>
                    </a:cubicBezTo>
                    <a:cubicBezTo>
                      <a:pt x="0" y="43"/>
                      <a:pt x="0" y="57"/>
                      <a:pt x="0" y="71"/>
                    </a:cubicBezTo>
                    <a:lnTo>
                      <a:pt x="0" y="113"/>
                    </a:lnTo>
                    <a:cubicBezTo>
                      <a:pt x="0" y="127"/>
                      <a:pt x="14" y="127"/>
                      <a:pt x="14" y="141"/>
                    </a:cubicBezTo>
                    <a:lnTo>
                      <a:pt x="85" y="211"/>
                    </a:lnTo>
                    <a:cubicBezTo>
                      <a:pt x="85" y="225"/>
                      <a:pt x="113" y="239"/>
                      <a:pt x="127" y="239"/>
                    </a:cubicBezTo>
                    <a:lnTo>
                      <a:pt x="197" y="239"/>
                    </a:lnTo>
                    <a:cubicBezTo>
                      <a:pt x="197" y="225"/>
                      <a:pt x="211" y="225"/>
                      <a:pt x="211" y="225"/>
                    </a:cubicBezTo>
                    <a:cubicBezTo>
                      <a:pt x="211" y="225"/>
                      <a:pt x="225" y="225"/>
                      <a:pt x="225" y="211"/>
                    </a:cubicBezTo>
                    <a:cubicBezTo>
                      <a:pt x="253" y="197"/>
                      <a:pt x="253" y="197"/>
                      <a:pt x="253" y="169"/>
                    </a:cubicBezTo>
                    <a:lnTo>
                      <a:pt x="253" y="141"/>
                    </a:lnTo>
                    <a:cubicBezTo>
                      <a:pt x="253" y="127"/>
                      <a:pt x="225" y="127"/>
                      <a:pt x="225" y="99"/>
                    </a:cubicBezTo>
                    <a:lnTo>
                      <a:pt x="155" y="43"/>
                    </a:lnTo>
                    <a:cubicBezTo>
                      <a:pt x="155" y="15"/>
                      <a:pt x="141" y="1"/>
                      <a:pt x="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0"/>
              <p:cNvSpPr/>
              <p:nvPr/>
            </p:nvSpPr>
            <p:spPr>
              <a:xfrm>
                <a:off x="2946150" y="2089650"/>
                <a:ext cx="112325" cy="64450"/>
              </a:xfrm>
              <a:custGeom>
                <a:avLst/>
                <a:gdLst/>
                <a:ahLst/>
                <a:cxnLst/>
                <a:rect l="l" t="t" r="r" b="b"/>
                <a:pathLst>
                  <a:path w="4493" h="2578" extrusionOk="0">
                    <a:moveTo>
                      <a:pt x="1" y="0"/>
                    </a:moveTo>
                    <a:lnTo>
                      <a:pt x="1" y="0"/>
                    </a:lnTo>
                    <a:cubicBezTo>
                      <a:pt x="478" y="477"/>
                      <a:pt x="829" y="1095"/>
                      <a:pt x="969" y="1755"/>
                    </a:cubicBezTo>
                    <a:cubicBezTo>
                      <a:pt x="1011" y="1923"/>
                      <a:pt x="1025" y="2078"/>
                      <a:pt x="1096" y="2232"/>
                    </a:cubicBezTo>
                    <a:cubicBezTo>
                      <a:pt x="1152" y="2387"/>
                      <a:pt x="1264" y="2513"/>
                      <a:pt x="1432" y="2569"/>
                    </a:cubicBezTo>
                    <a:cubicBezTo>
                      <a:pt x="1464" y="2575"/>
                      <a:pt x="1496" y="2578"/>
                      <a:pt x="1527" y="2578"/>
                    </a:cubicBezTo>
                    <a:cubicBezTo>
                      <a:pt x="1649" y="2578"/>
                      <a:pt x="1770" y="2535"/>
                      <a:pt x="1882" y="2457"/>
                    </a:cubicBezTo>
                    <a:cubicBezTo>
                      <a:pt x="2022" y="2373"/>
                      <a:pt x="2134" y="2246"/>
                      <a:pt x="2247" y="2148"/>
                    </a:cubicBezTo>
                    <a:cubicBezTo>
                      <a:pt x="2800" y="1634"/>
                      <a:pt x="3553" y="1355"/>
                      <a:pt x="4290" y="1355"/>
                    </a:cubicBezTo>
                    <a:cubicBezTo>
                      <a:pt x="4358" y="1355"/>
                      <a:pt x="4425" y="1357"/>
                      <a:pt x="4493" y="1362"/>
                    </a:cubicBezTo>
                    <a:cubicBezTo>
                      <a:pt x="3707" y="1025"/>
                      <a:pt x="2920" y="1081"/>
                      <a:pt x="2106" y="885"/>
                    </a:cubicBezTo>
                    <a:cubicBezTo>
                      <a:pt x="1376" y="730"/>
                      <a:pt x="703" y="323"/>
                      <a:pt x="1"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0"/>
              <p:cNvSpPr/>
              <p:nvPr/>
            </p:nvSpPr>
            <p:spPr>
              <a:xfrm>
                <a:off x="3216025" y="906675"/>
                <a:ext cx="262525" cy="170200"/>
              </a:xfrm>
              <a:custGeom>
                <a:avLst/>
                <a:gdLst/>
                <a:ahLst/>
                <a:cxnLst/>
                <a:rect l="l" t="t" r="r" b="b"/>
                <a:pathLst>
                  <a:path w="10501" h="6808" extrusionOk="0">
                    <a:moveTo>
                      <a:pt x="2346" y="1"/>
                    </a:moveTo>
                    <a:cubicBezTo>
                      <a:pt x="1887" y="1"/>
                      <a:pt x="1429" y="55"/>
                      <a:pt x="983" y="168"/>
                    </a:cubicBezTo>
                    <a:cubicBezTo>
                      <a:pt x="702" y="238"/>
                      <a:pt x="407" y="350"/>
                      <a:pt x="253" y="575"/>
                    </a:cubicBezTo>
                    <a:cubicBezTo>
                      <a:pt x="0" y="912"/>
                      <a:pt x="141" y="1403"/>
                      <a:pt x="421" y="1698"/>
                    </a:cubicBezTo>
                    <a:cubicBezTo>
                      <a:pt x="716" y="1993"/>
                      <a:pt x="1123" y="2133"/>
                      <a:pt x="1516" y="2273"/>
                    </a:cubicBezTo>
                    <a:cubicBezTo>
                      <a:pt x="3215" y="2877"/>
                      <a:pt x="4899" y="3523"/>
                      <a:pt x="6612" y="4126"/>
                    </a:cubicBezTo>
                    <a:cubicBezTo>
                      <a:pt x="6089" y="3966"/>
                      <a:pt x="5543" y="3886"/>
                      <a:pt x="4999" y="3886"/>
                    </a:cubicBezTo>
                    <a:cubicBezTo>
                      <a:pt x="4491" y="3886"/>
                      <a:pt x="3983" y="3956"/>
                      <a:pt x="3496" y="4098"/>
                    </a:cubicBezTo>
                    <a:cubicBezTo>
                      <a:pt x="3159" y="4210"/>
                      <a:pt x="2850" y="4337"/>
                      <a:pt x="2653" y="4618"/>
                    </a:cubicBezTo>
                    <a:cubicBezTo>
                      <a:pt x="2331" y="5081"/>
                      <a:pt x="2583" y="5755"/>
                      <a:pt x="3032" y="6063"/>
                    </a:cubicBezTo>
                    <a:cubicBezTo>
                      <a:pt x="3429" y="6340"/>
                      <a:pt x="3908" y="6421"/>
                      <a:pt x="4389" y="6421"/>
                    </a:cubicBezTo>
                    <a:cubicBezTo>
                      <a:pt x="4471" y="6421"/>
                      <a:pt x="4552" y="6418"/>
                      <a:pt x="4633" y="6414"/>
                    </a:cubicBezTo>
                    <a:cubicBezTo>
                      <a:pt x="5629" y="6400"/>
                      <a:pt x="6612" y="6246"/>
                      <a:pt x="7623" y="6218"/>
                    </a:cubicBezTo>
                    <a:cubicBezTo>
                      <a:pt x="7737" y="6213"/>
                      <a:pt x="7852" y="6210"/>
                      <a:pt x="7967" y="6210"/>
                    </a:cubicBezTo>
                    <a:cubicBezTo>
                      <a:pt x="8842" y="6210"/>
                      <a:pt x="9731" y="6361"/>
                      <a:pt x="10500" y="6807"/>
                    </a:cubicBezTo>
                    <a:cubicBezTo>
                      <a:pt x="10163" y="5951"/>
                      <a:pt x="10191" y="4926"/>
                      <a:pt x="10262" y="4014"/>
                    </a:cubicBezTo>
                    <a:cubicBezTo>
                      <a:pt x="10290" y="3101"/>
                      <a:pt x="10248" y="2133"/>
                      <a:pt x="9756" y="1389"/>
                    </a:cubicBezTo>
                    <a:cubicBezTo>
                      <a:pt x="9532" y="1038"/>
                      <a:pt x="9181" y="715"/>
                      <a:pt x="8760" y="617"/>
                    </a:cubicBezTo>
                    <a:cubicBezTo>
                      <a:pt x="8654" y="589"/>
                      <a:pt x="8543" y="575"/>
                      <a:pt x="8432" y="575"/>
                    </a:cubicBezTo>
                    <a:cubicBezTo>
                      <a:pt x="8104" y="575"/>
                      <a:pt x="7776" y="698"/>
                      <a:pt x="7566" y="940"/>
                    </a:cubicBezTo>
                    <a:cubicBezTo>
                      <a:pt x="7159" y="1403"/>
                      <a:pt x="7202" y="1993"/>
                      <a:pt x="7342" y="2582"/>
                    </a:cubicBezTo>
                    <a:cubicBezTo>
                      <a:pt x="6241" y="970"/>
                      <a:pt x="4286" y="1"/>
                      <a:pt x="23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0"/>
              <p:cNvSpPr/>
              <p:nvPr/>
            </p:nvSpPr>
            <p:spPr>
              <a:xfrm>
                <a:off x="3249700" y="924550"/>
                <a:ext cx="214100" cy="135125"/>
              </a:xfrm>
              <a:custGeom>
                <a:avLst/>
                <a:gdLst/>
                <a:ahLst/>
                <a:cxnLst/>
                <a:rect l="l" t="t" r="r" b="b"/>
                <a:pathLst>
                  <a:path w="8564" h="5405" extrusionOk="0">
                    <a:moveTo>
                      <a:pt x="1" y="0"/>
                    </a:moveTo>
                    <a:cubicBezTo>
                      <a:pt x="843" y="183"/>
                      <a:pt x="1657" y="463"/>
                      <a:pt x="2429" y="814"/>
                    </a:cubicBezTo>
                    <a:cubicBezTo>
                      <a:pt x="3201" y="1179"/>
                      <a:pt x="3931" y="1600"/>
                      <a:pt x="4619" y="2092"/>
                    </a:cubicBezTo>
                    <a:cubicBezTo>
                      <a:pt x="5321" y="2583"/>
                      <a:pt x="5967" y="3130"/>
                      <a:pt x="6613" y="3692"/>
                    </a:cubicBezTo>
                    <a:cubicBezTo>
                      <a:pt x="6781" y="3832"/>
                      <a:pt x="6935" y="3973"/>
                      <a:pt x="7076" y="4099"/>
                    </a:cubicBezTo>
                    <a:cubicBezTo>
                      <a:pt x="6841" y="4090"/>
                      <a:pt x="6606" y="4086"/>
                      <a:pt x="6372" y="4086"/>
                    </a:cubicBezTo>
                    <a:cubicBezTo>
                      <a:pt x="5091" y="4086"/>
                      <a:pt x="3816" y="4215"/>
                      <a:pt x="2570" y="4464"/>
                    </a:cubicBezTo>
                    <a:cubicBezTo>
                      <a:pt x="3530" y="4328"/>
                      <a:pt x="4501" y="4254"/>
                      <a:pt x="5473" y="4254"/>
                    </a:cubicBezTo>
                    <a:cubicBezTo>
                      <a:pt x="6106" y="4254"/>
                      <a:pt x="6739" y="4285"/>
                      <a:pt x="7371" y="4352"/>
                    </a:cubicBezTo>
                    <a:cubicBezTo>
                      <a:pt x="7778" y="4703"/>
                      <a:pt x="8171" y="5054"/>
                      <a:pt x="8564" y="5405"/>
                    </a:cubicBezTo>
                    <a:cubicBezTo>
                      <a:pt x="8311" y="5082"/>
                      <a:pt x="8030" y="4745"/>
                      <a:pt x="7721" y="4408"/>
                    </a:cubicBezTo>
                    <a:cubicBezTo>
                      <a:pt x="7651" y="3285"/>
                      <a:pt x="7469" y="2176"/>
                      <a:pt x="7146" y="1109"/>
                    </a:cubicBezTo>
                    <a:lnTo>
                      <a:pt x="7146" y="1109"/>
                    </a:lnTo>
                    <a:cubicBezTo>
                      <a:pt x="7342" y="2106"/>
                      <a:pt x="7427" y="3116"/>
                      <a:pt x="7441" y="4113"/>
                    </a:cubicBezTo>
                    <a:cubicBezTo>
                      <a:pt x="7230" y="3903"/>
                      <a:pt x="7034" y="3678"/>
                      <a:pt x="6837" y="3467"/>
                    </a:cubicBezTo>
                    <a:cubicBezTo>
                      <a:pt x="6219" y="2850"/>
                      <a:pt x="5546" y="2288"/>
                      <a:pt x="4844" y="1783"/>
                    </a:cubicBezTo>
                    <a:cubicBezTo>
                      <a:pt x="4128" y="1292"/>
                      <a:pt x="3356" y="842"/>
                      <a:pt x="2542" y="534"/>
                    </a:cubicBezTo>
                    <a:cubicBezTo>
                      <a:pt x="1742" y="211"/>
                      <a:pt x="857" y="2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0"/>
              <p:cNvSpPr/>
              <p:nvPr/>
            </p:nvSpPr>
            <p:spPr>
              <a:xfrm>
                <a:off x="4777330" y="1135189"/>
                <a:ext cx="224975" cy="145775"/>
              </a:xfrm>
              <a:custGeom>
                <a:avLst/>
                <a:gdLst/>
                <a:ahLst/>
                <a:cxnLst/>
                <a:rect l="l" t="t" r="r" b="b"/>
                <a:pathLst>
                  <a:path w="8999" h="5831" extrusionOk="0">
                    <a:moveTo>
                      <a:pt x="6993" y="1"/>
                    </a:moveTo>
                    <a:cubicBezTo>
                      <a:pt x="5329" y="1"/>
                      <a:pt x="3662" y="828"/>
                      <a:pt x="2710" y="2222"/>
                    </a:cubicBezTo>
                    <a:cubicBezTo>
                      <a:pt x="2836" y="1731"/>
                      <a:pt x="2850" y="1212"/>
                      <a:pt x="2513" y="819"/>
                    </a:cubicBezTo>
                    <a:cubicBezTo>
                      <a:pt x="2335" y="609"/>
                      <a:pt x="2054" y="501"/>
                      <a:pt x="1777" y="501"/>
                    </a:cubicBezTo>
                    <a:cubicBezTo>
                      <a:pt x="1684" y="501"/>
                      <a:pt x="1591" y="513"/>
                      <a:pt x="1503" y="538"/>
                    </a:cubicBezTo>
                    <a:cubicBezTo>
                      <a:pt x="1152" y="622"/>
                      <a:pt x="857" y="889"/>
                      <a:pt x="646" y="1198"/>
                    </a:cubicBezTo>
                    <a:cubicBezTo>
                      <a:pt x="225" y="1843"/>
                      <a:pt x="183" y="2672"/>
                      <a:pt x="197" y="3458"/>
                    </a:cubicBezTo>
                    <a:cubicBezTo>
                      <a:pt x="253" y="4230"/>
                      <a:pt x="281" y="5114"/>
                      <a:pt x="1" y="5830"/>
                    </a:cubicBezTo>
                    <a:cubicBezTo>
                      <a:pt x="637" y="5450"/>
                      <a:pt x="1392" y="5316"/>
                      <a:pt x="2143" y="5316"/>
                    </a:cubicBezTo>
                    <a:cubicBezTo>
                      <a:pt x="2252" y="5316"/>
                      <a:pt x="2362" y="5319"/>
                      <a:pt x="2471" y="5325"/>
                    </a:cubicBezTo>
                    <a:cubicBezTo>
                      <a:pt x="3327" y="5339"/>
                      <a:pt x="4170" y="5493"/>
                      <a:pt x="5026" y="5521"/>
                    </a:cubicBezTo>
                    <a:cubicBezTo>
                      <a:pt x="5070" y="5522"/>
                      <a:pt x="5114" y="5523"/>
                      <a:pt x="5158" y="5523"/>
                    </a:cubicBezTo>
                    <a:cubicBezTo>
                      <a:pt x="5595" y="5523"/>
                      <a:pt x="6045" y="5455"/>
                      <a:pt x="6402" y="5212"/>
                    </a:cubicBezTo>
                    <a:cubicBezTo>
                      <a:pt x="6781" y="4932"/>
                      <a:pt x="6991" y="4370"/>
                      <a:pt x="6724" y="3977"/>
                    </a:cubicBezTo>
                    <a:cubicBezTo>
                      <a:pt x="6570" y="3738"/>
                      <a:pt x="6289" y="3626"/>
                      <a:pt x="6009" y="3528"/>
                    </a:cubicBezTo>
                    <a:cubicBezTo>
                      <a:pt x="5585" y="3412"/>
                      <a:pt x="5146" y="3352"/>
                      <a:pt x="4706" y="3352"/>
                    </a:cubicBezTo>
                    <a:cubicBezTo>
                      <a:pt x="4240" y="3352"/>
                      <a:pt x="3775" y="3419"/>
                      <a:pt x="3327" y="3556"/>
                    </a:cubicBezTo>
                    <a:cubicBezTo>
                      <a:pt x="4801" y="3023"/>
                      <a:pt x="6233" y="2475"/>
                      <a:pt x="7707" y="1970"/>
                    </a:cubicBezTo>
                    <a:cubicBezTo>
                      <a:pt x="8044" y="1843"/>
                      <a:pt x="8395" y="1731"/>
                      <a:pt x="8648" y="1464"/>
                    </a:cubicBezTo>
                    <a:cubicBezTo>
                      <a:pt x="8886" y="1198"/>
                      <a:pt x="8998" y="777"/>
                      <a:pt x="8802" y="496"/>
                    </a:cubicBezTo>
                    <a:cubicBezTo>
                      <a:pt x="8662" y="299"/>
                      <a:pt x="8409" y="215"/>
                      <a:pt x="8170" y="145"/>
                    </a:cubicBezTo>
                    <a:cubicBezTo>
                      <a:pt x="7784" y="48"/>
                      <a:pt x="7389" y="1"/>
                      <a:pt x="69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0"/>
              <p:cNvSpPr/>
              <p:nvPr/>
            </p:nvSpPr>
            <p:spPr>
              <a:xfrm>
                <a:off x="4789605" y="1150739"/>
                <a:ext cx="184275" cy="115825"/>
              </a:xfrm>
              <a:custGeom>
                <a:avLst/>
                <a:gdLst/>
                <a:ahLst/>
                <a:cxnLst/>
                <a:rect l="l" t="t" r="r" b="b"/>
                <a:pathLst>
                  <a:path w="7371" h="4633" extrusionOk="0">
                    <a:moveTo>
                      <a:pt x="7370" y="0"/>
                    </a:moveTo>
                    <a:lnTo>
                      <a:pt x="7370" y="0"/>
                    </a:lnTo>
                    <a:cubicBezTo>
                      <a:pt x="6612" y="14"/>
                      <a:pt x="5868" y="197"/>
                      <a:pt x="5167" y="449"/>
                    </a:cubicBezTo>
                    <a:cubicBezTo>
                      <a:pt x="4465" y="716"/>
                      <a:pt x="3805" y="1109"/>
                      <a:pt x="3187" y="1530"/>
                    </a:cubicBezTo>
                    <a:cubicBezTo>
                      <a:pt x="2570" y="1951"/>
                      <a:pt x="2008" y="2443"/>
                      <a:pt x="1489" y="2962"/>
                    </a:cubicBezTo>
                    <a:cubicBezTo>
                      <a:pt x="1306" y="3159"/>
                      <a:pt x="1138" y="3327"/>
                      <a:pt x="955" y="3524"/>
                    </a:cubicBezTo>
                    <a:cubicBezTo>
                      <a:pt x="955" y="2667"/>
                      <a:pt x="1054" y="1811"/>
                      <a:pt x="1208" y="941"/>
                    </a:cubicBezTo>
                    <a:lnTo>
                      <a:pt x="1208" y="941"/>
                    </a:lnTo>
                    <a:cubicBezTo>
                      <a:pt x="941" y="1853"/>
                      <a:pt x="787" y="2808"/>
                      <a:pt x="717" y="3776"/>
                    </a:cubicBezTo>
                    <a:cubicBezTo>
                      <a:pt x="464" y="4057"/>
                      <a:pt x="225" y="4338"/>
                      <a:pt x="1" y="4632"/>
                    </a:cubicBezTo>
                    <a:cubicBezTo>
                      <a:pt x="352" y="4338"/>
                      <a:pt x="675" y="4029"/>
                      <a:pt x="1026" y="3748"/>
                    </a:cubicBezTo>
                    <a:cubicBezTo>
                      <a:pt x="1589" y="3691"/>
                      <a:pt x="2155" y="3661"/>
                      <a:pt x="2720" y="3661"/>
                    </a:cubicBezTo>
                    <a:cubicBezTo>
                      <a:pt x="3535" y="3661"/>
                      <a:pt x="4349" y="3722"/>
                      <a:pt x="5153" y="3846"/>
                    </a:cubicBezTo>
                    <a:cubicBezTo>
                      <a:pt x="4015" y="3621"/>
                      <a:pt x="2856" y="3519"/>
                      <a:pt x="1704" y="3519"/>
                    </a:cubicBezTo>
                    <a:cubicBezTo>
                      <a:pt x="1562" y="3519"/>
                      <a:pt x="1420" y="3520"/>
                      <a:pt x="1278" y="3524"/>
                    </a:cubicBezTo>
                    <a:cubicBezTo>
                      <a:pt x="1419" y="3397"/>
                      <a:pt x="1531" y="3299"/>
                      <a:pt x="1685" y="3173"/>
                    </a:cubicBezTo>
                    <a:cubicBezTo>
                      <a:pt x="2233" y="2681"/>
                      <a:pt x="2808" y="2232"/>
                      <a:pt x="3398" y="1811"/>
                    </a:cubicBezTo>
                    <a:cubicBezTo>
                      <a:pt x="4001" y="1390"/>
                      <a:pt x="4605" y="1011"/>
                      <a:pt x="5279" y="702"/>
                    </a:cubicBezTo>
                    <a:cubicBezTo>
                      <a:pt x="5939" y="379"/>
                      <a:pt x="6640" y="155"/>
                      <a:pt x="7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0"/>
              <p:cNvSpPr/>
              <p:nvPr/>
            </p:nvSpPr>
            <p:spPr>
              <a:xfrm>
                <a:off x="5316000" y="2997950"/>
                <a:ext cx="274450" cy="274425"/>
              </a:xfrm>
              <a:custGeom>
                <a:avLst/>
                <a:gdLst/>
                <a:ahLst/>
                <a:cxnLst/>
                <a:rect l="l" t="t" r="r" b="b"/>
                <a:pathLst>
                  <a:path w="10978" h="10977" extrusionOk="0">
                    <a:moveTo>
                      <a:pt x="4010" y="1"/>
                    </a:moveTo>
                    <a:cubicBezTo>
                      <a:pt x="3932" y="1"/>
                      <a:pt x="3854" y="4"/>
                      <a:pt x="3777" y="11"/>
                    </a:cubicBezTo>
                    <a:cubicBezTo>
                      <a:pt x="2724" y="95"/>
                      <a:pt x="1811" y="839"/>
                      <a:pt x="1208" y="1695"/>
                    </a:cubicBezTo>
                    <a:cubicBezTo>
                      <a:pt x="366" y="2889"/>
                      <a:pt x="1" y="4419"/>
                      <a:pt x="211" y="5879"/>
                    </a:cubicBezTo>
                    <a:cubicBezTo>
                      <a:pt x="422" y="7310"/>
                      <a:pt x="1180" y="8686"/>
                      <a:pt x="2303" y="9627"/>
                    </a:cubicBezTo>
                    <a:cubicBezTo>
                      <a:pt x="3319" y="10482"/>
                      <a:pt x="4659" y="10976"/>
                      <a:pt x="5998" y="10976"/>
                    </a:cubicBezTo>
                    <a:cubicBezTo>
                      <a:pt x="6528" y="10976"/>
                      <a:pt x="7057" y="10899"/>
                      <a:pt x="7567" y="10736"/>
                    </a:cubicBezTo>
                    <a:cubicBezTo>
                      <a:pt x="9349" y="10160"/>
                      <a:pt x="10753" y="8490"/>
                      <a:pt x="10894" y="6623"/>
                    </a:cubicBezTo>
                    <a:cubicBezTo>
                      <a:pt x="10978" y="5317"/>
                      <a:pt x="10402" y="3970"/>
                      <a:pt x="9420" y="3113"/>
                    </a:cubicBezTo>
                    <a:lnTo>
                      <a:pt x="9406" y="3099"/>
                    </a:lnTo>
                    <a:cubicBezTo>
                      <a:pt x="8914" y="2678"/>
                      <a:pt x="8353" y="2524"/>
                      <a:pt x="7805" y="2201"/>
                    </a:cubicBezTo>
                    <a:cubicBezTo>
                      <a:pt x="7328" y="1920"/>
                      <a:pt x="6949" y="1471"/>
                      <a:pt x="6528" y="1078"/>
                    </a:cubicBezTo>
                    <a:cubicBezTo>
                      <a:pt x="6374" y="937"/>
                      <a:pt x="6191" y="797"/>
                      <a:pt x="6023" y="685"/>
                    </a:cubicBezTo>
                    <a:cubicBezTo>
                      <a:pt x="5416" y="280"/>
                      <a:pt x="4717" y="1"/>
                      <a:pt x="40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0"/>
              <p:cNvSpPr/>
              <p:nvPr/>
            </p:nvSpPr>
            <p:spPr>
              <a:xfrm>
                <a:off x="5350050" y="3032400"/>
                <a:ext cx="117225" cy="176825"/>
              </a:xfrm>
              <a:custGeom>
                <a:avLst/>
                <a:gdLst/>
                <a:ahLst/>
                <a:cxnLst/>
                <a:rect l="l" t="t" r="r" b="b"/>
                <a:pathLst>
                  <a:path w="4689" h="7073" extrusionOk="0">
                    <a:moveTo>
                      <a:pt x="2763" y="0"/>
                    </a:moveTo>
                    <a:cubicBezTo>
                      <a:pt x="2705" y="0"/>
                      <a:pt x="2650" y="3"/>
                      <a:pt x="2597" y="9"/>
                    </a:cubicBezTo>
                    <a:cubicBezTo>
                      <a:pt x="1727" y="93"/>
                      <a:pt x="969" y="682"/>
                      <a:pt x="548" y="1455"/>
                    </a:cubicBezTo>
                    <a:cubicBezTo>
                      <a:pt x="127" y="2227"/>
                      <a:pt x="0" y="3125"/>
                      <a:pt x="14" y="4009"/>
                    </a:cubicBezTo>
                    <a:cubicBezTo>
                      <a:pt x="42" y="4936"/>
                      <a:pt x="253" y="5918"/>
                      <a:pt x="885" y="6620"/>
                    </a:cubicBezTo>
                    <a:cubicBezTo>
                      <a:pt x="1102" y="6862"/>
                      <a:pt x="1424" y="7073"/>
                      <a:pt x="1742" y="7073"/>
                    </a:cubicBezTo>
                    <a:cubicBezTo>
                      <a:pt x="1793" y="7073"/>
                      <a:pt x="1845" y="7067"/>
                      <a:pt x="1895" y="7055"/>
                    </a:cubicBezTo>
                    <a:cubicBezTo>
                      <a:pt x="2218" y="6971"/>
                      <a:pt x="2443" y="6662"/>
                      <a:pt x="2541" y="6354"/>
                    </a:cubicBezTo>
                    <a:cubicBezTo>
                      <a:pt x="2639" y="6045"/>
                      <a:pt x="2639" y="5694"/>
                      <a:pt x="2667" y="5357"/>
                    </a:cubicBezTo>
                    <a:cubicBezTo>
                      <a:pt x="2737" y="4543"/>
                      <a:pt x="3018" y="3771"/>
                      <a:pt x="3496" y="3111"/>
                    </a:cubicBezTo>
                    <a:cubicBezTo>
                      <a:pt x="3846" y="2620"/>
                      <a:pt x="4689" y="1749"/>
                      <a:pt x="4534" y="1075"/>
                    </a:cubicBezTo>
                    <a:cubicBezTo>
                      <a:pt x="4353" y="377"/>
                      <a:pt x="3433" y="0"/>
                      <a:pt x="27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0"/>
              <p:cNvSpPr/>
              <p:nvPr/>
            </p:nvSpPr>
            <p:spPr>
              <a:xfrm>
                <a:off x="5372600" y="3060875"/>
                <a:ext cx="57825" cy="109025"/>
              </a:xfrm>
              <a:custGeom>
                <a:avLst/>
                <a:gdLst/>
                <a:ahLst/>
                <a:cxnLst/>
                <a:rect l="l" t="t" r="r" b="b"/>
                <a:pathLst>
                  <a:path w="2313" h="4361" extrusionOk="0">
                    <a:moveTo>
                      <a:pt x="1732" y="1"/>
                    </a:moveTo>
                    <a:cubicBezTo>
                      <a:pt x="1506" y="1"/>
                      <a:pt x="1263" y="121"/>
                      <a:pt x="1092" y="273"/>
                    </a:cubicBezTo>
                    <a:cubicBezTo>
                      <a:pt x="460" y="779"/>
                      <a:pt x="81" y="1579"/>
                      <a:pt x="39" y="2393"/>
                    </a:cubicBezTo>
                    <a:cubicBezTo>
                      <a:pt x="1" y="2695"/>
                      <a:pt x="87" y="4360"/>
                      <a:pt x="631" y="4360"/>
                    </a:cubicBezTo>
                    <a:cubicBezTo>
                      <a:pt x="694" y="4360"/>
                      <a:pt x="763" y="4338"/>
                      <a:pt x="839" y="4288"/>
                    </a:cubicBezTo>
                    <a:cubicBezTo>
                      <a:pt x="1134" y="4092"/>
                      <a:pt x="1162" y="3334"/>
                      <a:pt x="1246" y="3025"/>
                    </a:cubicBezTo>
                    <a:cubicBezTo>
                      <a:pt x="1386" y="2533"/>
                      <a:pt x="1583" y="2042"/>
                      <a:pt x="1835" y="1607"/>
                    </a:cubicBezTo>
                    <a:cubicBezTo>
                      <a:pt x="1976" y="1368"/>
                      <a:pt x="2172" y="1130"/>
                      <a:pt x="2243" y="863"/>
                    </a:cubicBezTo>
                    <a:cubicBezTo>
                      <a:pt x="2313" y="582"/>
                      <a:pt x="2257" y="245"/>
                      <a:pt x="2032" y="91"/>
                    </a:cubicBezTo>
                    <a:cubicBezTo>
                      <a:pt x="1942" y="28"/>
                      <a:pt x="1839" y="1"/>
                      <a:pt x="17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0"/>
              <p:cNvSpPr/>
              <p:nvPr/>
            </p:nvSpPr>
            <p:spPr>
              <a:xfrm>
                <a:off x="5429350" y="3051200"/>
                <a:ext cx="6350" cy="4950"/>
              </a:xfrm>
              <a:custGeom>
                <a:avLst/>
                <a:gdLst/>
                <a:ahLst/>
                <a:cxnLst/>
                <a:rect l="l" t="t" r="r" b="b"/>
                <a:pathLst>
                  <a:path w="254" h="198" extrusionOk="0">
                    <a:moveTo>
                      <a:pt x="169" y="1"/>
                    </a:moveTo>
                    <a:lnTo>
                      <a:pt x="43" y="71"/>
                    </a:lnTo>
                    <a:lnTo>
                      <a:pt x="29" y="85"/>
                    </a:lnTo>
                    <a:lnTo>
                      <a:pt x="1" y="113"/>
                    </a:lnTo>
                    <a:lnTo>
                      <a:pt x="1" y="155"/>
                    </a:lnTo>
                    <a:cubicBezTo>
                      <a:pt x="1" y="183"/>
                      <a:pt x="29" y="197"/>
                      <a:pt x="43" y="197"/>
                    </a:cubicBezTo>
                    <a:lnTo>
                      <a:pt x="99" y="197"/>
                    </a:lnTo>
                    <a:cubicBezTo>
                      <a:pt x="127" y="183"/>
                      <a:pt x="169" y="141"/>
                      <a:pt x="225" y="127"/>
                    </a:cubicBezTo>
                    <a:lnTo>
                      <a:pt x="239" y="113"/>
                    </a:lnTo>
                    <a:cubicBezTo>
                      <a:pt x="253" y="113"/>
                      <a:pt x="253" y="113"/>
                      <a:pt x="253" y="85"/>
                    </a:cubicBezTo>
                    <a:lnTo>
                      <a:pt x="253" y="43"/>
                    </a:lnTo>
                    <a:cubicBezTo>
                      <a:pt x="253" y="29"/>
                      <a:pt x="239"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0"/>
              <p:cNvSpPr/>
              <p:nvPr/>
            </p:nvSpPr>
            <p:spPr>
              <a:xfrm>
                <a:off x="5402325" y="3045450"/>
                <a:ext cx="6350" cy="9075"/>
              </a:xfrm>
              <a:custGeom>
                <a:avLst/>
                <a:gdLst/>
                <a:ahLst/>
                <a:cxnLst/>
                <a:rect l="l" t="t" r="r" b="b"/>
                <a:pathLst>
                  <a:path w="254" h="363" extrusionOk="0">
                    <a:moveTo>
                      <a:pt x="80" y="1"/>
                    </a:moveTo>
                    <a:cubicBezTo>
                      <a:pt x="72" y="1"/>
                      <a:pt x="64" y="3"/>
                      <a:pt x="57" y="6"/>
                    </a:cubicBezTo>
                    <a:cubicBezTo>
                      <a:pt x="15" y="20"/>
                      <a:pt x="1" y="62"/>
                      <a:pt x="15" y="90"/>
                    </a:cubicBezTo>
                    <a:cubicBezTo>
                      <a:pt x="57" y="160"/>
                      <a:pt x="85" y="231"/>
                      <a:pt x="127" y="315"/>
                    </a:cubicBezTo>
                    <a:cubicBezTo>
                      <a:pt x="138" y="346"/>
                      <a:pt x="156" y="362"/>
                      <a:pt x="182" y="362"/>
                    </a:cubicBezTo>
                    <a:cubicBezTo>
                      <a:pt x="191" y="362"/>
                      <a:pt x="201" y="360"/>
                      <a:pt x="211" y="357"/>
                    </a:cubicBezTo>
                    <a:cubicBezTo>
                      <a:pt x="253" y="343"/>
                      <a:pt x="253" y="301"/>
                      <a:pt x="253" y="273"/>
                    </a:cubicBezTo>
                    <a:cubicBezTo>
                      <a:pt x="211" y="203"/>
                      <a:pt x="183" y="132"/>
                      <a:pt x="141" y="48"/>
                    </a:cubicBezTo>
                    <a:cubicBezTo>
                      <a:pt x="131" y="17"/>
                      <a:pt x="104" y="1"/>
                      <a:pt x="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0"/>
              <p:cNvSpPr/>
              <p:nvPr/>
            </p:nvSpPr>
            <p:spPr>
              <a:xfrm>
                <a:off x="5388300" y="3057875"/>
                <a:ext cx="4925" cy="5275"/>
              </a:xfrm>
              <a:custGeom>
                <a:avLst/>
                <a:gdLst/>
                <a:ahLst/>
                <a:cxnLst/>
                <a:rect l="l" t="t" r="r" b="b"/>
                <a:pathLst>
                  <a:path w="197" h="211" extrusionOk="0">
                    <a:moveTo>
                      <a:pt x="42" y="0"/>
                    </a:moveTo>
                    <a:cubicBezTo>
                      <a:pt x="42" y="0"/>
                      <a:pt x="14" y="0"/>
                      <a:pt x="14" y="14"/>
                    </a:cubicBezTo>
                    <a:cubicBezTo>
                      <a:pt x="0" y="42"/>
                      <a:pt x="0" y="56"/>
                      <a:pt x="0" y="71"/>
                    </a:cubicBezTo>
                    <a:cubicBezTo>
                      <a:pt x="0" y="85"/>
                      <a:pt x="0" y="113"/>
                      <a:pt x="14" y="127"/>
                    </a:cubicBezTo>
                    <a:cubicBezTo>
                      <a:pt x="42" y="141"/>
                      <a:pt x="56" y="169"/>
                      <a:pt x="85" y="197"/>
                    </a:cubicBezTo>
                    <a:cubicBezTo>
                      <a:pt x="113" y="211"/>
                      <a:pt x="127" y="211"/>
                      <a:pt x="141" y="211"/>
                    </a:cubicBezTo>
                    <a:lnTo>
                      <a:pt x="155" y="211"/>
                    </a:lnTo>
                    <a:cubicBezTo>
                      <a:pt x="155" y="211"/>
                      <a:pt x="183" y="211"/>
                      <a:pt x="183" y="197"/>
                    </a:cubicBezTo>
                    <a:cubicBezTo>
                      <a:pt x="197" y="169"/>
                      <a:pt x="197" y="155"/>
                      <a:pt x="197" y="141"/>
                    </a:cubicBezTo>
                    <a:cubicBezTo>
                      <a:pt x="197" y="127"/>
                      <a:pt x="197" y="113"/>
                      <a:pt x="183" y="85"/>
                    </a:cubicBezTo>
                    <a:cubicBezTo>
                      <a:pt x="155" y="71"/>
                      <a:pt x="141" y="42"/>
                      <a:pt x="113" y="14"/>
                    </a:cubicBezTo>
                    <a:cubicBezTo>
                      <a:pt x="85" y="0"/>
                      <a:pt x="70" y="0"/>
                      <a:pt x="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0"/>
              <p:cNvSpPr/>
              <p:nvPr/>
            </p:nvSpPr>
            <p:spPr>
              <a:xfrm>
                <a:off x="5368650" y="3074725"/>
                <a:ext cx="10200" cy="8075"/>
              </a:xfrm>
              <a:custGeom>
                <a:avLst/>
                <a:gdLst/>
                <a:ahLst/>
                <a:cxnLst/>
                <a:rect l="l" t="t" r="r" b="b"/>
                <a:pathLst>
                  <a:path w="408" h="323" extrusionOk="0">
                    <a:moveTo>
                      <a:pt x="127" y="0"/>
                    </a:moveTo>
                    <a:cubicBezTo>
                      <a:pt x="98" y="0"/>
                      <a:pt x="84" y="14"/>
                      <a:pt x="70" y="14"/>
                    </a:cubicBezTo>
                    <a:cubicBezTo>
                      <a:pt x="56" y="14"/>
                      <a:pt x="28" y="28"/>
                      <a:pt x="28" y="42"/>
                    </a:cubicBezTo>
                    <a:lnTo>
                      <a:pt x="14" y="84"/>
                    </a:lnTo>
                    <a:cubicBezTo>
                      <a:pt x="14" y="98"/>
                      <a:pt x="0" y="141"/>
                      <a:pt x="14" y="155"/>
                    </a:cubicBezTo>
                    <a:cubicBezTo>
                      <a:pt x="14" y="169"/>
                      <a:pt x="14" y="169"/>
                      <a:pt x="28" y="183"/>
                    </a:cubicBezTo>
                    <a:cubicBezTo>
                      <a:pt x="56" y="211"/>
                      <a:pt x="56" y="225"/>
                      <a:pt x="84" y="239"/>
                    </a:cubicBezTo>
                    <a:cubicBezTo>
                      <a:pt x="98" y="253"/>
                      <a:pt x="141" y="295"/>
                      <a:pt x="169" y="309"/>
                    </a:cubicBezTo>
                    <a:cubicBezTo>
                      <a:pt x="197" y="323"/>
                      <a:pt x="211" y="323"/>
                      <a:pt x="225" y="323"/>
                    </a:cubicBezTo>
                    <a:lnTo>
                      <a:pt x="281" y="323"/>
                    </a:lnTo>
                    <a:cubicBezTo>
                      <a:pt x="295" y="323"/>
                      <a:pt x="309" y="309"/>
                      <a:pt x="323" y="309"/>
                    </a:cubicBezTo>
                    <a:cubicBezTo>
                      <a:pt x="351" y="309"/>
                      <a:pt x="365" y="295"/>
                      <a:pt x="365" y="281"/>
                    </a:cubicBezTo>
                    <a:cubicBezTo>
                      <a:pt x="365" y="281"/>
                      <a:pt x="379" y="253"/>
                      <a:pt x="379" y="239"/>
                    </a:cubicBezTo>
                    <a:cubicBezTo>
                      <a:pt x="379" y="225"/>
                      <a:pt x="407" y="183"/>
                      <a:pt x="379" y="169"/>
                    </a:cubicBezTo>
                    <a:cubicBezTo>
                      <a:pt x="379" y="155"/>
                      <a:pt x="379" y="155"/>
                      <a:pt x="365" y="141"/>
                    </a:cubicBezTo>
                    <a:cubicBezTo>
                      <a:pt x="351" y="112"/>
                      <a:pt x="351" y="98"/>
                      <a:pt x="309" y="84"/>
                    </a:cubicBezTo>
                    <a:cubicBezTo>
                      <a:pt x="281" y="70"/>
                      <a:pt x="267" y="28"/>
                      <a:pt x="225" y="14"/>
                    </a:cubicBezTo>
                    <a:cubicBezTo>
                      <a:pt x="211" y="0"/>
                      <a:pt x="197" y="0"/>
                      <a:pt x="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0"/>
              <p:cNvSpPr/>
              <p:nvPr/>
            </p:nvSpPr>
            <p:spPr>
              <a:xfrm>
                <a:off x="5360225" y="3113875"/>
                <a:ext cx="5625" cy="3325"/>
              </a:xfrm>
              <a:custGeom>
                <a:avLst/>
                <a:gdLst/>
                <a:ahLst/>
                <a:cxnLst/>
                <a:rect l="l" t="t" r="r" b="b"/>
                <a:pathLst>
                  <a:path w="225" h="133" extrusionOk="0">
                    <a:moveTo>
                      <a:pt x="138" y="0"/>
                    </a:moveTo>
                    <a:cubicBezTo>
                      <a:pt x="130" y="0"/>
                      <a:pt x="122" y="2"/>
                      <a:pt x="113" y="6"/>
                    </a:cubicBezTo>
                    <a:cubicBezTo>
                      <a:pt x="70" y="6"/>
                      <a:pt x="56" y="20"/>
                      <a:pt x="14" y="48"/>
                    </a:cubicBezTo>
                    <a:lnTo>
                      <a:pt x="0" y="62"/>
                    </a:lnTo>
                    <a:lnTo>
                      <a:pt x="0" y="77"/>
                    </a:lnTo>
                    <a:lnTo>
                      <a:pt x="0" y="91"/>
                    </a:lnTo>
                    <a:cubicBezTo>
                      <a:pt x="0" y="91"/>
                      <a:pt x="0" y="119"/>
                      <a:pt x="14" y="119"/>
                    </a:cubicBezTo>
                    <a:cubicBezTo>
                      <a:pt x="42" y="133"/>
                      <a:pt x="56" y="133"/>
                      <a:pt x="70" y="133"/>
                    </a:cubicBezTo>
                    <a:cubicBezTo>
                      <a:pt x="85" y="133"/>
                      <a:pt x="113" y="133"/>
                      <a:pt x="127" y="119"/>
                    </a:cubicBezTo>
                    <a:cubicBezTo>
                      <a:pt x="127" y="119"/>
                      <a:pt x="141" y="119"/>
                      <a:pt x="141" y="91"/>
                    </a:cubicBezTo>
                    <a:lnTo>
                      <a:pt x="211" y="91"/>
                    </a:lnTo>
                    <a:lnTo>
                      <a:pt x="225" y="77"/>
                    </a:lnTo>
                    <a:lnTo>
                      <a:pt x="225" y="77"/>
                    </a:lnTo>
                    <a:cubicBezTo>
                      <a:pt x="211" y="91"/>
                      <a:pt x="225" y="91"/>
                      <a:pt x="225" y="91"/>
                    </a:cubicBezTo>
                    <a:lnTo>
                      <a:pt x="225" y="48"/>
                    </a:lnTo>
                    <a:cubicBezTo>
                      <a:pt x="225" y="20"/>
                      <a:pt x="211" y="6"/>
                      <a:pt x="197" y="6"/>
                    </a:cubicBezTo>
                    <a:cubicBezTo>
                      <a:pt x="169" y="6"/>
                      <a:pt x="153" y="0"/>
                      <a:pt x="1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0"/>
              <p:cNvSpPr/>
              <p:nvPr/>
            </p:nvSpPr>
            <p:spPr>
              <a:xfrm>
                <a:off x="5360225" y="3123850"/>
                <a:ext cx="5275" cy="2825"/>
              </a:xfrm>
              <a:custGeom>
                <a:avLst/>
                <a:gdLst/>
                <a:ahLst/>
                <a:cxnLst/>
                <a:rect l="l" t="t" r="r" b="b"/>
                <a:pathLst>
                  <a:path w="211" h="113" extrusionOk="0">
                    <a:moveTo>
                      <a:pt x="141" y="0"/>
                    </a:moveTo>
                    <a:lnTo>
                      <a:pt x="56" y="14"/>
                    </a:lnTo>
                    <a:cubicBezTo>
                      <a:pt x="56" y="14"/>
                      <a:pt x="28" y="14"/>
                      <a:pt x="28" y="28"/>
                    </a:cubicBezTo>
                    <a:lnTo>
                      <a:pt x="14" y="42"/>
                    </a:lnTo>
                    <a:cubicBezTo>
                      <a:pt x="14" y="42"/>
                      <a:pt x="14" y="71"/>
                      <a:pt x="0" y="71"/>
                    </a:cubicBezTo>
                    <a:lnTo>
                      <a:pt x="0" y="85"/>
                    </a:lnTo>
                    <a:lnTo>
                      <a:pt x="0" y="99"/>
                    </a:lnTo>
                    <a:cubicBezTo>
                      <a:pt x="0" y="113"/>
                      <a:pt x="14" y="113"/>
                      <a:pt x="14" y="113"/>
                    </a:cubicBezTo>
                    <a:lnTo>
                      <a:pt x="70" y="113"/>
                    </a:lnTo>
                    <a:lnTo>
                      <a:pt x="155" y="99"/>
                    </a:lnTo>
                    <a:cubicBezTo>
                      <a:pt x="155" y="99"/>
                      <a:pt x="183" y="99"/>
                      <a:pt x="183" y="85"/>
                    </a:cubicBezTo>
                    <a:lnTo>
                      <a:pt x="197" y="71"/>
                    </a:lnTo>
                    <a:cubicBezTo>
                      <a:pt x="211" y="71"/>
                      <a:pt x="211" y="71"/>
                      <a:pt x="211" y="42"/>
                    </a:cubicBezTo>
                    <a:lnTo>
                      <a:pt x="211" y="28"/>
                    </a:lnTo>
                    <a:lnTo>
                      <a:pt x="211" y="14"/>
                    </a:lnTo>
                    <a:cubicBezTo>
                      <a:pt x="211" y="0"/>
                      <a:pt x="197" y="0"/>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0"/>
              <p:cNvSpPr/>
              <p:nvPr/>
            </p:nvSpPr>
            <p:spPr>
              <a:xfrm>
                <a:off x="5365475" y="3171225"/>
                <a:ext cx="5300" cy="6000"/>
              </a:xfrm>
              <a:custGeom>
                <a:avLst/>
                <a:gdLst/>
                <a:ahLst/>
                <a:cxnLst/>
                <a:rect l="l" t="t" r="r" b="b"/>
                <a:pathLst>
                  <a:path w="212" h="240" extrusionOk="0">
                    <a:moveTo>
                      <a:pt x="127" y="0"/>
                    </a:moveTo>
                    <a:cubicBezTo>
                      <a:pt x="113" y="0"/>
                      <a:pt x="85" y="14"/>
                      <a:pt x="85" y="28"/>
                    </a:cubicBezTo>
                    <a:lnTo>
                      <a:pt x="15" y="141"/>
                    </a:lnTo>
                    <a:cubicBezTo>
                      <a:pt x="15" y="155"/>
                      <a:pt x="1" y="169"/>
                      <a:pt x="1" y="183"/>
                    </a:cubicBezTo>
                    <a:cubicBezTo>
                      <a:pt x="1" y="211"/>
                      <a:pt x="15" y="225"/>
                      <a:pt x="43" y="225"/>
                    </a:cubicBezTo>
                    <a:cubicBezTo>
                      <a:pt x="57" y="239"/>
                      <a:pt x="71" y="239"/>
                      <a:pt x="85" y="239"/>
                    </a:cubicBezTo>
                    <a:cubicBezTo>
                      <a:pt x="113" y="239"/>
                      <a:pt x="127" y="225"/>
                      <a:pt x="127" y="211"/>
                    </a:cubicBezTo>
                    <a:lnTo>
                      <a:pt x="197" y="99"/>
                    </a:lnTo>
                    <a:cubicBezTo>
                      <a:pt x="197" y="85"/>
                      <a:pt x="211" y="71"/>
                      <a:pt x="211" y="43"/>
                    </a:cubicBezTo>
                    <a:cubicBezTo>
                      <a:pt x="211" y="28"/>
                      <a:pt x="197" y="14"/>
                      <a:pt x="183" y="14"/>
                    </a:cubicBezTo>
                    <a:cubicBezTo>
                      <a:pt x="155" y="0"/>
                      <a:pt x="141"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0"/>
              <p:cNvSpPr/>
              <p:nvPr/>
            </p:nvSpPr>
            <p:spPr>
              <a:xfrm>
                <a:off x="5384075" y="3187375"/>
                <a:ext cx="7050" cy="12300"/>
              </a:xfrm>
              <a:custGeom>
                <a:avLst/>
                <a:gdLst/>
                <a:ahLst/>
                <a:cxnLst/>
                <a:rect l="l" t="t" r="r" b="b"/>
                <a:pathLst>
                  <a:path w="282" h="492" extrusionOk="0">
                    <a:moveTo>
                      <a:pt x="155" y="0"/>
                    </a:moveTo>
                    <a:cubicBezTo>
                      <a:pt x="113" y="0"/>
                      <a:pt x="85" y="0"/>
                      <a:pt x="71" y="28"/>
                    </a:cubicBezTo>
                    <a:cubicBezTo>
                      <a:pt x="29" y="56"/>
                      <a:pt x="29" y="84"/>
                      <a:pt x="15" y="126"/>
                    </a:cubicBezTo>
                    <a:cubicBezTo>
                      <a:pt x="15" y="197"/>
                      <a:pt x="1" y="281"/>
                      <a:pt x="1" y="351"/>
                    </a:cubicBezTo>
                    <a:cubicBezTo>
                      <a:pt x="1" y="379"/>
                      <a:pt x="15" y="421"/>
                      <a:pt x="29" y="435"/>
                    </a:cubicBezTo>
                    <a:lnTo>
                      <a:pt x="71" y="477"/>
                    </a:lnTo>
                    <a:cubicBezTo>
                      <a:pt x="85" y="491"/>
                      <a:pt x="99" y="491"/>
                      <a:pt x="113" y="491"/>
                    </a:cubicBezTo>
                    <a:cubicBezTo>
                      <a:pt x="155" y="491"/>
                      <a:pt x="183" y="491"/>
                      <a:pt x="211" y="449"/>
                    </a:cubicBezTo>
                    <a:cubicBezTo>
                      <a:pt x="239" y="421"/>
                      <a:pt x="254" y="407"/>
                      <a:pt x="254" y="365"/>
                    </a:cubicBezTo>
                    <a:cubicBezTo>
                      <a:pt x="254" y="295"/>
                      <a:pt x="282" y="211"/>
                      <a:pt x="282" y="141"/>
                    </a:cubicBezTo>
                    <a:cubicBezTo>
                      <a:pt x="282" y="98"/>
                      <a:pt x="254" y="70"/>
                      <a:pt x="239" y="56"/>
                    </a:cubicBezTo>
                    <a:lnTo>
                      <a:pt x="211" y="14"/>
                    </a:lnTo>
                    <a:cubicBezTo>
                      <a:pt x="183" y="0"/>
                      <a:pt x="169"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0"/>
              <p:cNvSpPr/>
              <p:nvPr/>
            </p:nvSpPr>
            <p:spPr>
              <a:xfrm>
                <a:off x="5403725" y="3176475"/>
                <a:ext cx="6000" cy="6000"/>
              </a:xfrm>
              <a:custGeom>
                <a:avLst/>
                <a:gdLst/>
                <a:ahLst/>
                <a:cxnLst/>
                <a:rect l="l" t="t" r="r" b="b"/>
                <a:pathLst>
                  <a:path w="240" h="240" extrusionOk="0">
                    <a:moveTo>
                      <a:pt x="71" y="1"/>
                    </a:moveTo>
                    <a:cubicBezTo>
                      <a:pt x="57" y="1"/>
                      <a:pt x="29" y="1"/>
                      <a:pt x="15" y="15"/>
                    </a:cubicBezTo>
                    <a:cubicBezTo>
                      <a:pt x="1" y="29"/>
                      <a:pt x="1" y="43"/>
                      <a:pt x="1" y="71"/>
                    </a:cubicBezTo>
                    <a:cubicBezTo>
                      <a:pt x="1" y="85"/>
                      <a:pt x="1" y="99"/>
                      <a:pt x="15" y="113"/>
                    </a:cubicBezTo>
                    <a:lnTo>
                      <a:pt x="127" y="226"/>
                    </a:lnTo>
                    <a:cubicBezTo>
                      <a:pt x="141" y="240"/>
                      <a:pt x="155" y="240"/>
                      <a:pt x="169" y="240"/>
                    </a:cubicBezTo>
                    <a:cubicBezTo>
                      <a:pt x="197" y="240"/>
                      <a:pt x="211" y="240"/>
                      <a:pt x="226" y="226"/>
                    </a:cubicBezTo>
                    <a:cubicBezTo>
                      <a:pt x="240" y="212"/>
                      <a:pt x="240" y="183"/>
                      <a:pt x="240" y="169"/>
                    </a:cubicBezTo>
                    <a:cubicBezTo>
                      <a:pt x="240" y="155"/>
                      <a:pt x="240" y="127"/>
                      <a:pt x="226" y="113"/>
                    </a:cubicBezTo>
                    <a:lnTo>
                      <a:pt x="127" y="15"/>
                    </a:lnTo>
                    <a:cubicBezTo>
                      <a:pt x="99" y="1"/>
                      <a:pt x="85"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0"/>
              <p:cNvSpPr/>
              <p:nvPr/>
            </p:nvSpPr>
            <p:spPr>
              <a:xfrm>
                <a:off x="5404075" y="3155075"/>
                <a:ext cx="3900" cy="4600"/>
              </a:xfrm>
              <a:custGeom>
                <a:avLst/>
                <a:gdLst/>
                <a:ahLst/>
                <a:cxnLst/>
                <a:rect l="l" t="t" r="r" b="b"/>
                <a:pathLst>
                  <a:path w="156" h="184" extrusionOk="0">
                    <a:moveTo>
                      <a:pt x="43" y="1"/>
                    </a:moveTo>
                    <a:cubicBezTo>
                      <a:pt x="43" y="1"/>
                      <a:pt x="15" y="1"/>
                      <a:pt x="15" y="29"/>
                    </a:cubicBezTo>
                    <a:lnTo>
                      <a:pt x="1" y="43"/>
                    </a:lnTo>
                    <a:lnTo>
                      <a:pt x="1" y="57"/>
                    </a:lnTo>
                    <a:lnTo>
                      <a:pt x="1" y="99"/>
                    </a:lnTo>
                    <a:cubicBezTo>
                      <a:pt x="1" y="113"/>
                      <a:pt x="15" y="127"/>
                      <a:pt x="43" y="127"/>
                    </a:cubicBezTo>
                    <a:lnTo>
                      <a:pt x="85" y="169"/>
                    </a:lnTo>
                    <a:cubicBezTo>
                      <a:pt x="85" y="169"/>
                      <a:pt x="113" y="169"/>
                      <a:pt x="113" y="183"/>
                    </a:cubicBezTo>
                    <a:lnTo>
                      <a:pt x="127" y="183"/>
                    </a:lnTo>
                    <a:cubicBezTo>
                      <a:pt x="127" y="183"/>
                      <a:pt x="141" y="183"/>
                      <a:pt x="141" y="169"/>
                    </a:cubicBezTo>
                    <a:lnTo>
                      <a:pt x="155" y="127"/>
                    </a:lnTo>
                    <a:lnTo>
                      <a:pt x="155" y="99"/>
                    </a:lnTo>
                    <a:cubicBezTo>
                      <a:pt x="155" y="85"/>
                      <a:pt x="141" y="57"/>
                      <a:pt x="127" y="57"/>
                    </a:cubicBezTo>
                    <a:lnTo>
                      <a:pt x="71" y="29"/>
                    </a:lnTo>
                    <a:cubicBezTo>
                      <a:pt x="71" y="29"/>
                      <a:pt x="57" y="29"/>
                      <a:pt x="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0"/>
              <p:cNvSpPr/>
              <p:nvPr/>
            </p:nvSpPr>
            <p:spPr>
              <a:xfrm>
                <a:off x="5418475" y="3108750"/>
                <a:ext cx="9500" cy="7400"/>
              </a:xfrm>
              <a:custGeom>
                <a:avLst/>
                <a:gdLst/>
                <a:ahLst/>
                <a:cxnLst/>
                <a:rect l="l" t="t" r="r" b="b"/>
                <a:pathLst>
                  <a:path w="380" h="296" extrusionOk="0">
                    <a:moveTo>
                      <a:pt x="127" y="1"/>
                    </a:moveTo>
                    <a:cubicBezTo>
                      <a:pt x="113" y="1"/>
                      <a:pt x="99" y="15"/>
                      <a:pt x="71" y="15"/>
                    </a:cubicBezTo>
                    <a:cubicBezTo>
                      <a:pt x="57" y="15"/>
                      <a:pt x="43" y="43"/>
                      <a:pt x="43" y="57"/>
                    </a:cubicBezTo>
                    <a:cubicBezTo>
                      <a:pt x="43" y="71"/>
                      <a:pt x="29" y="71"/>
                      <a:pt x="29" y="85"/>
                    </a:cubicBezTo>
                    <a:cubicBezTo>
                      <a:pt x="29" y="113"/>
                      <a:pt x="0" y="141"/>
                      <a:pt x="29" y="155"/>
                    </a:cubicBezTo>
                    <a:cubicBezTo>
                      <a:pt x="29" y="183"/>
                      <a:pt x="29" y="183"/>
                      <a:pt x="43" y="197"/>
                    </a:cubicBezTo>
                    <a:cubicBezTo>
                      <a:pt x="57" y="211"/>
                      <a:pt x="57" y="225"/>
                      <a:pt x="99" y="253"/>
                    </a:cubicBezTo>
                    <a:lnTo>
                      <a:pt x="141" y="282"/>
                    </a:lnTo>
                    <a:cubicBezTo>
                      <a:pt x="169" y="296"/>
                      <a:pt x="183" y="296"/>
                      <a:pt x="197" y="296"/>
                    </a:cubicBezTo>
                    <a:lnTo>
                      <a:pt x="253" y="296"/>
                    </a:lnTo>
                    <a:cubicBezTo>
                      <a:pt x="267" y="296"/>
                      <a:pt x="281" y="282"/>
                      <a:pt x="309" y="282"/>
                    </a:cubicBezTo>
                    <a:cubicBezTo>
                      <a:pt x="323" y="282"/>
                      <a:pt x="337" y="267"/>
                      <a:pt x="337" y="253"/>
                    </a:cubicBezTo>
                    <a:lnTo>
                      <a:pt x="351" y="211"/>
                    </a:lnTo>
                    <a:cubicBezTo>
                      <a:pt x="351" y="197"/>
                      <a:pt x="379" y="155"/>
                      <a:pt x="351" y="141"/>
                    </a:cubicBezTo>
                    <a:cubicBezTo>
                      <a:pt x="351" y="127"/>
                      <a:pt x="351" y="127"/>
                      <a:pt x="337" y="113"/>
                    </a:cubicBezTo>
                    <a:cubicBezTo>
                      <a:pt x="323" y="85"/>
                      <a:pt x="323" y="71"/>
                      <a:pt x="281" y="57"/>
                    </a:cubicBezTo>
                    <a:lnTo>
                      <a:pt x="239" y="15"/>
                    </a:lnTo>
                    <a:cubicBezTo>
                      <a:pt x="211" y="1"/>
                      <a:pt x="197"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0"/>
              <p:cNvSpPr/>
              <p:nvPr/>
            </p:nvSpPr>
            <p:spPr>
              <a:xfrm>
                <a:off x="5432500" y="3083850"/>
                <a:ext cx="7050" cy="3525"/>
              </a:xfrm>
              <a:custGeom>
                <a:avLst/>
                <a:gdLst/>
                <a:ahLst/>
                <a:cxnLst/>
                <a:rect l="l" t="t" r="r" b="b"/>
                <a:pathLst>
                  <a:path w="282" h="141" extrusionOk="0">
                    <a:moveTo>
                      <a:pt x="198" y="0"/>
                    </a:moveTo>
                    <a:cubicBezTo>
                      <a:pt x="141" y="0"/>
                      <a:pt x="85" y="0"/>
                      <a:pt x="57" y="14"/>
                    </a:cubicBezTo>
                    <a:cubicBezTo>
                      <a:pt x="43" y="14"/>
                      <a:pt x="15" y="28"/>
                      <a:pt x="15" y="56"/>
                    </a:cubicBezTo>
                    <a:cubicBezTo>
                      <a:pt x="1" y="70"/>
                      <a:pt x="1" y="84"/>
                      <a:pt x="1" y="98"/>
                    </a:cubicBezTo>
                    <a:cubicBezTo>
                      <a:pt x="1" y="126"/>
                      <a:pt x="15" y="140"/>
                      <a:pt x="43" y="140"/>
                    </a:cubicBezTo>
                    <a:lnTo>
                      <a:pt x="99" y="140"/>
                    </a:lnTo>
                    <a:cubicBezTo>
                      <a:pt x="141" y="140"/>
                      <a:pt x="198" y="140"/>
                      <a:pt x="226" y="126"/>
                    </a:cubicBezTo>
                    <a:cubicBezTo>
                      <a:pt x="254" y="126"/>
                      <a:pt x="268" y="98"/>
                      <a:pt x="268" y="84"/>
                    </a:cubicBezTo>
                    <a:cubicBezTo>
                      <a:pt x="282" y="70"/>
                      <a:pt x="282" y="28"/>
                      <a:pt x="282" y="28"/>
                    </a:cubicBezTo>
                    <a:cubicBezTo>
                      <a:pt x="282" y="14"/>
                      <a:pt x="268"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0"/>
              <p:cNvSpPr/>
              <p:nvPr/>
            </p:nvSpPr>
            <p:spPr>
              <a:xfrm>
                <a:off x="5439875" y="3070150"/>
                <a:ext cx="4950" cy="2825"/>
              </a:xfrm>
              <a:custGeom>
                <a:avLst/>
                <a:gdLst/>
                <a:ahLst/>
                <a:cxnLst/>
                <a:rect l="l" t="t" r="r" b="b"/>
                <a:pathLst>
                  <a:path w="198" h="113" extrusionOk="0">
                    <a:moveTo>
                      <a:pt x="57" y="1"/>
                    </a:moveTo>
                    <a:cubicBezTo>
                      <a:pt x="57" y="1"/>
                      <a:pt x="43" y="1"/>
                      <a:pt x="43" y="15"/>
                    </a:cubicBezTo>
                    <a:lnTo>
                      <a:pt x="29" y="29"/>
                    </a:lnTo>
                    <a:cubicBezTo>
                      <a:pt x="29" y="29"/>
                      <a:pt x="29" y="57"/>
                      <a:pt x="1" y="57"/>
                    </a:cubicBezTo>
                    <a:lnTo>
                      <a:pt x="1" y="71"/>
                    </a:lnTo>
                    <a:lnTo>
                      <a:pt x="1" y="85"/>
                    </a:lnTo>
                    <a:cubicBezTo>
                      <a:pt x="1" y="113"/>
                      <a:pt x="29" y="113"/>
                      <a:pt x="29" y="113"/>
                    </a:cubicBezTo>
                    <a:lnTo>
                      <a:pt x="155" y="113"/>
                    </a:lnTo>
                    <a:cubicBezTo>
                      <a:pt x="155" y="113"/>
                      <a:pt x="169" y="113"/>
                      <a:pt x="169" y="85"/>
                    </a:cubicBezTo>
                    <a:lnTo>
                      <a:pt x="183" y="71"/>
                    </a:lnTo>
                    <a:cubicBezTo>
                      <a:pt x="197" y="71"/>
                      <a:pt x="197" y="57"/>
                      <a:pt x="197" y="57"/>
                    </a:cubicBezTo>
                    <a:lnTo>
                      <a:pt x="197" y="29"/>
                    </a:lnTo>
                    <a:lnTo>
                      <a:pt x="197" y="15"/>
                    </a:lnTo>
                    <a:cubicBezTo>
                      <a:pt x="197" y="1"/>
                      <a:pt x="183" y="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0"/>
              <p:cNvSpPr/>
              <p:nvPr/>
            </p:nvSpPr>
            <p:spPr>
              <a:xfrm>
                <a:off x="5416375" y="3097625"/>
                <a:ext cx="154425" cy="151550"/>
              </a:xfrm>
              <a:custGeom>
                <a:avLst/>
                <a:gdLst/>
                <a:ahLst/>
                <a:cxnLst/>
                <a:rect l="l" t="t" r="r" b="b"/>
                <a:pathLst>
                  <a:path w="6177" h="6062" extrusionOk="0">
                    <a:moveTo>
                      <a:pt x="4155" y="1"/>
                    </a:moveTo>
                    <a:cubicBezTo>
                      <a:pt x="4061" y="1"/>
                      <a:pt x="3967" y="13"/>
                      <a:pt x="3875" y="39"/>
                    </a:cubicBezTo>
                    <a:cubicBezTo>
                      <a:pt x="3215" y="249"/>
                      <a:pt x="2920" y="1428"/>
                      <a:pt x="2667" y="1976"/>
                    </a:cubicBezTo>
                    <a:cubicBezTo>
                      <a:pt x="2359" y="2706"/>
                      <a:pt x="1825" y="3352"/>
                      <a:pt x="1179" y="3829"/>
                    </a:cubicBezTo>
                    <a:cubicBezTo>
                      <a:pt x="913" y="4025"/>
                      <a:pt x="618" y="4194"/>
                      <a:pt x="393" y="4446"/>
                    </a:cubicBezTo>
                    <a:cubicBezTo>
                      <a:pt x="155" y="4685"/>
                      <a:pt x="0" y="5036"/>
                      <a:pt x="113" y="5359"/>
                    </a:cubicBezTo>
                    <a:cubicBezTo>
                      <a:pt x="211" y="5724"/>
                      <a:pt x="618" y="5934"/>
                      <a:pt x="997" y="6005"/>
                    </a:cubicBezTo>
                    <a:cubicBezTo>
                      <a:pt x="1185" y="6044"/>
                      <a:pt x="1373" y="6062"/>
                      <a:pt x="1560" y="6062"/>
                    </a:cubicBezTo>
                    <a:cubicBezTo>
                      <a:pt x="2309" y="6062"/>
                      <a:pt x="3041" y="5774"/>
                      <a:pt x="3692" y="5415"/>
                    </a:cubicBezTo>
                    <a:cubicBezTo>
                      <a:pt x="4464" y="4980"/>
                      <a:pt x="5166" y="4404"/>
                      <a:pt x="5601" y="3660"/>
                    </a:cubicBezTo>
                    <a:cubicBezTo>
                      <a:pt x="6036" y="2902"/>
                      <a:pt x="6177" y="1934"/>
                      <a:pt x="5798" y="1148"/>
                    </a:cubicBezTo>
                    <a:cubicBezTo>
                      <a:pt x="5527" y="606"/>
                      <a:pt x="4825" y="1"/>
                      <a:pt x="4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0"/>
              <p:cNvSpPr/>
              <p:nvPr/>
            </p:nvSpPr>
            <p:spPr>
              <a:xfrm>
                <a:off x="5456050" y="3133875"/>
                <a:ext cx="84225" cy="89475"/>
              </a:xfrm>
              <a:custGeom>
                <a:avLst/>
                <a:gdLst/>
                <a:ahLst/>
                <a:cxnLst/>
                <a:rect l="l" t="t" r="r" b="b"/>
                <a:pathLst>
                  <a:path w="3369" h="3579" extrusionOk="0">
                    <a:moveTo>
                      <a:pt x="2760" y="0"/>
                    </a:moveTo>
                    <a:cubicBezTo>
                      <a:pt x="2560" y="0"/>
                      <a:pt x="2362" y="115"/>
                      <a:pt x="2217" y="259"/>
                    </a:cubicBezTo>
                    <a:cubicBezTo>
                      <a:pt x="2035" y="470"/>
                      <a:pt x="1923" y="736"/>
                      <a:pt x="1796" y="975"/>
                    </a:cubicBezTo>
                    <a:cubicBezTo>
                      <a:pt x="1572" y="1438"/>
                      <a:pt x="1235" y="1845"/>
                      <a:pt x="884" y="2210"/>
                    </a:cubicBezTo>
                    <a:cubicBezTo>
                      <a:pt x="659" y="2449"/>
                      <a:pt x="28" y="2856"/>
                      <a:pt x="14" y="3193"/>
                    </a:cubicBezTo>
                    <a:cubicBezTo>
                      <a:pt x="0" y="3476"/>
                      <a:pt x="163" y="3578"/>
                      <a:pt x="403" y="3578"/>
                    </a:cubicBezTo>
                    <a:cubicBezTo>
                      <a:pt x="934" y="3578"/>
                      <a:pt x="1841" y="3076"/>
                      <a:pt x="2035" y="2940"/>
                    </a:cubicBezTo>
                    <a:cubicBezTo>
                      <a:pt x="2695" y="2491"/>
                      <a:pt x="3200" y="1747"/>
                      <a:pt x="3312" y="947"/>
                    </a:cubicBezTo>
                    <a:cubicBezTo>
                      <a:pt x="3368" y="610"/>
                      <a:pt x="3298" y="189"/>
                      <a:pt x="2975" y="49"/>
                    </a:cubicBezTo>
                    <a:cubicBezTo>
                      <a:pt x="2905" y="15"/>
                      <a:pt x="2832" y="0"/>
                      <a:pt x="27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0"/>
              <p:cNvSpPr/>
              <p:nvPr/>
            </p:nvSpPr>
            <p:spPr>
              <a:xfrm>
                <a:off x="5531825" y="3118925"/>
                <a:ext cx="3525" cy="6700"/>
              </a:xfrm>
              <a:custGeom>
                <a:avLst/>
                <a:gdLst/>
                <a:ahLst/>
                <a:cxnLst/>
                <a:rect l="l" t="t" r="r" b="b"/>
                <a:pathLst>
                  <a:path w="141" h="268" extrusionOk="0">
                    <a:moveTo>
                      <a:pt x="71" y="1"/>
                    </a:moveTo>
                    <a:cubicBezTo>
                      <a:pt x="57" y="1"/>
                      <a:pt x="29" y="1"/>
                      <a:pt x="15" y="15"/>
                    </a:cubicBezTo>
                    <a:cubicBezTo>
                      <a:pt x="15" y="29"/>
                      <a:pt x="1" y="29"/>
                      <a:pt x="1" y="29"/>
                    </a:cubicBezTo>
                    <a:lnTo>
                      <a:pt x="1" y="57"/>
                    </a:lnTo>
                    <a:lnTo>
                      <a:pt x="1" y="197"/>
                    </a:lnTo>
                    <a:cubicBezTo>
                      <a:pt x="1" y="211"/>
                      <a:pt x="1" y="225"/>
                      <a:pt x="15" y="239"/>
                    </a:cubicBezTo>
                    <a:cubicBezTo>
                      <a:pt x="29" y="268"/>
                      <a:pt x="57" y="268"/>
                      <a:pt x="71" y="268"/>
                    </a:cubicBezTo>
                    <a:cubicBezTo>
                      <a:pt x="85" y="268"/>
                      <a:pt x="99" y="268"/>
                      <a:pt x="113" y="239"/>
                    </a:cubicBezTo>
                    <a:cubicBezTo>
                      <a:pt x="141" y="239"/>
                      <a:pt x="141" y="239"/>
                      <a:pt x="141" y="225"/>
                    </a:cubicBezTo>
                    <a:lnTo>
                      <a:pt x="141" y="211"/>
                    </a:lnTo>
                    <a:lnTo>
                      <a:pt x="141" y="71"/>
                    </a:lnTo>
                    <a:cubicBezTo>
                      <a:pt x="141" y="57"/>
                      <a:pt x="141" y="29"/>
                      <a:pt x="113" y="15"/>
                    </a:cubicBezTo>
                    <a:cubicBezTo>
                      <a:pt x="99" y="1"/>
                      <a:pt x="85"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0"/>
              <p:cNvSpPr/>
              <p:nvPr/>
            </p:nvSpPr>
            <p:spPr>
              <a:xfrm>
                <a:off x="5546225" y="3141750"/>
                <a:ext cx="9150" cy="3525"/>
              </a:xfrm>
              <a:custGeom>
                <a:avLst/>
                <a:gdLst/>
                <a:ahLst/>
                <a:cxnLst/>
                <a:rect l="l" t="t" r="r" b="b"/>
                <a:pathLst>
                  <a:path w="366" h="141" extrusionOk="0">
                    <a:moveTo>
                      <a:pt x="295" y="0"/>
                    </a:moveTo>
                    <a:cubicBezTo>
                      <a:pt x="211" y="0"/>
                      <a:pt x="140" y="14"/>
                      <a:pt x="56" y="14"/>
                    </a:cubicBezTo>
                    <a:cubicBezTo>
                      <a:pt x="14" y="14"/>
                      <a:pt x="0" y="56"/>
                      <a:pt x="0" y="85"/>
                    </a:cubicBezTo>
                    <a:cubicBezTo>
                      <a:pt x="0" y="113"/>
                      <a:pt x="42" y="141"/>
                      <a:pt x="70" y="141"/>
                    </a:cubicBezTo>
                    <a:cubicBezTo>
                      <a:pt x="154" y="141"/>
                      <a:pt x="225" y="113"/>
                      <a:pt x="323" y="113"/>
                    </a:cubicBezTo>
                    <a:cubicBezTo>
                      <a:pt x="351" y="113"/>
                      <a:pt x="365" y="85"/>
                      <a:pt x="365" y="56"/>
                    </a:cubicBezTo>
                    <a:cubicBezTo>
                      <a:pt x="365" y="14"/>
                      <a:pt x="337"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0"/>
              <p:cNvSpPr/>
              <p:nvPr/>
            </p:nvSpPr>
            <p:spPr>
              <a:xfrm>
                <a:off x="5546225" y="3159300"/>
                <a:ext cx="5625" cy="3525"/>
              </a:xfrm>
              <a:custGeom>
                <a:avLst/>
                <a:gdLst/>
                <a:ahLst/>
                <a:cxnLst/>
                <a:rect l="l" t="t" r="r" b="b"/>
                <a:pathLst>
                  <a:path w="225" h="141" extrusionOk="0">
                    <a:moveTo>
                      <a:pt x="84" y="0"/>
                    </a:moveTo>
                    <a:cubicBezTo>
                      <a:pt x="70" y="0"/>
                      <a:pt x="56" y="0"/>
                      <a:pt x="42" y="14"/>
                    </a:cubicBezTo>
                    <a:cubicBezTo>
                      <a:pt x="14" y="28"/>
                      <a:pt x="14" y="56"/>
                      <a:pt x="0" y="56"/>
                    </a:cubicBezTo>
                    <a:lnTo>
                      <a:pt x="0" y="70"/>
                    </a:lnTo>
                    <a:cubicBezTo>
                      <a:pt x="14" y="70"/>
                      <a:pt x="14" y="84"/>
                      <a:pt x="14" y="84"/>
                    </a:cubicBezTo>
                    <a:cubicBezTo>
                      <a:pt x="14" y="98"/>
                      <a:pt x="42" y="126"/>
                      <a:pt x="56" y="126"/>
                    </a:cubicBezTo>
                    <a:cubicBezTo>
                      <a:pt x="70" y="126"/>
                      <a:pt x="112" y="141"/>
                      <a:pt x="140" y="141"/>
                    </a:cubicBezTo>
                    <a:cubicBezTo>
                      <a:pt x="154" y="141"/>
                      <a:pt x="183" y="141"/>
                      <a:pt x="197" y="126"/>
                    </a:cubicBezTo>
                    <a:cubicBezTo>
                      <a:pt x="211" y="126"/>
                      <a:pt x="225" y="98"/>
                      <a:pt x="225" y="84"/>
                    </a:cubicBezTo>
                    <a:lnTo>
                      <a:pt x="225" y="70"/>
                    </a:lnTo>
                    <a:cubicBezTo>
                      <a:pt x="211" y="70"/>
                      <a:pt x="211" y="56"/>
                      <a:pt x="211" y="56"/>
                    </a:cubicBezTo>
                    <a:cubicBezTo>
                      <a:pt x="211" y="28"/>
                      <a:pt x="197" y="14"/>
                      <a:pt x="183" y="14"/>
                    </a:cubicBezTo>
                    <a:cubicBezTo>
                      <a:pt x="154" y="14"/>
                      <a:pt x="126" y="0"/>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0"/>
              <p:cNvSpPr/>
              <p:nvPr/>
            </p:nvSpPr>
            <p:spPr>
              <a:xfrm>
                <a:off x="5537100" y="3182100"/>
                <a:ext cx="10200" cy="7400"/>
              </a:xfrm>
              <a:custGeom>
                <a:avLst/>
                <a:gdLst/>
                <a:ahLst/>
                <a:cxnLst/>
                <a:rect l="l" t="t" r="r" b="b"/>
                <a:pathLst>
                  <a:path w="408" h="296" extrusionOk="0">
                    <a:moveTo>
                      <a:pt x="98" y="1"/>
                    </a:moveTo>
                    <a:cubicBezTo>
                      <a:pt x="84" y="1"/>
                      <a:pt x="70" y="15"/>
                      <a:pt x="56" y="29"/>
                    </a:cubicBezTo>
                    <a:cubicBezTo>
                      <a:pt x="56" y="29"/>
                      <a:pt x="28" y="57"/>
                      <a:pt x="28" y="71"/>
                    </a:cubicBezTo>
                    <a:cubicBezTo>
                      <a:pt x="14" y="85"/>
                      <a:pt x="14" y="99"/>
                      <a:pt x="14" y="127"/>
                    </a:cubicBezTo>
                    <a:cubicBezTo>
                      <a:pt x="0" y="141"/>
                      <a:pt x="14" y="155"/>
                      <a:pt x="14" y="169"/>
                    </a:cubicBezTo>
                    <a:lnTo>
                      <a:pt x="56" y="211"/>
                    </a:lnTo>
                    <a:cubicBezTo>
                      <a:pt x="56" y="225"/>
                      <a:pt x="70" y="239"/>
                      <a:pt x="84" y="239"/>
                    </a:cubicBezTo>
                    <a:cubicBezTo>
                      <a:pt x="126" y="267"/>
                      <a:pt x="155" y="267"/>
                      <a:pt x="197" y="281"/>
                    </a:cubicBezTo>
                    <a:cubicBezTo>
                      <a:pt x="211" y="295"/>
                      <a:pt x="239" y="295"/>
                      <a:pt x="267" y="295"/>
                    </a:cubicBezTo>
                    <a:lnTo>
                      <a:pt x="295" y="295"/>
                    </a:lnTo>
                    <a:cubicBezTo>
                      <a:pt x="309" y="295"/>
                      <a:pt x="337" y="281"/>
                      <a:pt x="351" y="267"/>
                    </a:cubicBezTo>
                    <a:lnTo>
                      <a:pt x="365" y="225"/>
                    </a:lnTo>
                    <a:cubicBezTo>
                      <a:pt x="379" y="211"/>
                      <a:pt x="379" y="197"/>
                      <a:pt x="379" y="169"/>
                    </a:cubicBezTo>
                    <a:cubicBezTo>
                      <a:pt x="407" y="155"/>
                      <a:pt x="379" y="141"/>
                      <a:pt x="379" y="127"/>
                    </a:cubicBezTo>
                    <a:lnTo>
                      <a:pt x="351" y="85"/>
                    </a:lnTo>
                    <a:cubicBezTo>
                      <a:pt x="351" y="71"/>
                      <a:pt x="337" y="57"/>
                      <a:pt x="309" y="57"/>
                    </a:cubicBezTo>
                    <a:cubicBezTo>
                      <a:pt x="281" y="29"/>
                      <a:pt x="239" y="29"/>
                      <a:pt x="211" y="15"/>
                    </a:cubicBezTo>
                    <a:cubicBezTo>
                      <a:pt x="197" y="1"/>
                      <a:pt x="155"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0"/>
              <p:cNvSpPr/>
              <p:nvPr/>
            </p:nvSpPr>
            <p:spPr>
              <a:xfrm>
                <a:off x="5514275" y="3210875"/>
                <a:ext cx="4600" cy="6000"/>
              </a:xfrm>
              <a:custGeom>
                <a:avLst/>
                <a:gdLst/>
                <a:ahLst/>
                <a:cxnLst/>
                <a:rect l="l" t="t" r="r" b="b"/>
                <a:pathLst>
                  <a:path w="184" h="240" extrusionOk="0">
                    <a:moveTo>
                      <a:pt x="71" y="1"/>
                    </a:moveTo>
                    <a:cubicBezTo>
                      <a:pt x="57" y="1"/>
                      <a:pt x="29" y="1"/>
                      <a:pt x="15" y="29"/>
                    </a:cubicBezTo>
                    <a:cubicBezTo>
                      <a:pt x="1" y="43"/>
                      <a:pt x="1" y="43"/>
                      <a:pt x="29" y="43"/>
                    </a:cubicBezTo>
                    <a:lnTo>
                      <a:pt x="29" y="57"/>
                    </a:lnTo>
                    <a:lnTo>
                      <a:pt x="29" y="71"/>
                    </a:lnTo>
                    <a:lnTo>
                      <a:pt x="43" y="99"/>
                    </a:lnTo>
                    <a:cubicBezTo>
                      <a:pt x="71" y="99"/>
                      <a:pt x="71" y="113"/>
                      <a:pt x="71" y="113"/>
                    </a:cubicBezTo>
                    <a:lnTo>
                      <a:pt x="71" y="127"/>
                    </a:lnTo>
                    <a:lnTo>
                      <a:pt x="71" y="141"/>
                    </a:lnTo>
                    <a:cubicBezTo>
                      <a:pt x="71" y="155"/>
                      <a:pt x="71" y="183"/>
                      <a:pt x="85" y="197"/>
                    </a:cubicBezTo>
                    <a:cubicBezTo>
                      <a:pt x="85" y="211"/>
                      <a:pt x="99" y="239"/>
                      <a:pt x="113" y="239"/>
                    </a:cubicBezTo>
                    <a:lnTo>
                      <a:pt x="141" y="239"/>
                    </a:lnTo>
                    <a:cubicBezTo>
                      <a:pt x="141" y="211"/>
                      <a:pt x="155" y="211"/>
                      <a:pt x="155" y="211"/>
                    </a:cubicBezTo>
                    <a:lnTo>
                      <a:pt x="169" y="197"/>
                    </a:lnTo>
                    <a:cubicBezTo>
                      <a:pt x="183" y="197"/>
                      <a:pt x="183" y="197"/>
                      <a:pt x="183" y="183"/>
                    </a:cubicBezTo>
                    <a:cubicBezTo>
                      <a:pt x="183" y="141"/>
                      <a:pt x="183" y="127"/>
                      <a:pt x="169" y="99"/>
                    </a:cubicBezTo>
                    <a:cubicBezTo>
                      <a:pt x="155" y="71"/>
                      <a:pt x="141" y="43"/>
                      <a:pt x="113" y="29"/>
                    </a:cubicBezTo>
                    <a:cubicBezTo>
                      <a:pt x="99" y="1"/>
                      <a:pt x="85"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0"/>
              <p:cNvSpPr/>
              <p:nvPr/>
            </p:nvSpPr>
            <p:spPr>
              <a:xfrm>
                <a:off x="5506900" y="3215800"/>
                <a:ext cx="3900" cy="4925"/>
              </a:xfrm>
              <a:custGeom>
                <a:avLst/>
                <a:gdLst/>
                <a:ahLst/>
                <a:cxnLst/>
                <a:rect l="l" t="t" r="r" b="b"/>
                <a:pathLst>
                  <a:path w="156" h="197" extrusionOk="0">
                    <a:moveTo>
                      <a:pt x="29" y="0"/>
                    </a:moveTo>
                    <a:lnTo>
                      <a:pt x="15" y="14"/>
                    </a:lnTo>
                    <a:lnTo>
                      <a:pt x="1" y="42"/>
                    </a:lnTo>
                    <a:lnTo>
                      <a:pt x="1" y="56"/>
                    </a:lnTo>
                    <a:lnTo>
                      <a:pt x="1" y="70"/>
                    </a:lnTo>
                    <a:lnTo>
                      <a:pt x="29" y="141"/>
                    </a:lnTo>
                    <a:cubicBezTo>
                      <a:pt x="29" y="155"/>
                      <a:pt x="29" y="183"/>
                      <a:pt x="43" y="183"/>
                    </a:cubicBezTo>
                    <a:cubicBezTo>
                      <a:pt x="43" y="197"/>
                      <a:pt x="71" y="197"/>
                      <a:pt x="71" y="197"/>
                    </a:cubicBezTo>
                    <a:lnTo>
                      <a:pt x="113" y="197"/>
                    </a:lnTo>
                    <a:lnTo>
                      <a:pt x="141" y="183"/>
                    </a:lnTo>
                    <a:lnTo>
                      <a:pt x="155" y="155"/>
                    </a:lnTo>
                    <a:lnTo>
                      <a:pt x="155" y="141"/>
                    </a:lnTo>
                    <a:lnTo>
                      <a:pt x="155" y="127"/>
                    </a:lnTo>
                    <a:lnTo>
                      <a:pt x="113" y="56"/>
                    </a:lnTo>
                    <a:cubicBezTo>
                      <a:pt x="113" y="42"/>
                      <a:pt x="113" y="14"/>
                      <a:pt x="99" y="14"/>
                    </a:cubicBezTo>
                    <a:cubicBezTo>
                      <a:pt x="99" y="0"/>
                      <a:pt x="85" y="0"/>
                      <a:pt x="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0"/>
              <p:cNvSpPr/>
              <p:nvPr/>
            </p:nvSpPr>
            <p:spPr>
              <a:xfrm>
                <a:off x="5461300" y="3236150"/>
                <a:ext cx="4575" cy="5625"/>
              </a:xfrm>
              <a:custGeom>
                <a:avLst/>
                <a:gdLst/>
                <a:ahLst/>
                <a:cxnLst/>
                <a:rect l="l" t="t" r="r" b="b"/>
                <a:pathLst>
                  <a:path w="183" h="225" extrusionOk="0">
                    <a:moveTo>
                      <a:pt x="98" y="0"/>
                    </a:moveTo>
                    <a:cubicBezTo>
                      <a:pt x="84" y="0"/>
                      <a:pt x="84" y="14"/>
                      <a:pt x="70" y="28"/>
                    </a:cubicBezTo>
                    <a:lnTo>
                      <a:pt x="0" y="141"/>
                    </a:lnTo>
                    <a:lnTo>
                      <a:pt x="0" y="183"/>
                    </a:lnTo>
                    <a:cubicBezTo>
                      <a:pt x="0" y="211"/>
                      <a:pt x="14" y="225"/>
                      <a:pt x="28" y="225"/>
                    </a:cubicBezTo>
                    <a:lnTo>
                      <a:pt x="84" y="225"/>
                    </a:lnTo>
                    <a:cubicBezTo>
                      <a:pt x="98" y="225"/>
                      <a:pt x="98" y="211"/>
                      <a:pt x="112" y="183"/>
                    </a:cubicBezTo>
                    <a:lnTo>
                      <a:pt x="183" y="85"/>
                    </a:lnTo>
                    <a:lnTo>
                      <a:pt x="183" y="28"/>
                    </a:lnTo>
                    <a:cubicBezTo>
                      <a:pt x="183" y="14"/>
                      <a:pt x="168"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0"/>
              <p:cNvSpPr/>
              <p:nvPr/>
            </p:nvSpPr>
            <p:spPr>
              <a:xfrm>
                <a:off x="5431450" y="3227575"/>
                <a:ext cx="11625" cy="10500"/>
              </a:xfrm>
              <a:custGeom>
                <a:avLst/>
                <a:gdLst/>
                <a:ahLst/>
                <a:cxnLst/>
                <a:rect l="l" t="t" r="r" b="b"/>
                <a:pathLst>
                  <a:path w="465" h="420" extrusionOk="0">
                    <a:moveTo>
                      <a:pt x="313" y="1"/>
                    </a:moveTo>
                    <a:cubicBezTo>
                      <a:pt x="280" y="1"/>
                      <a:pt x="249" y="11"/>
                      <a:pt x="240" y="20"/>
                    </a:cubicBezTo>
                    <a:cubicBezTo>
                      <a:pt x="183" y="77"/>
                      <a:pt x="113" y="105"/>
                      <a:pt x="71" y="161"/>
                    </a:cubicBezTo>
                    <a:cubicBezTo>
                      <a:pt x="29" y="175"/>
                      <a:pt x="15" y="217"/>
                      <a:pt x="15" y="245"/>
                    </a:cubicBezTo>
                    <a:cubicBezTo>
                      <a:pt x="1" y="287"/>
                      <a:pt x="15" y="315"/>
                      <a:pt x="29" y="357"/>
                    </a:cubicBezTo>
                    <a:cubicBezTo>
                      <a:pt x="29" y="371"/>
                      <a:pt x="43" y="385"/>
                      <a:pt x="71" y="385"/>
                    </a:cubicBezTo>
                    <a:cubicBezTo>
                      <a:pt x="85" y="385"/>
                      <a:pt x="99" y="414"/>
                      <a:pt x="113" y="414"/>
                    </a:cubicBezTo>
                    <a:cubicBezTo>
                      <a:pt x="124" y="417"/>
                      <a:pt x="137" y="419"/>
                      <a:pt x="149" y="419"/>
                    </a:cubicBezTo>
                    <a:cubicBezTo>
                      <a:pt x="182" y="419"/>
                      <a:pt x="215" y="406"/>
                      <a:pt x="225" y="385"/>
                    </a:cubicBezTo>
                    <a:cubicBezTo>
                      <a:pt x="282" y="343"/>
                      <a:pt x="352" y="301"/>
                      <a:pt x="394" y="245"/>
                    </a:cubicBezTo>
                    <a:cubicBezTo>
                      <a:pt x="436" y="231"/>
                      <a:pt x="450" y="203"/>
                      <a:pt x="450" y="161"/>
                    </a:cubicBezTo>
                    <a:cubicBezTo>
                      <a:pt x="464" y="133"/>
                      <a:pt x="450" y="91"/>
                      <a:pt x="436" y="63"/>
                    </a:cubicBezTo>
                    <a:cubicBezTo>
                      <a:pt x="436" y="35"/>
                      <a:pt x="422" y="20"/>
                      <a:pt x="394" y="20"/>
                    </a:cubicBezTo>
                    <a:cubicBezTo>
                      <a:pt x="380" y="20"/>
                      <a:pt x="366" y="6"/>
                      <a:pt x="352" y="6"/>
                    </a:cubicBezTo>
                    <a:cubicBezTo>
                      <a:pt x="339" y="2"/>
                      <a:pt x="326" y="1"/>
                      <a:pt x="3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0"/>
              <p:cNvSpPr/>
              <p:nvPr/>
            </p:nvSpPr>
            <p:spPr>
              <a:xfrm>
                <a:off x="5435675" y="3206675"/>
                <a:ext cx="7050" cy="4225"/>
              </a:xfrm>
              <a:custGeom>
                <a:avLst/>
                <a:gdLst/>
                <a:ahLst/>
                <a:cxnLst/>
                <a:rect l="l" t="t" r="r" b="b"/>
                <a:pathLst>
                  <a:path w="282" h="169" extrusionOk="0">
                    <a:moveTo>
                      <a:pt x="85" y="0"/>
                    </a:moveTo>
                    <a:cubicBezTo>
                      <a:pt x="71" y="0"/>
                      <a:pt x="56" y="14"/>
                      <a:pt x="42" y="14"/>
                    </a:cubicBezTo>
                    <a:cubicBezTo>
                      <a:pt x="14" y="14"/>
                      <a:pt x="14" y="28"/>
                      <a:pt x="0" y="56"/>
                    </a:cubicBezTo>
                    <a:cubicBezTo>
                      <a:pt x="0" y="70"/>
                      <a:pt x="0" y="84"/>
                      <a:pt x="14" y="98"/>
                    </a:cubicBezTo>
                    <a:cubicBezTo>
                      <a:pt x="14" y="127"/>
                      <a:pt x="42" y="141"/>
                      <a:pt x="56" y="141"/>
                    </a:cubicBezTo>
                    <a:cubicBezTo>
                      <a:pt x="85" y="141"/>
                      <a:pt x="141" y="155"/>
                      <a:pt x="197" y="169"/>
                    </a:cubicBezTo>
                    <a:cubicBezTo>
                      <a:pt x="211" y="169"/>
                      <a:pt x="225" y="155"/>
                      <a:pt x="253" y="155"/>
                    </a:cubicBezTo>
                    <a:cubicBezTo>
                      <a:pt x="267" y="155"/>
                      <a:pt x="281" y="141"/>
                      <a:pt x="281" y="127"/>
                    </a:cubicBezTo>
                    <a:cubicBezTo>
                      <a:pt x="281" y="98"/>
                      <a:pt x="281" y="84"/>
                      <a:pt x="267" y="70"/>
                    </a:cubicBezTo>
                    <a:cubicBezTo>
                      <a:pt x="267" y="56"/>
                      <a:pt x="253" y="28"/>
                      <a:pt x="225" y="28"/>
                    </a:cubicBezTo>
                    <a:cubicBezTo>
                      <a:pt x="197" y="28"/>
                      <a:pt x="141" y="14"/>
                      <a:pt x="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0"/>
              <p:cNvSpPr/>
              <p:nvPr/>
            </p:nvSpPr>
            <p:spPr>
              <a:xfrm>
                <a:off x="5456025" y="3196500"/>
                <a:ext cx="5300" cy="3525"/>
              </a:xfrm>
              <a:custGeom>
                <a:avLst/>
                <a:gdLst/>
                <a:ahLst/>
                <a:cxnLst/>
                <a:rect l="l" t="t" r="r" b="b"/>
                <a:pathLst>
                  <a:path w="212" h="141" extrusionOk="0">
                    <a:moveTo>
                      <a:pt x="43" y="0"/>
                    </a:moveTo>
                    <a:cubicBezTo>
                      <a:pt x="29" y="0"/>
                      <a:pt x="15" y="0"/>
                      <a:pt x="15" y="14"/>
                    </a:cubicBezTo>
                    <a:cubicBezTo>
                      <a:pt x="0" y="42"/>
                      <a:pt x="0" y="56"/>
                      <a:pt x="0" y="56"/>
                    </a:cubicBezTo>
                    <a:lnTo>
                      <a:pt x="0" y="70"/>
                    </a:lnTo>
                    <a:lnTo>
                      <a:pt x="15" y="84"/>
                    </a:lnTo>
                    <a:lnTo>
                      <a:pt x="29" y="112"/>
                    </a:lnTo>
                    <a:lnTo>
                      <a:pt x="99" y="140"/>
                    </a:lnTo>
                    <a:lnTo>
                      <a:pt x="155" y="140"/>
                    </a:lnTo>
                    <a:cubicBezTo>
                      <a:pt x="169" y="140"/>
                      <a:pt x="183" y="140"/>
                      <a:pt x="183" y="126"/>
                    </a:cubicBezTo>
                    <a:cubicBezTo>
                      <a:pt x="211" y="126"/>
                      <a:pt x="211" y="112"/>
                      <a:pt x="211" y="112"/>
                    </a:cubicBezTo>
                    <a:lnTo>
                      <a:pt x="211" y="84"/>
                    </a:lnTo>
                    <a:lnTo>
                      <a:pt x="211" y="70"/>
                    </a:lnTo>
                    <a:lnTo>
                      <a:pt x="183" y="56"/>
                    </a:lnTo>
                    <a:lnTo>
                      <a:pt x="169" y="42"/>
                    </a:lnTo>
                    <a:lnTo>
                      <a:pt x="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0"/>
              <p:cNvSpPr/>
              <p:nvPr/>
            </p:nvSpPr>
            <p:spPr>
              <a:xfrm>
                <a:off x="5483400" y="3157175"/>
                <a:ext cx="9500" cy="7400"/>
              </a:xfrm>
              <a:custGeom>
                <a:avLst/>
                <a:gdLst/>
                <a:ahLst/>
                <a:cxnLst/>
                <a:rect l="l" t="t" r="r" b="b"/>
                <a:pathLst>
                  <a:path w="380" h="296" extrusionOk="0">
                    <a:moveTo>
                      <a:pt x="113" y="1"/>
                    </a:moveTo>
                    <a:cubicBezTo>
                      <a:pt x="99" y="1"/>
                      <a:pt x="71" y="15"/>
                      <a:pt x="57" y="29"/>
                    </a:cubicBezTo>
                    <a:lnTo>
                      <a:pt x="43" y="71"/>
                    </a:lnTo>
                    <a:cubicBezTo>
                      <a:pt x="28" y="85"/>
                      <a:pt x="28" y="99"/>
                      <a:pt x="28" y="113"/>
                    </a:cubicBezTo>
                    <a:cubicBezTo>
                      <a:pt x="0" y="141"/>
                      <a:pt x="28" y="155"/>
                      <a:pt x="28" y="169"/>
                    </a:cubicBezTo>
                    <a:lnTo>
                      <a:pt x="57" y="211"/>
                    </a:lnTo>
                    <a:cubicBezTo>
                      <a:pt x="57" y="226"/>
                      <a:pt x="71" y="240"/>
                      <a:pt x="99" y="240"/>
                    </a:cubicBezTo>
                    <a:lnTo>
                      <a:pt x="169" y="282"/>
                    </a:lnTo>
                    <a:cubicBezTo>
                      <a:pt x="183" y="296"/>
                      <a:pt x="211" y="296"/>
                      <a:pt x="239" y="296"/>
                    </a:cubicBezTo>
                    <a:lnTo>
                      <a:pt x="267" y="296"/>
                    </a:lnTo>
                    <a:cubicBezTo>
                      <a:pt x="281" y="296"/>
                      <a:pt x="309" y="282"/>
                      <a:pt x="323" y="254"/>
                    </a:cubicBezTo>
                    <a:cubicBezTo>
                      <a:pt x="323" y="240"/>
                      <a:pt x="337" y="240"/>
                      <a:pt x="337" y="226"/>
                    </a:cubicBezTo>
                    <a:cubicBezTo>
                      <a:pt x="351" y="211"/>
                      <a:pt x="351" y="183"/>
                      <a:pt x="351" y="169"/>
                    </a:cubicBezTo>
                    <a:cubicBezTo>
                      <a:pt x="379" y="155"/>
                      <a:pt x="351" y="141"/>
                      <a:pt x="351" y="113"/>
                    </a:cubicBezTo>
                    <a:lnTo>
                      <a:pt x="323" y="85"/>
                    </a:lnTo>
                    <a:cubicBezTo>
                      <a:pt x="323" y="71"/>
                      <a:pt x="309" y="43"/>
                      <a:pt x="281" y="43"/>
                    </a:cubicBezTo>
                    <a:lnTo>
                      <a:pt x="211" y="15"/>
                    </a:lnTo>
                    <a:cubicBezTo>
                      <a:pt x="197" y="1"/>
                      <a:pt x="169" y="1"/>
                      <a:pt x="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0"/>
              <p:cNvSpPr/>
              <p:nvPr/>
            </p:nvSpPr>
            <p:spPr>
              <a:xfrm>
                <a:off x="5502700" y="3131925"/>
                <a:ext cx="4925" cy="7025"/>
              </a:xfrm>
              <a:custGeom>
                <a:avLst/>
                <a:gdLst/>
                <a:ahLst/>
                <a:cxnLst/>
                <a:rect l="l" t="t" r="r" b="b"/>
                <a:pathLst>
                  <a:path w="197" h="281" extrusionOk="0">
                    <a:moveTo>
                      <a:pt x="43" y="0"/>
                    </a:moveTo>
                    <a:cubicBezTo>
                      <a:pt x="29" y="0"/>
                      <a:pt x="0" y="28"/>
                      <a:pt x="0" y="42"/>
                    </a:cubicBezTo>
                    <a:lnTo>
                      <a:pt x="0" y="98"/>
                    </a:lnTo>
                    <a:cubicBezTo>
                      <a:pt x="43" y="141"/>
                      <a:pt x="57" y="197"/>
                      <a:pt x="71" y="239"/>
                    </a:cubicBezTo>
                    <a:cubicBezTo>
                      <a:pt x="71" y="253"/>
                      <a:pt x="71" y="267"/>
                      <a:pt x="99" y="267"/>
                    </a:cubicBezTo>
                    <a:cubicBezTo>
                      <a:pt x="99" y="281"/>
                      <a:pt x="113" y="281"/>
                      <a:pt x="113" y="281"/>
                    </a:cubicBezTo>
                    <a:lnTo>
                      <a:pt x="169" y="281"/>
                    </a:lnTo>
                    <a:cubicBezTo>
                      <a:pt x="183" y="281"/>
                      <a:pt x="197" y="267"/>
                      <a:pt x="197" y="253"/>
                    </a:cubicBezTo>
                    <a:lnTo>
                      <a:pt x="197" y="197"/>
                    </a:lnTo>
                    <a:cubicBezTo>
                      <a:pt x="169" y="141"/>
                      <a:pt x="141" y="98"/>
                      <a:pt x="127" y="56"/>
                    </a:cubicBezTo>
                    <a:cubicBezTo>
                      <a:pt x="127" y="42"/>
                      <a:pt x="127" y="28"/>
                      <a:pt x="113" y="28"/>
                    </a:cubicBezTo>
                    <a:cubicBezTo>
                      <a:pt x="113" y="0"/>
                      <a:pt x="99" y="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0"/>
              <p:cNvSpPr/>
              <p:nvPr/>
            </p:nvSpPr>
            <p:spPr>
              <a:xfrm>
                <a:off x="5511475" y="3120350"/>
                <a:ext cx="4225" cy="4575"/>
              </a:xfrm>
              <a:custGeom>
                <a:avLst/>
                <a:gdLst/>
                <a:ahLst/>
                <a:cxnLst/>
                <a:rect l="l" t="t" r="r" b="b"/>
                <a:pathLst>
                  <a:path w="169" h="183" extrusionOk="0">
                    <a:moveTo>
                      <a:pt x="42" y="0"/>
                    </a:moveTo>
                    <a:lnTo>
                      <a:pt x="28" y="14"/>
                    </a:lnTo>
                    <a:cubicBezTo>
                      <a:pt x="28" y="14"/>
                      <a:pt x="28" y="28"/>
                      <a:pt x="0" y="28"/>
                    </a:cubicBezTo>
                    <a:lnTo>
                      <a:pt x="0" y="42"/>
                    </a:lnTo>
                    <a:lnTo>
                      <a:pt x="0" y="70"/>
                    </a:lnTo>
                    <a:cubicBezTo>
                      <a:pt x="28" y="84"/>
                      <a:pt x="28" y="112"/>
                      <a:pt x="42" y="140"/>
                    </a:cubicBezTo>
                    <a:cubicBezTo>
                      <a:pt x="42" y="154"/>
                      <a:pt x="42" y="168"/>
                      <a:pt x="57" y="168"/>
                    </a:cubicBezTo>
                    <a:cubicBezTo>
                      <a:pt x="57" y="182"/>
                      <a:pt x="71" y="182"/>
                      <a:pt x="71" y="182"/>
                    </a:cubicBezTo>
                    <a:lnTo>
                      <a:pt x="127" y="182"/>
                    </a:lnTo>
                    <a:lnTo>
                      <a:pt x="141" y="168"/>
                    </a:lnTo>
                    <a:lnTo>
                      <a:pt x="169" y="154"/>
                    </a:lnTo>
                    <a:lnTo>
                      <a:pt x="169" y="140"/>
                    </a:lnTo>
                    <a:lnTo>
                      <a:pt x="169" y="112"/>
                    </a:lnTo>
                    <a:cubicBezTo>
                      <a:pt x="141" y="98"/>
                      <a:pt x="141" y="70"/>
                      <a:pt x="127" y="42"/>
                    </a:cubicBezTo>
                    <a:cubicBezTo>
                      <a:pt x="127" y="28"/>
                      <a:pt x="127" y="14"/>
                      <a:pt x="113" y="14"/>
                    </a:cubicBezTo>
                    <a:cubicBezTo>
                      <a:pt x="113" y="0"/>
                      <a:pt x="99" y="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0"/>
              <p:cNvSpPr/>
              <p:nvPr/>
            </p:nvSpPr>
            <p:spPr>
              <a:xfrm>
                <a:off x="5478825" y="3024875"/>
                <a:ext cx="72325" cy="55500"/>
              </a:xfrm>
              <a:custGeom>
                <a:avLst/>
                <a:gdLst/>
                <a:ahLst/>
                <a:cxnLst/>
                <a:rect l="l" t="t" r="r" b="b"/>
                <a:pathLst>
                  <a:path w="2893" h="2220" extrusionOk="0">
                    <a:moveTo>
                      <a:pt x="1" y="1"/>
                    </a:moveTo>
                    <a:lnTo>
                      <a:pt x="1" y="1"/>
                    </a:lnTo>
                    <a:cubicBezTo>
                      <a:pt x="226" y="464"/>
                      <a:pt x="324" y="969"/>
                      <a:pt x="282" y="1475"/>
                    </a:cubicBezTo>
                    <a:cubicBezTo>
                      <a:pt x="282" y="1601"/>
                      <a:pt x="240" y="1727"/>
                      <a:pt x="254" y="1840"/>
                    </a:cubicBezTo>
                    <a:cubicBezTo>
                      <a:pt x="254" y="1966"/>
                      <a:pt x="310" y="2092"/>
                      <a:pt x="422" y="2163"/>
                    </a:cubicBezTo>
                    <a:cubicBezTo>
                      <a:pt x="477" y="2202"/>
                      <a:pt x="542" y="2219"/>
                      <a:pt x="610" y="2219"/>
                    </a:cubicBezTo>
                    <a:cubicBezTo>
                      <a:pt x="663" y="2219"/>
                      <a:pt x="718" y="2209"/>
                      <a:pt x="773" y="2191"/>
                    </a:cubicBezTo>
                    <a:cubicBezTo>
                      <a:pt x="885" y="2163"/>
                      <a:pt x="998" y="2106"/>
                      <a:pt x="1096" y="2064"/>
                    </a:cubicBezTo>
                    <a:cubicBezTo>
                      <a:pt x="1389" y="1925"/>
                      <a:pt x="1712" y="1859"/>
                      <a:pt x="2034" y="1859"/>
                    </a:cubicBezTo>
                    <a:cubicBezTo>
                      <a:pt x="2329" y="1859"/>
                      <a:pt x="2624" y="1915"/>
                      <a:pt x="2893" y="2022"/>
                    </a:cubicBezTo>
                    <a:cubicBezTo>
                      <a:pt x="2401" y="1601"/>
                      <a:pt x="1840" y="1447"/>
                      <a:pt x="1278" y="1124"/>
                    </a:cubicBezTo>
                    <a:cubicBezTo>
                      <a:pt x="801" y="843"/>
                      <a:pt x="422" y="394"/>
                      <a:pt x="1"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50"/>
            <p:cNvGrpSpPr/>
            <p:nvPr/>
          </p:nvGrpSpPr>
          <p:grpSpPr>
            <a:xfrm rot="1317801">
              <a:off x="6344016" y="3825783"/>
              <a:ext cx="338473" cy="219350"/>
              <a:chOff x="4777330" y="1135189"/>
              <a:chExt cx="224975" cy="145775"/>
            </a:xfrm>
          </p:grpSpPr>
          <p:sp>
            <p:nvSpPr>
              <p:cNvPr id="1866" name="Google Shape;1866;p50"/>
              <p:cNvSpPr/>
              <p:nvPr/>
            </p:nvSpPr>
            <p:spPr>
              <a:xfrm>
                <a:off x="4777330" y="1135189"/>
                <a:ext cx="224975" cy="145775"/>
              </a:xfrm>
              <a:custGeom>
                <a:avLst/>
                <a:gdLst/>
                <a:ahLst/>
                <a:cxnLst/>
                <a:rect l="l" t="t" r="r" b="b"/>
                <a:pathLst>
                  <a:path w="8999" h="5831" extrusionOk="0">
                    <a:moveTo>
                      <a:pt x="6993" y="1"/>
                    </a:moveTo>
                    <a:cubicBezTo>
                      <a:pt x="5329" y="1"/>
                      <a:pt x="3662" y="828"/>
                      <a:pt x="2710" y="2222"/>
                    </a:cubicBezTo>
                    <a:cubicBezTo>
                      <a:pt x="2836" y="1731"/>
                      <a:pt x="2850" y="1212"/>
                      <a:pt x="2513" y="819"/>
                    </a:cubicBezTo>
                    <a:cubicBezTo>
                      <a:pt x="2335" y="609"/>
                      <a:pt x="2054" y="501"/>
                      <a:pt x="1777" y="501"/>
                    </a:cubicBezTo>
                    <a:cubicBezTo>
                      <a:pt x="1684" y="501"/>
                      <a:pt x="1591" y="513"/>
                      <a:pt x="1503" y="538"/>
                    </a:cubicBezTo>
                    <a:cubicBezTo>
                      <a:pt x="1152" y="622"/>
                      <a:pt x="857" y="889"/>
                      <a:pt x="646" y="1198"/>
                    </a:cubicBezTo>
                    <a:cubicBezTo>
                      <a:pt x="225" y="1843"/>
                      <a:pt x="183" y="2672"/>
                      <a:pt x="197" y="3458"/>
                    </a:cubicBezTo>
                    <a:cubicBezTo>
                      <a:pt x="253" y="4230"/>
                      <a:pt x="281" y="5114"/>
                      <a:pt x="1" y="5830"/>
                    </a:cubicBezTo>
                    <a:cubicBezTo>
                      <a:pt x="637" y="5450"/>
                      <a:pt x="1392" y="5316"/>
                      <a:pt x="2143" y="5316"/>
                    </a:cubicBezTo>
                    <a:cubicBezTo>
                      <a:pt x="2252" y="5316"/>
                      <a:pt x="2362" y="5319"/>
                      <a:pt x="2471" y="5325"/>
                    </a:cubicBezTo>
                    <a:cubicBezTo>
                      <a:pt x="3327" y="5339"/>
                      <a:pt x="4170" y="5493"/>
                      <a:pt x="5026" y="5521"/>
                    </a:cubicBezTo>
                    <a:cubicBezTo>
                      <a:pt x="5070" y="5522"/>
                      <a:pt x="5114" y="5523"/>
                      <a:pt x="5158" y="5523"/>
                    </a:cubicBezTo>
                    <a:cubicBezTo>
                      <a:pt x="5595" y="5523"/>
                      <a:pt x="6045" y="5455"/>
                      <a:pt x="6402" y="5212"/>
                    </a:cubicBezTo>
                    <a:cubicBezTo>
                      <a:pt x="6781" y="4932"/>
                      <a:pt x="6991" y="4370"/>
                      <a:pt x="6724" y="3977"/>
                    </a:cubicBezTo>
                    <a:cubicBezTo>
                      <a:pt x="6570" y="3738"/>
                      <a:pt x="6289" y="3626"/>
                      <a:pt x="6009" y="3528"/>
                    </a:cubicBezTo>
                    <a:cubicBezTo>
                      <a:pt x="5585" y="3412"/>
                      <a:pt x="5146" y="3352"/>
                      <a:pt x="4706" y="3352"/>
                    </a:cubicBezTo>
                    <a:cubicBezTo>
                      <a:pt x="4240" y="3352"/>
                      <a:pt x="3775" y="3419"/>
                      <a:pt x="3327" y="3556"/>
                    </a:cubicBezTo>
                    <a:cubicBezTo>
                      <a:pt x="4801" y="3023"/>
                      <a:pt x="6233" y="2475"/>
                      <a:pt x="7707" y="1970"/>
                    </a:cubicBezTo>
                    <a:cubicBezTo>
                      <a:pt x="8044" y="1843"/>
                      <a:pt x="8395" y="1731"/>
                      <a:pt x="8648" y="1464"/>
                    </a:cubicBezTo>
                    <a:cubicBezTo>
                      <a:pt x="8886" y="1198"/>
                      <a:pt x="8998" y="777"/>
                      <a:pt x="8802" y="496"/>
                    </a:cubicBezTo>
                    <a:cubicBezTo>
                      <a:pt x="8662" y="299"/>
                      <a:pt x="8409" y="215"/>
                      <a:pt x="8170" y="145"/>
                    </a:cubicBezTo>
                    <a:cubicBezTo>
                      <a:pt x="7784" y="48"/>
                      <a:pt x="7389" y="1"/>
                      <a:pt x="69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0"/>
              <p:cNvSpPr/>
              <p:nvPr/>
            </p:nvSpPr>
            <p:spPr>
              <a:xfrm>
                <a:off x="4789605" y="1150739"/>
                <a:ext cx="184275" cy="115825"/>
              </a:xfrm>
              <a:custGeom>
                <a:avLst/>
                <a:gdLst/>
                <a:ahLst/>
                <a:cxnLst/>
                <a:rect l="l" t="t" r="r" b="b"/>
                <a:pathLst>
                  <a:path w="7371" h="4633" extrusionOk="0">
                    <a:moveTo>
                      <a:pt x="7370" y="0"/>
                    </a:moveTo>
                    <a:lnTo>
                      <a:pt x="7370" y="0"/>
                    </a:lnTo>
                    <a:cubicBezTo>
                      <a:pt x="6612" y="14"/>
                      <a:pt x="5868" y="197"/>
                      <a:pt x="5167" y="449"/>
                    </a:cubicBezTo>
                    <a:cubicBezTo>
                      <a:pt x="4465" y="716"/>
                      <a:pt x="3805" y="1109"/>
                      <a:pt x="3187" y="1530"/>
                    </a:cubicBezTo>
                    <a:cubicBezTo>
                      <a:pt x="2570" y="1951"/>
                      <a:pt x="2008" y="2443"/>
                      <a:pt x="1489" y="2962"/>
                    </a:cubicBezTo>
                    <a:cubicBezTo>
                      <a:pt x="1306" y="3159"/>
                      <a:pt x="1138" y="3327"/>
                      <a:pt x="955" y="3524"/>
                    </a:cubicBezTo>
                    <a:cubicBezTo>
                      <a:pt x="955" y="2667"/>
                      <a:pt x="1054" y="1811"/>
                      <a:pt x="1208" y="941"/>
                    </a:cubicBezTo>
                    <a:lnTo>
                      <a:pt x="1208" y="941"/>
                    </a:lnTo>
                    <a:cubicBezTo>
                      <a:pt x="941" y="1853"/>
                      <a:pt x="787" y="2808"/>
                      <a:pt x="717" y="3776"/>
                    </a:cubicBezTo>
                    <a:cubicBezTo>
                      <a:pt x="464" y="4057"/>
                      <a:pt x="225" y="4338"/>
                      <a:pt x="1" y="4632"/>
                    </a:cubicBezTo>
                    <a:cubicBezTo>
                      <a:pt x="352" y="4338"/>
                      <a:pt x="675" y="4029"/>
                      <a:pt x="1026" y="3748"/>
                    </a:cubicBezTo>
                    <a:cubicBezTo>
                      <a:pt x="1589" y="3691"/>
                      <a:pt x="2155" y="3661"/>
                      <a:pt x="2720" y="3661"/>
                    </a:cubicBezTo>
                    <a:cubicBezTo>
                      <a:pt x="3535" y="3661"/>
                      <a:pt x="4349" y="3722"/>
                      <a:pt x="5153" y="3846"/>
                    </a:cubicBezTo>
                    <a:cubicBezTo>
                      <a:pt x="4015" y="3621"/>
                      <a:pt x="2856" y="3519"/>
                      <a:pt x="1704" y="3519"/>
                    </a:cubicBezTo>
                    <a:cubicBezTo>
                      <a:pt x="1562" y="3519"/>
                      <a:pt x="1420" y="3520"/>
                      <a:pt x="1278" y="3524"/>
                    </a:cubicBezTo>
                    <a:cubicBezTo>
                      <a:pt x="1419" y="3397"/>
                      <a:pt x="1531" y="3299"/>
                      <a:pt x="1685" y="3173"/>
                    </a:cubicBezTo>
                    <a:cubicBezTo>
                      <a:pt x="2233" y="2681"/>
                      <a:pt x="2808" y="2232"/>
                      <a:pt x="3398" y="1811"/>
                    </a:cubicBezTo>
                    <a:cubicBezTo>
                      <a:pt x="4001" y="1390"/>
                      <a:pt x="4605" y="1011"/>
                      <a:pt x="5279" y="702"/>
                    </a:cubicBezTo>
                    <a:cubicBezTo>
                      <a:pt x="5939" y="379"/>
                      <a:pt x="6640" y="155"/>
                      <a:pt x="7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8" name="Google Shape;1868;p50"/>
          <p:cNvGrpSpPr/>
          <p:nvPr/>
        </p:nvGrpSpPr>
        <p:grpSpPr>
          <a:xfrm>
            <a:off x="5904240" y="1094299"/>
            <a:ext cx="2446385" cy="3027861"/>
            <a:chOff x="5904240" y="1094299"/>
            <a:chExt cx="2446385" cy="3027861"/>
          </a:xfrm>
        </p:grpSpPr>
        <p:grpSp>
          <p:nvGrpSpPr>
            <p:cNvPr id="1869" name="Google Shape;1869;p50"/>
            <p:cNvGrpSpPr/>
            <p:nvPr/>
          </p:nvGrpSpPr>
          <p:grpSpPr>
            <a:xfrm>
              <a:off x="5904240" y="1094299"/>
              <a:ext cx="2446385" cy="3027861"/>
              <a:chOff x="5904240" y="1094299"/>
              <a:chExt cx="2446385" cy="3027861"/>
            </a:xfrm>
          </p:grpSpPr>
          <p:sp>
            <p:nvSpPr>
              <p:cNvPr id="1870" name="Google Shape;1870;p50"/>
              <p:cNvSpPr/>
              <p:nvPr/>
            </p:nvSpPr>
            <p:spPr>
              <a:xfrm rot="5400000">
                <a:off x="5613502" y="1385037"/>
                <a:ext cx="3027861" cy="2446385"/>
              </a:xfrm>
              <a:custGeom>
                <a:avLst/>
                <a:gdLst/>
                <a:ahLst/>
                <a:cxnLst/>
                <a:rect l="l" t="t" r="r" b="b"/>
                <a:pathLst>
                  <a:path w="118728" h="93240" extrusionOk="0">
                    <a:moveTo>
                      <a:pt x="83209" y="1"/>
                    </a:moveTo>
                    <a:cubicBezTo>
                      <a:pt x="78084" y="1"/>
                      <a:pt x="73005" y="1531"/>
                      <a:pt x="68994" y="4712"/>
                    </a:cubicBezTo>
                    <a:cubicBezTo>
                      <a:pt x="62691" y="9709"/>
                      <a:pt x="59561" y="17907"/>
                      <a:pt x="53174" y="22764"/>
                    </a:cubicBezTo>
                    <a:cubicBezTo>
                      <a:pt x="41972" y="31298"/>
                      <a:pt x="24748" y="26778"/>
                      <a:pt x="13153" y="34808"/>
                    </a:cubicBezTo>
                    <a:cubicBezTo>
                      <a:pt x="2990" y="41826"/>
                      <a:pt x="0" y="55387"/>
                      <a:pt x="2752" y="67445"/>
                    </a:cubicBezTo>
                    <a:cubicBezTo>
                      <a:pt x="7206" y="86932"/>
                      <a:pt x="23787" y="93240"/>
                      <a:pt x="41081" y="93240"/>
                    </a:cubicBezTo>
                    <a:cubicBezTo>
                      <a:pt x="48639" y="93240"/>
                      <a:pt x="56333" y="92035"/>
                      <a:pt x="63210" y="90199"/>
                    </a:cubicBezTo>
                    <a:cubicBezTo>
                      <a:pt x="77514" y="86381"/>
                      <a:pt x="90569" y="78296"/>
                      <a:pt x="99637" y="66504"/>
                    </a:cubicBezTo>
                    <a:cubicBezTo>
                      <a:pt x="113295" y="48789"/>
                      <a:pt x="118728" y="15436"/>
                      <a:pt x="95201" y="2943"/>
                    </a:cubicBezTo>
                    <a:cubicBezTo>
                      <a:pt x="91534" y="1003"/>
                      <a:pt x="87356" y="1"/>
                      <a:pt x="8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1" name="Google Shape;1871;p50"/>
              <p:cNvGrpSpPr/>
              <p:nvPr/>
            </p:nvGrpSpPr>
            <p:grpSpPr>
              <a:xfrm>
                <a:off x="6029072" y="1094299"/>
                <a:ext cx="2267763" cy="2394752"/>
                <a:chOff x="4369275" y="1638850"/>
                <a:chExt cx="3500175" cy="3696175"/>
              </a:xfrm>
            </p:grpSpPr>
            <p:sp>
              <p:nvSpPr>
                <p:cNvPr id="1872" name="Google Shape;1872;p50"/>
                <p:cNvSpPr/>
                <p:nvPr/>
              </p:nvSpPr>
              <p:spPr>
                <a:xfrm>
                  <a:off x="6628200" y="2919825"/>
                  <a:ext cx="1241250" cy="1441875"/>
                </a:xfrm>
                <a:custGeom>
                  <a:avLst/>
                  <a:gdLst/>
                  <a:ahLst/>
                  <a:cxnLst/>
                  <a:rect l="l" t="t" r="r" b="b"/>
                  <a:pathLst>
                    <a:path w="49650" h="57675" extrusionOk="0">
                      <a:moveTo>
                        <a:pt x="0" y="1"/>
                      </a:moveTo>
                      <a:lnTo>
                        <a:pt x="3394" y="15705"/>
                      </a:lnTo>
                      <a:lnTo>
                        <a:pt x="3846" y="17801"/>
                      </a:lnTo>
                      <a:lnTo>
                        <a:pt x="22622" y="34160"/>
                      </a:lnTo>
                      <a:lnTo>
                        <a:pt x="49649" y="57675"/>
                      </a:lnTo>
                      <a:lnTo>
                        <a:pt x="49649" y="57675"/>
                      </a:lnTo>
                      <a:lnTo>
                        <a:pt x="44411" y="44173"/>
                      </a:lnTo>
                      <a:lnTo>
                        <a:pt x="17300" y="17205"/>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0"/>
                <p:cNvSpPr/>
                <p:nvPr/>
              </p:nvSpPr>
              <p:spPr>
                <a:xfrm>
                  <a:off x="5553650" y="2919825"/>
                  <a:ext cx="1173700" cy="1526400"/>
                </a:xfrm>
                <a:custGeom>
                  <a:avLst/>
                  <a:gdLst/>
                  <a:ahLst/>
                  <a:cxnLst/>
                  <a:rect l="l" t="t" r="r" b="b"/>
                  <a:pathLst>
                    <a:path w="46948" h="61056" extrusionOk="0">
                      <a:moveTo>
                        <a:pt x="42994" y="1"/>
                      </a:moveTo>
                      <a:cubicBezTo>
                        <a:pt x="23778" y="13574"/>
                        <a:pt x="8169" y="32564"/>
                        <a:pt x="1" y="44804"/>
                      </a:cubicBezTo>
                      <a:lnTo>
                        <a:pt x="3120" y="61056"/>
                      </a:lnTo>
                      <a:cubicBezTo>
                        <a:pt x="31017" y="49590"/>
                        <a:pt x="46947" y="14705"/>
                        <a:pt x="46947" y="14705"/>
                      </a:cubicBezTo>
                      <a:lnTo>
                        <a:pt x="429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0"/>
                <p:cNvSpPr/>
                <p:nvPr/>
              </p:nvSpPr>
              <p:spPr>
                <a:xfrm>
                  <a:off x="5553075" y="4039900"/>
                  <a:ext cx="491750" cy="406325"/>
                </a:xfrm>
                <a:custGeom>
                  <a:avLst/>
                  <a:gdLst/>
                  <a:ahLst/>
                  <a:cxnLst/>
                  <a:rect l="l" t="t" r="r" b="b"/>
                  <a:pathLst>
                    <a:path w="19670" h="16253" extrusionOk="0">
                      <a:moveTo>
                        <a:pt x="0" y="1"/>
                      </a:moveTo>
                      <a:lnTo>
                        <a:pt x="3131" y="16253"/>
                      </a:lnTo>
                      <a:lnTo>
                        <a:pt x="19669" y="1227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0"/>
                <p:cNvSpPr/>
                <p:nvPr/>
              </p:nvSpPr>
              <p:spPr>
                <a:xfrm>
                  <a:off x="5631350" y="3287450"/>
                  <a:ext cx="2238100" cy="2047575"/>
                </a:xfrm>
                <a:custGeom>
                  <a:avLst/>
                  <a:gdLst/>
                  <a:ahLst/>
                  <a:cxnLst/>
                  <a:rect l="l" t="t" r="r" b="b"/>
                  <a:pathLst>
                    <a:path w="89524" h="81903" extrusionOk="0">
                      <a:moveTo>
                        <a:pt x="43827" y="0"/>
                      </a:moveTo>
                      <a:cubicBezTo>
                        <a:pt x="43649" y="333"/>
                        <a:pt x="43458" y="667"/>
                        <a:pt x="43268" y="1000"/>
                      </a:cubicBezTo>
                      <a:cubicBezTo>
                        <a:pt x="27968" y="27480"/>
                        <a:pt x="0" y="46327"/>
                        <a:pt x="0" y="46327"/>
                      </a:cubicBezTo>
                      <a:lnTo>
                        <a:pt x="18515" y="60174"/>
                      </a:lnTo>
                      <a:lnTo>
                        <a:pt x="47578" y="81903"/>
                      </a:lnTo>
                      <a:cubicBezTo>
                        <a:pt x="66318" y="70425"/>
                        <a:pt x="79534" y="59007"/>
                        <a:pt x="89523" y="42970"/>
                      </a:cubicBezTo>
                      <a:lnTo>
                        <a:pt x="58996" y="14264"/>
                      </a:lnTo>
                      <a:lnTo>
                        <a:pt x="438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0"/>
                <p:cNvSpPr/>
                <p:nvPr/>
              </p:nvSpPr>
              <p:spPr>
                <a:xfrm>
                  <a:off x="6094200" y="3349950"/>
                  <a:ext cx="1775250" cy="1985075"/>
                </a:xfrm>
                <a:custGeom>
                  <a:avLst/>
                  <a:gdLst/>
                  <a:ahLst/>
                  <a:cxnLst/>
                  <a:rect l="l" t="t" r="r" b="b"/>
                  <a:pathLst>
                    <a:path w="71010" h="79403" extrusionOk="0">
                      <a:moveTo>
                        <a:pt x="38684" y="0"/>
                      </a:moveTo>
                      <a:cubicBezTo>
                        <a:pt x="39339" y="5001"/>
                        <a:pt x="40232" y="11478"/>
                        <a:pt x="40494" y="11764"/>
                      </a:cubicBezTo>
                      <a:cubicBezTo>
                        <a:pt x="42053" y="13228"/>
                        <a:pt x="43220" y="15002"/>
                        <a:pt x="43994" y="16943"/>
                      </a:cubicBezTo>
                      <a:cubicBezTo>
                        <a:pt x="46364" y="22836"/>
                        <a:pt x="45292" y="30314"/>
                        <a:pt x="42268" y="36064"/>
                      </a:cubicBezTo>
                      <a:cubicBezTo>
                        <a:pt x="38267" y="43696"/>
                        <a:pt x="30623" y="49447"/>
                        <a:pt x="22146" y="52864"/>
                      </a:cubicBezTo>
                      <a:cubicBezTo>
                        <a:pt x="15145" y="55698"/>
                        <a:pt x="7585" y="57043"/>
                        <a:pt x="1" y="57674"/>
                      </a:cubicBezTo>
                      <a:lnTo>
                        <a:pt x="29064" y="79403"/>
                      </a:lnTo>
                      <a:cubicBezTo>
                        <a:pt x="47804" y="67925"/>
                        <a:pt x="61020" y="56507"/>
                        <a:pt x="71009" y="40470"/>
                      </a:cubicBezTo>
                      <a:lnTo>
                        <a:pt x="65771" y="26968"/>
                      </a:lnTo>
                      <a:lnTo>
                        <a:pt x="38684" y="0"/>
                      </a:ln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0"/>
                <p:cNvSpPr/>
                <p:nvPr/>
              </p:nvSpPr>
              <p:spPr>
                <a:xfrm>
                  <a:off x="4369275" y="4251275"/>
                  <a:ext cx="644750" cy="831325"/>
                </a:xfrm>
                <a:custGeom>
                  <a:avLst/>
                  <a:gdLst/>
                  <a:ahLst/>
                  <a:cxnLst/>
                  <a:rect l="l" t="t" r="r" b="b"/>
                  <a:pathLst>
                    <a:path w="25790" h="33253" extrusionOk="0">
                      <a:moveTo>
                        <a:pt x="7198" y="0"/>
                      </a:moveTo>
                      <a:cubicBezTo>
                        <a:pt x="4951" y="0"/>
                        <a:pt x="2781" y="1426"/>
                        <a:pt x="1596" y="3369"/>
                      </a:cubicBezTo>
                      <a:cubicBezTo>
                        <a:pt x="263" y="5536"/>
                        <a:pt x="1" y="8227"/>
                        <a:pt x="358" y="10739"/>
                      </a:cubicBezTo>
                      <a:cubicBezTo>
                        <a:pt x="1061" y="15799"/>
                        <a:pt x="4180" y="20454"/>
                        <a:pt x="8585" y="23038"/>
                      </a:cubicBezTo>
                      <a:cubicBezTo>
                        <a:pt x="10002" y="23859"/>
                        <a:pt x="11574" y="24502"/>
                        <a:pt x="12681" y="25729"/>
                      </a:cubicBezTo>
                      <a:cubicBezTo>
                        <a:pt x="13431" y="26574"/>
                        <a:pt x="13931" y="27658"/>
                        <a:pt x="14729" y="28467"/>
                      </a:cubicBezTo>
                      <a:cubicBezTo>
                        <a:pt x="16634" y="30372"/>
                        <a:pt x="19587" y="30420"/>
                        <a:pt x="21754" y="31920"/>
                      </a:cubicBezTo>
                      <a:cubicBezTo>
                        <a:pt x="22493" y="32427"/>
                        <a:pt x="23009" y="33252"/>
                        <a:pt x="23872" y="33252"/>
                      </a:cubicBezTo>
                      <a:cubicBezTo>
                        <a:pt x="24024" y="33252"/>
                        <a:pt x="24185" y="33227"/>
                        <a:pt x="24361" y="33170"/>
                      </a:cubicBezTo>
                      <a:cubicBezTo>
                        <a:pt x="25790" y="32694"/>
                        <a:pt x="25599" y="30956"/>
                        <a:pt x="25385" y="29777"/>
                      </a:cubicBezTo>
                      <a:cubicBezTo>
                        <a:pt x="24718" y="25979"/>
                        <a:pt x="24004" y="22038"/>
                        <a:pt x="21730" y="18918"/>
                      </a:cubicBezTo>
                      <a:cubicBezTo>
                        <a:pt x="20480" y="17216"/>
                        <a:pt x="18801" y="15823"/>
                        <a:pt x="17610" y="14073"/>
                      </a:cubicBezTo>
                      <a:cubicBezTo>
                        <a:pt x="15920" y="11632"/>
                        <a:pt x="15312" y="8620"/>
                        <a:pt x="14157" y="5905"/>
                      </a:cubicBezTo>
                      <a:cubicBezTo>
                        <a:pt x="12991" y="3178"/>
                        <a:pt x="10907" y="476"/>
                        <a:pt x="7978" y="59"/>
                      </a:cubicBezTo>
                      <a:cubicBezTo>
                        <a:pt x="7718" y="19"/>
                        <a:pt x="7457" y="0"/>
                        <a:pt x="71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0"/>
                <p:cNvSpPr/>
                <p:nvPr/>
              </p:nvSpPr>
              <p:spPr>
                <a:xfrm>
                  <a:off x="4492800" y="4406425"/>
                  <a:ext cx="456950" cy="591425"/>
                </a:xfrm>
                <a:custGeom>
                  <a:avLst/>
                  <a:gdLst/>
                  <a:ahLst/>
                  <a:cxnLst/>
                  <a:rect l="l" t="t" r="r" b="b"/>
                  <a:pathLst>
                    <a:path w="18278" h="23657" extrusionOk="0">
                      <a:moveTo>
                        <a:pt x="2598" y="0"/>
                      </a:moveTo>
                      <a:cubicBezTo>
                        <a:pt x="2301" y="0"/>
                        <a:pt x="2004" y="58"/>
                        <a:pt x="1715" y="187"/>
                      </a:cubicBezTo>
                      <a:cubicBezTo>
                        <a:pt x="418" y="735"/>
                        <a:pt x="1" y="2425"/>
                        <a:pt x="239" y="3807"/>
                      </a:cubicBezTo>
                      <a:cubicBezTo>
                        <a:pt x="477" y="5188"/>
                        <a:pt x="1192" y="6450"/>
                        <a:pt x="1501" y="7819"/>
                      </a:cubicBezTo>
                      <a:cubicBezTo>
                        <a:pt x="1835" y="9236"/>
                        <a:pt x="1751" y="10772"/>
                        <a:pt x="2466" y="12034"/>
                      </a:cubicBezTo>
                      <a:cubicBezTo>
                        <a:pt x="3704" y="14201"/>
                        <a:pt x="6728" y="14605"/>
                        <a:pt x="8442" y="16427"/>
                      </a:cubicBezTo>
                      <a:cubicBezTo>
                        <a:pt x="9455" y="17511"/>
                        <a:pt x="9895" y="18987"/>
                        <a:pt x="10788" y="20178"/>
                      </a:cubicBezTo>
                      <a:cubicBezTo>
                        <a:pt x="11693" y="21380"/>
                        <a:pt x="12979" y="22190"/>
                        <a:pt x="14336" y="22809"/>
                      </a:cubicBezTo>
                      <a:cubicBezTo>
                        <a:pt x="15058" y="23152"/>
                        <a:pt x="15870" y="23656"/>
                        <a:pt x="16521" y="23656"/>
                      </a:cubicBezTo>
                      <a:cubicBezTo>
                        <a:pt x="16976" y="23656"/>
                        <a:pt x="17352" y="23410"/>
                        <a:pt x="17563" y="22690"/>
                      </a:cubicBezTo>
                      <a:cubicBezTo>
                        <a:pt x="18277" y="20154"/>
                        <a:pt x="17289" y="17177"/>
                        <a:pt x="15146" y="15653"/>
                      </a:cubicBezTo>
                      <a:cubicBezTo>
                        <a:pt x="13884" y="14760"/>
                        <a:pt x="12157" y="14177"/>
                        <a:pt x="11633" y="12700"/>
                      </a:cubicBezTo>
                      <a:cubicBezTo>
                        <a:pt x="11145" y="11307"/>
                        <a:pt x="11991" y="9652"/>
                        <a:pt x="11371" y="8295"/>
                      </a:cubicBezTo>
                      <a:cubicBezTo>
                        <a:pt x="10824" y="7105"/>
                        <a:pt x="9395" y="6664"/>
                        <a:pt x="8383" y="5831"/>
                      </a:cubicBezTo>
                      <a:cubicBezTo>
                        <a:pt x="7157" y="4819"/>
                        <a:pt x="6597" y="3259"/>
                        <a:pt x="5704" y="1961"/>
                      </a:cubicBezTo>
                      <a:cubicBezTo>
                        <a:pt x="4971" y="923"/>
                        <a:pt x="3781"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0"/>
                <p:cNvSpPr/>
                <p:nvPr/>
              </p:nvSpPr>
              <p:spPr>
                <a:xfrm>
                  <a:off x="4565450" y="4529250"/>
                  <a:ext cx="558925" cy="729050"/>
                </a:xfrm>
                <a:custGeom>
                  <a:avLst/>
                  <a:gdLst/>
                  <a:ahLst/>
                  <a:cxnLst/>
                  <a:rect l="l" t="t" r="r" b="b"/>
                  <a:pathLst>
                    <a:path w="22357" h="29162" extrusionOk="0">
                      <a:moveTo>
                        <a:pt x="0" y="1"/>
                      </a:moveTo>
                      <a:cubicBezTo>
                        <a:pt x="2905" y="3620"/>
                        <a:pt x="5810" y="7252"/>
                        <a:pt x="8751" y="10871"/>
                      </a:cubicBezTo>
                      <a:cubicBezTo>
                        <a:pt x="7037" y="9692"/>
                        <a:pt x="5072" y="8895"/>
                        <a:pt x="3048" y="8442"/>
                      </a:cubicBezTo>
                      <a:lnTo>
                        <a:pt x="3048" y="8442"/>
                      </a:lnTo>
                      <a:cubicBezTo>
                        <a:pt x="6513" y="9812"/>
                        <a:pt x="9537" y="12586"/>
                        <a:pt x="11752" y="15586"/>
                      </a:cubicBezTo>
                      <a:cubicBezTo>
                        <a:pt x="10120" y="14253"/>
                        <a:pt x="8168" y="13360"/>
                        <a:pt x="6132" y="12824"/>
                      </a:cubicBezTo>
                      <a:lnTo>
                        <a:pt x="6132" y="12824"/>
                      </a:lnTo>
                      <a:cubicBezTo>
                        <a:pt x="8989" y="14229"/>
                        <a:pt x="11347" y="16479"/>
                        <a:pt x="13311" y="18979"/>
                      </a:cubicBezTo>
                      <a:cubicBezTo>
                        <a:pt x="15276" y="21480"/>
                        <a:pt x="16871" y="24266"/>
                        <a:pt x="18479" y="27016"/>
                      </a:cubicBezTo>
                      <a:cubicBezTo>
                        <a:pt x="18883" y="27719"/>
                        <a:pt x="19312" y="28421"/>
                        <a:pt x="19955" y="28897"/>
                      </a:cubicBezTo>
                      <a:lnTo>
                        <a:pt x="19967" y="28909"/>
                      </a:lnTo>
                      <a:cubicBezTo>
                        <a:pt x="20212" y="29084"/>
                        <a:pt x="20474" y="29161"/>
                        <a:pt x="20727" y="29161"/>
                      </a:cubicBezTo>
                      <a:cubicBezTo>
                        <a:pt x="21594" y="29161"/>
                        <a:pt x="22357" y="28260"/>
                        <a:pt x="21979" y="27302"/>
                      </a:cubicBezTo>
                      <a:cubicBezTo>
                        <a:pt x="21765" y="26790"/>
                        <a:pt x="21491" y="26314"/>
                        <a:pt x="21169" y="25885"/>
                      </a:cubicBezTo>
                      <a:cubicBezTo>
                        <a:pt x="19395" y="23420"/>
                        <a:pt x="17526" y="21003"/>
                        <a:pt x="15954" y="18396"/>
                      </a:cubicBezTo>
                      <a:cubicBezTo>
                        <a:pt x="14383" y="15788"/>
                        <a:pt x="13192" y="13026"/>
                        <a:pt x="12728" y="10026"/>
                      </a:cubicBezTo>
                      <a:lnTo>
                        <a:pt x="12728" y="10026"/>
                      </a:lnTo>
                      <a:cubicBezTo>
                        <a:pt x="12585" y="11478"/>
                        <a:pt x="12716" y="13014"/>
                        <a:pt x="13240" y="14384"/>
                      </a:cubicBezTo>
                      <a:cubicBezTo>
                        <a:pt x="11382" y="11574"/>
                        <a:pt x="9727" y="8669"/>
                        <a:pt x="8430" y="5573"/>
                      </a:cubicBezTo>
                      <a:lnTo>
                        <a:pt x="8430" y="5573"/>
                      </a:lnTo>
                      <a:cubicBezTo>
                        <a:pt x="8596" y="7192"/>
                        <a:pt x="9001" y="8871"/>
                        <a:pt x="9787" y="10300"/>
                      </a:cubicBezTo>
                      <a:cubicBezTo>
                        <a:pt x="6799" y="6656"/>
                        <a:pt x="3429" y="3239"/>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0"/>
                <p:cNvSpPr/>
                <p:nvPr/>
              </p:nvSpPr>
              <p:spPr>
                <a:xfrm>
                  <a:off x="4718425" y="4207875"/>
                  <a:ext cx="420625" cy="854975"/>
                </a:xfrm>
                <a:custGeom>
                  <a:avLst/>
                  <a:gdLst/>
                  <a:ahLst/>
                  <a:cxnLst/>
                  <a:rect l="l" t="t" r="r" b="b"/>
                  <a:pathLst>
                    <a:path w="16825" h="34199" extrusionOk="0">
                      <a:moveTo>
                        <a:pt x="8724" y="0"/>
                      </a:moveTo>
                      <a:cubicBezTo>
                        <a:pt x="7407" y="0"/>
                        <a:pt x="6067" y="433"/>
                        <a:pt x="4978" y="1200"/>
                      </a:cubicBezTo>
                      <a:cubicBezTo>
                        <a:pt x="3085" y="2509"/>
                        <a:pt x="1894" y="4652"/>
                        <a:pt x="1275" y="6867"/>
                      </a:cubicBezTo>
                      <a:cubicBezTo>
                        <a:pt x="1" y="11320"/>
                        <a:pt x="918" y="16332"/>
                        <a:pt x="3632" y="20071"/>
                      </a:cubicBezTo>
                      <a:cubicBezTo>
                        <a:pt x="4501" y="21274"/>
                        <a:pt x="5573" y="22369"/>
                        <a:pt x="6049" y="23786"/>
                      </a:cubicBezTo>
                      <a:cubicBezTo>
                        <a:pt x="6383" y="24774"/>
                        <a:pt x="6395" y="25846"/>
                        <a:pt x="6764" y="26810"/>
                      </a:cubicBezTo>
                      <a:cubicBezTo>
                        <a:pt x="7645" y="29096"/>
                        <a:pt x="10097" y="30203"/>
                        <a:pt x="11359" y="32215"/>
                      </a:cubicBezTo>
                      <a:cubicBezTo>
                        <a:pt x="11871" y="33013"/>
                        <a:pt x="11955" y="34085"/>
                        <a:pt x="13074" y="34192"/>
                      </a:cubicBezTo>
                      <a:cubicBezTo>
                        <a:pt x="13124" y="34196"/>
                        <a:pt x="13174" y="34198"/>
                        <a:pt x="13222" y="34198"/>
                      </a:cubicBezTo>
                      <a:cubicBezTo>
                        <a:pt x="14466" y="34198"/>
                        <a:pt x="14917" y="32748"/>
                        <a:pt x="15158" y="31751"/>
                      </a:cubicBezTo>
                      <a:cubicBezTo>
                        <a:pt x="15991" y="28358"/>
                        <a:pt x="16824" y="24810"/>
                        <a:pt x="16062" y="21404"/>
                      </a:cubicBezTo>
                      <a:cubicBezTo>
                        <a:pt x="15646" y="19523"/>
                        <a:pt x="14753" y="17773"/>
                        <a:pt x="14396" y="15880"/>
                      </a:cubicBezTo>
                      <a:cubicBezTo>
                        <a:pt x="13895" y="13249"/>
                        <a:pt x="14467" y="10546"/>
                        <a:pt x="14503" y="7843"/>
                      </a:cubicBezTo>
                      <a:cubicBezTo>
                        <a:pt x="14515" y="5152"/>
                        <a:pt x="13788" y="2164"/>
                        <a:pt x="11490" y="747"/>
                      </a:cubicBezTo>
                      <a:cubicBezTo>
                        <a:pt x="10656" y="236"/>
                        <a:pt x="9697" y="0"/>
                        <a:pt x="8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0"/>
                <p:cNvSpPr/>
                <p:nvPr/>
              </p:nvSpPr>
              <p:spPr>
                <a:xfrm>
                  <a:off x="4825000" y="4346800"/>
                  <a:ext cx="264350" cy="624025"/>
                </a:xfrm>
                <a:custGeom>
                  <a:avLst/>
                  <a:gdLst/>
                  <a:ahLst/>
                  <a:cxnLst/>
                  <a:rect l="l" t="t" r="r" b="b"/>
                  <a:pathLst>
                    <a:path w="10574" h="24961" extrusionOk="0">
                      <a:moveTo>
                        <a:pt x="3810" y="0"/>
                      </a:moveTo>
                      <a:cubicBezTo>
                        <a:pt x="2548" y="0"/>
                        <a:pt x="1596" y="1239"/>
                        <a:pt x="1286" y="2465"/>
                      </a:cubicBezTo>
                      <a:cubicBezTo>
                        <a:pt x="965" y="3703"/>
                        <a:pt x="1108" y="5013"/>
                        <a:pt x="869" y="6263"/>
                      </a:cubicBezTo>
                      <a:cubicBezTo>
                        <a:pt x="631" y="7561"/>
                        <a:pt x="0" y="8811"/>
                        <a:pt x="131" y="10121"/>
                      </a:cubicBezTo>
                      <a:cubicBezTo>
                        <a:pt x="369" y="12371"/>
                        <a:pt x="2739" y="13800"/>
                        <a:pt x="3501" y="15919"/>
                      </a:cubicBezTo>
                      <a:cubicBezTo>
                        <a:pt x="3941" y="17193"/>
                        <a:pt x="3787" y="18586"/>
                        <a:pt x="4096" y="19896"/>
                      </a:cubicBezTo>
                      <a:cubicBezTo>
                        <a:pt x="4394" y="21217"/>
                        <a:pt x="5180" y="22372"/>
                        <a:pt x="6049" y="23384"/>
                      </a:cubicBezTo>
                      <a:cubicBezTo>
                        <a:pt x="6629" y="24041"/>
                        <a:pt x="7239" y="24961"/>
                        <a:pt x="7929" y="24961"/>
                      </a:cubicBezTo>
                      <a:cubicBezTo>
                        <a:pt x="8202" y="24961"/>
                        <a:pt x="8487" y="24817"/>
                        <a:pt x="8787" y="24456"/>
                      </a:cubicBezTo>
                      <a:cubicBezTo>
                        <a:pt x="10299" y="22622"/>
                        <a:pt x="10573" y="19788"/>
                        <a:pt x="9347" y="17741"/>
                      </a:cubicBezTo>
                      <a:cubicBezTo>
                        <a:pt x="8620" y="16514"/>
                        <a:pt x="7394" y="15419"/>
                        <a:pt x="7501" y="14002"/>
                      </a:cubicBezTo>
                      <a:cubicBezTo>
                        <a:pt x="7608" y="12645"/>
                        <a:pt x="8918" y="11597"/>
                        <a:pt x="8882" y="10240"/>
                      </a:cubicBezTo>
                      <a:cubicBezTo>
                        <a:pt x="8859" y="9049"/>
                        <a:pt x="7835" y="8168"/>
                        <a:pt x="7299" y="7096"/>
                      </a:cubicBezTo>
                      <a:cubicBezTo>
                        <a:pt x="6656" y="5834"/>
                        <a:pt x="6763" y="4310"/>
                        <a:pt x="6477" y="2917"/>
                      </a:cubicBezTo>
                      <a:cubicBezTo>
                        <a:pt x="6203" y="1512"/>
                        <a:pt x="5239" y="0"/>
                        <a:pt x="38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0"/>
                <p:cNvSpPr/>
                <p:nvPr/>
              </p:nvSpPr>
              <p:spPr>
                <a:xfrm>
                  <a:off x="4888700" y="4455725"/>
                  <a:ext cx="222075" cy="795775"/>
                </a:xfrm>
                <a:custGeom>
                  <a:avLst/>
                  <a:gdLst/>
                  <a:ahLst/>
                  <a:cxnLst/>
                  <a:rect l="l" t="t" r="r" b="b"/>
                  <a:pathLst>
                    <a:path w="8883" h="31831" extrusionOk="0">
                      <a:moveTo>
                        <a:pt x="536" y="1"/>
                      </a:moveTo>
                      <a:lnTo>
                        <a:pt x="536" y="1"/>
                      </a:lnTo>
                      <a:cubicBezTo>
                        <a:pt x="1655" y="4061"/>
                        <a:pt x="2739" y="8145"/>
                        <a:pt x="3858" y="12205"/>
                      </a:cubicBezTo>
                      <a:cubicBezTo>
                        <a:pt x="2858" y="10598"/>
                        <a:pt x="1512" y="9228"/>
                        <a:pt x="0" y="8109"/>
                      </a:cubicBezTo>
                      <a:lnTo>
                        <a:pt x="0" y="8109"/>
                      </a:lnTo>
                      <a:cubicBezTo>
                        <a:pt x="2382" y="10502"/>
                        <a:pt x="3882" y="13919"/>
                        <a:pt x="4644" y="17205"/>
                      </a:cubicBezTo>
                      <a:cubicBezTo>
                        <a:pt x="3775" y="15503"/>
                        <a:pt x="2465" y="14050"/>
                        <a:pt x="965" y="12860"/>
                      </a:cubicBezTo>
                      <a:lnTo>
                        <a:pt x="965" y="12860"/>
                      </a:lnTo>
                      <a:cubicBezTo>
                        <a:pt x="2822" y="15074"/>
                        <a:pt x="3965" y="17801"/>
                        <a:pt x="4703" y="20599"/>
                      </a:cubicBezTo>
                      <a:cubicBezTo>
                        <a:pt x="5430" y="23397"/>
                        <a:pt x="5739" y="26266"/>
                        <a:pt x="6072" y="29147"/>
                      </a:cubicBezTo>
                      <a:cubicBezTo>
                        <a:pt x="6156" y="29874"/>
                        <a:pt x="6251" y="30612"/>
                        <a:pt x="6608" y="31243"/>
                      </a:cubicBezTo>
                      <a:cubicBezTo>
                        <a:pt x="6608" y="31243"/>
                        <a:pt x="6608" y="31255"/>
                        <a:pt x="6620" y="31255"/>
                      </a:cubicBezTo>
                      <a:cubicBezTo>
                        <a:pt x="6855" y="31652"/>
                        <a:pt x="7241" y="31830"/>
                        <a:pt x="7627" y="31830"/>
                      </a:cubicBezTo>
                      <a:cubicBezTo>
                        <a:pt x="8237" y="31830"/>
                        <a:pt x="8849" y="31384"/>
                        <a:pt x="8870" y="30648"/>
                      </a:cubicBezTo>
                      <a:cubicBezTo>
                        <a:pt x="8882" y="30148"/>
                        <a:pt x="8811" y="29647"/>
                        <a:pt x="8704" y="29183"/>
                      </a:cubicBezTo>
                      <a:cubicBezTo>
                        <a:pt x="8120" y="26492"/>
                        <a:pt x="7442" y="23813"/>
                        <a:pt x="7084" y="21075"/>
                      </a:cubicBezTo>
                      <a:cubicBezTo>
                        <a:pt x="6727" y="18337"/>
                        <a:pt x="6775" y="15610"/>
                        <a:pt x="7465" y="12955"/>
                      </a:cubicBezTo>
                      <a:lnTo>
                        <a:pt x="7465" y="12955"/>
                      </a:lnTo>
                      <a:cubicBezTo>
                        <a:pt x="6811" y="14110"/>
                        <a:pt x="6370" y="15420"/>
                        <a:pt x="6311" y="16753"/>
                      </a:cubicBezTo>
                      <a:cubicBezTo>
                        <a:pt x="5775" y="13753"/>
                        <a:pt x="5477" y="10740"/>
                        <a:pt x="5525" y="7692"/>
                      </a:cubicBezTo>
                      <a:lnTo>
                        <a:pt x="5525" y="7692"/>
                      </a:lnTo>
                      <a:cubicBezTo>
                        <a:pt x="5060" y="9109"/>
                        <a:pt x="4787" y="10645"/>
                        <a:pt x="4929" y="12110"/>
                      </a:cubicBezTo>
                      <a:cubicBezTo>
                        <a:pt x="3763" y="7990"/>
                        <a:pt x="2215" y="3930"/>
                        <a:pt x="5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0"/>
                <p:cNvSpPr/>
                <p:nvPr/>
              </p:nvSpPr>
              <p:spPr>
                <a:xfrm>
                  <a:off x="4546675" y="4152375"/>
                  <a:ext cx="529875" cy="902025"/>
                </a:xfrm>
                <a:custGeom>
                  <a:avLst/>
                  <a:gdLst/>
                  <a:ahLst/>
                  <a:cxnLst/>
                  <a:rect l="l" t="t" r="r" b="b"/>
                  <a:pathLst>
                    <a:path w="21195" h="36081" extrusionOk="0">
                      <a:moveTo>
                        <a:pt x="8114" y="1"/>
                      </a:moveTo>
                      <a:cubicBezTo>
                        <a:pt x="6245" y="1"/>
                        <a:pt x="4355" y="888"/>
                        <a:pt x="3049" y="2265"/>
                      </a:cubicBezTo>
                      <a:cubicBezTo>
                        <a:pt x="1311" y="4110"/>
                        <a:pt x="501" y="6706"/>
                        <a:pt x="346" y="9230"/>
                      </a:cubicBezTo>
                      <a:cubicBezTo>
                        <a:pt x="1" y="14326"/>
                        <a:pt x="2096" y="19517"/>
                        <a:pt x="5895" y="22946"/>
                      </a:cubicBezTo>
                      <a:cubicBezTo>
                        <a:pt x="7121" y="24041"/>
                        <a:pt x="8514" y="24994"/>
                        <a:pt x="9347" y="26411"/>
                      </a:cubicBezTo>
                      <a:cubicBezTo>
                        <a:pt x="9931" y="27387"/>
                        <a:pt x="10181" y="28554"/>
                        <a:pt x="10800" y="29506"/>
                      </a:cubicBezTo>
                      <a:cubicBezTo>
                        <a:pt x="12276" y="31768"/>
                        <a:pt x="15170" y="32411"/>
                        <a:pt x="16979" y="34316"/>
                      </a:cubicBezTo>
                      <a:cubicBezTo>
                        <a:pt x="17661" y="35020"/>
                        <a:pt x="17996" y="36081"/>
                        <a:pt x="19058" y="36081"/>
                      </a:cubicBezTo>
                      <a:cubicBezTo>
                        <a:pt x="19128" y="36081"/>
                        <a:pt x="19201" y="36076"/>
                        <a:pt x="19277" y="36066"/>
                      </a:cubicBezTo>
                      <a:cubicBezTo>
                        <a:pt x="20765" y="35888"/>
                        <a:pt x="20920" y="34150"/>
                        <a:pt x="20968" y="32959"/>
                      </a:cubicBezTo>
                      <a:cubicBezTo>
                        <a:pt x="21099" y="29101"/>
                        <a:pt x="21194" y="25101"/>
                        <a:pt x="19599" y="21589"/>
                      </a:cubicBezTo>
                      <a:cubicBezTo>
                        <a:pt x="18718" y="19672"/>
                        <a:pt x="17372" y="17969"/>
                        <a:pt x="16551" y="16005"/>
                      </a:cubicBezTo>
                      <a:cubicBezTo>
                        <a:pt x="15420" y="13266"/>
                        <a:pt x="15420" y="10206"/>
                        <a:pt x="14836" y="7301"/>
                      </a:cubicBezTo>
                      <a:cubicBezTo>
                        <a:pt x="14265" y="4396"/>
                        <a:pt x="12776" y="1336"/>
                        <a:pt x="9990" y="324"/>
                      </a:cubicBezTo>
                      <a:cubicBezTo>
                        <a:pt x="9383" y="103"/>
                        <a:pt x="8750" y="1"/>
                        <a:pt x="81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0"/>
                <p:cNvSpPr/>
                <p:nvPr/>
              </p:nvSpPr>
              <p:spPr>
                <a:xfrm>
                  <a:off x="4675575" y="4307250"/>
                  <a:ext cx="358400" cy="652125"/>
                </a:xfrm>
                <a:custGeom>
                  <a:avLst/>
                  <a:gdLst/>
                  <a:ahLst/>
                  <a:cxnLst/>
                  <a:rect l="l" t="t" r="r" b="b"/>
                  <a:pathLst>
                    <a:path w="14336" h="26085" extrusionOk="0">
                      <a:moveTo>
                        <a:pt x="2663" y="0"/>
                      </a:moveTo>
                      <a:cubicBezTo>
                        <a:pt x="2516" y="0"/>
                        <a:pt x="2366" y="15"/>
                        <a:pt x="2215" y="46"/>
                      </a:cubicBezTo>
                      <a:cubicBezTo>
                        <a:pt x="846" y="332"/>
                        <a:pt x="84" y="1892"/>
                        <a:pt x="36" y="3297"/>
                      </a:cubicBezTo>
                      <a:cubicBezTo>
                        <a:pt x="0" y="4702"/>
                        <a:pt x="429" y="6095"/>
                        <a:pt x="453" y="7488"/>
                      </a:cubicBezTo>
                      <a:cubicBezTo>
                        <a:pt x="489" y="8952"/>
                        <a:pt x="96" y="10441"/>
                        <a:pt x="548" y="11822"/>
                      </a:cubicBezTo>
                      <a:cubicBezTo>
                        <a:pt x="1322" y="14191"/>
                        <a:pt x="4203" y="15203"/>
                        <a:pt x="5501" y="17322"/>
                      </a:cubicBezTo>
                      <a:cubicBezTo>
                        <a:pt x="6275" y="18596"/>
                        <a:pt x="6430" y="20144"/>
                        <a:pt x="7049" y="21478"/>
                      </a:cubicBezTo>
                      <a:cubicBezTo>
                        <a:pt x="7692" y="22847"/>
                        <a:pt x="8787" y="23906"/>
                        <a:pt x="9930" y="24788"/>
                      </a:cubicBezTo>
                      <a:cubicBezTo>
                        <a:pt x="10659" y="25320"/>
                        <a:pt x="11449" y="26084"/>
                        <a:pt x="12145" y="26084"/>
                      </a:cubicBezTo>
                      <a:cubicBezTo>
                        <a:pt x="12507" y="26084"/>
                        <a:pt x="12844" y="25877"/>
                        <a:pt x="13133" y="25323"/>
                      </a:cubicBezTo>
                      <a:cubicBezTo>
                        <a:pt x="14336" y="23002"/>
                        <a:pt x="14002" y="19870"/>
                        <a:pt x="12216" y="17941"/>
                      </a:cubicBezTo>
                      <a:cubicBezTo>
                        <a:pt x="11145" y="16787"/>
                        <a:pt x="9585" y="15882"/>
                        <a:pt x="9371" y="14334"/>
                      </a:cubicBezTo>
                      <a:cubicBezTo>
                        <a:pt x="9180" y="12857"/>
                        <a:pt x="10335" y="11417"/>
                        <a:pt x="10014" y="9964"/>
                      </a:cubicBezTo>
                      <a:cubicBezTo>
                        <a:pt x="9716" y="8678"/>
                        <a:pt x="8406" y="7952"/>
                        <a:pt x="7585" y="6928"/>
                      </a:cubicBezTo>
                      <a:cubicBezTo>
                        <a:pt x="6608" y="5690"/>
                        <a:pt x="6358" y="4047"/>
                        <a:pt x="5751" y="2594"/>
                      </a:cubicBezTo>
                      <a:cubicBezTo>
                        <a:pt x="5192" y="1273"/>
                        <a:pt x="4023" y="0"/>
                        <a:pt x="2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0"/>
                <p:cNvSpPr/>
                <p:nvPr/>
              </p:nvSpPr>
              <p:spPr>
                <a:xfrm>
                  <a:off x="4736900" y="4430425"/>
                  <a:ext cx="403025" cy="819725"/>
                </a:xfrm>
                <a:custGeom>
                  <a:avLst/>
                  <a:gdLst/>
                  <a:ahLst/>
                  <a:cxnLst/>
                  <a:rect l="l" t="t" r="r" b="b"/>
                  <a:pathLst>
                    <a:path w="16121" h="32789" extrusionOk="0">
                      <a:moveTo>
                        <a:pt x="0" y="1"/>
                      </a:moveTo>
                      <a:lnTo>
                        <a:pt x="0" y="1"/>
                      </a:lnTo>
                      <a:cubicBezTo>
                        <a:pt x="2131" y="4144"/>
                        <a:pt x="4227" y="8276"/>
                        <a:pt x="6358" y="12419"/>
                      </a:cubicBezTo>
                      <a:cubicBezTo>
                        <a:pt x="4929" y="10907"/>
                        <a:pt x="3167" y="9740"/>
                        <a:pt x="1262" y="8871"/>
                      </a:cubicBezTo>
                      <a:lnTo>
                        <a:pt x="1262" y="8871"/>
                      </a:lnTo>
                      <a:cubicBezTo>
                        <a:pt x="4393" y="10907"/>
                        <a:pt x="6787" y="14241"/>
                        <a:pt x="8334" y="17634"/>
                      </a:cubicBezTo>
                      <a:cubicBezTo>
                        <a:pt x="7013" y="16003"/>
                        <a:pt x="5263" y="14717"/>
                        <a:pt x="3381" y="13788"/>
                      </a:cubicBezTo>
                      <a:lnTo>
                        <a:pt x="3381" y="13788"/>
                      </a:lnTo>
                      <a:cubicBezTo>
                        <a:pt x="5882" y="15753"/>
                        <a:pt x="7751" y="18432"/>
                        <a:pt x="9168" y="21289"/>
                      </a:cubicBezTo>
                      <a:cubicBezTo>
                        <a:pt x="10585" y="24147"/>
                        <a:pt x="11573" y="27183"/>
                        <a:pt x="12585" y="30195"/>
                      </a:cubicBezTo>
                      <a:cubicBezTo>
                        <a:pt x="12847" y="30957"/>
                        <a:pt x="13109" y="31743"/>
                        <a:pt x="13645" y="32338"/>
                      </a:cubicBezTo>
                      <a:lnTo>
                        <a:pt x="13657" y="32362"/>
                      </a:lnTo>
                      <a:cubicBezTo>
                        <a:pt x="13935" y="32659"/>
                        <a:pt x="14278" y="32788"/>
                        <a:pt x="14615" y="32788"/>
                      </a:cubicBezTo>
                      <a:cubicBezTo>
                        <a:pt x="15386" y="32788"/>
                        <a:pt x="16120" y="32107"/>
                        <a:pt x="15954" y="31195"/>
                      </a:cubicBezTo>
                      <a:cubicBezTo>
                        <a:pt x="15847" y="30659"/>
                        <a:pt x="15669" y="30136"/>
                        <a:pt x="15442" y="29647"/>
                      </a:cubicBezTo>
                      <a:cubicBezTo>
                        <a:pt x="14216" y="26861"/>
                        <a:pt x="12871" y="24123"/>
                        <a:pt x="11859" y="21254"/>
                      </a:cubicBezTo>
                      <a:cubicBezTo>
                        <a:pt x="10847" y="18396"/>
                        <a:pt x="10251" y="15455"/>
                        <a:pt x="10418" y="12407"/>
                      </a:cubicBezTo>
                      <a:lnTo>
                        <a:pt x="10418" y="12407"/>
                      </a:lnTo>
                      <a:cubicBezTo>
                        <a:pt x="9978" y="13812"/>
                        <a:pt x="9787" y="15324"/>
                        <a:pt x="10025" y="16789"/>
                      </a:cubicBezTo>
                      <a:cubicBezTo>
                        <a:pt x="8775" y="13669"/>
                        <a:pt x="7751" y="10478"/>
                        <a:pt x="7108" y="7180"/>
                      </a:cubicBezTo>
                      <a:lnTo>
                        <a:pt x="7108" y="7180"/>
                      </a:lnTo>
                      <a:cubicBezTo>
                        <a:pt x="6930" y="8800"/>
                        <a:pt x="6989" y="10526"/>
                        <a:pt x="7489" y="12086"/>
                      </a:cubicBezTo>
                      <a:cubicBezTo>
                        <a:pt x="5298" y="7907"/>
                        <a:pt x="2703" y="3870"/>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0"/>
                <p:cNvSpPr/>
                <p:nvPr/>
              </p:nvSpPr>
              <p:spPr>
                <a:xfrm>
                  <a:off x="5879600" y="4436725"/>
                  <a:ext cx="128000" cy="126500"/>
                </a:xfrm>
                <a:custGeom>
                  <a:avLst/>
                  <a:gdLst/>
                  <a:ahLst/>
                  <a:cxnLst/>
                  <a:rect l="l" t="t" r="r" b="b"/>
                  <a:pathLst>
                    <a:path w="5120" h="5060" extrusionOk="0">
                      <a:moveTo>
                        <a:pt x="2751" y="1"/>
                      </a:moveTo>
                      <a:cubicBezTo>
                        <a:pt x="2497" y="1"/>
                        <a:pt x="2242" y="34"/>
                        <a:pt x="2000" y="94"/>
                      </a:cubicBezTo>
                      <a:cubicBezTo>
                        <a:pt x="1286" y="273"/>
                        <a:pt x="619" y="642"/>
                        <a:pt x="0" y="1047"/>
                      </a:cubicBezTo>
                      <a:cubicBezTo>
                        <a:pt x="294" y="1706"/>
                        <a:pt x="1007" y="2190"/>
                        <a:pt x="1736" y="2190"/>
                      </a:cubicBezTo>
                      <a:cubicBezTo>
                        <a:pt x="1745" y="2190"/>
                        <a:pt x="1753" y="2190"/>
                        <a:pt x="1762" y="2190"/>
                      </a:cubicBezTo>
                      <a:cubicBezTo>
                        <a:pt x="1879" y="1615"/>
                        <a:pt x="2504" y="1249"/>
                        <a:pt x="3092" y="1249"/>
                      </a:cubicBezTo>
                      <a:cubicBezTo>
                        <a:pt x="3101" y="1249"/>
                        <a:pt x="3110" y="1249"/>
                        <a:pt x="3120" y="1249"/>
                      </a:cubicBezTo>
                      <a:cubicBezTo>
                        <a:pt x="3393" y="1261"/>
                        <a:pt x="3667" y="1344"/>
                        <a:pt x="3882" y="1523"/>
                      </a:cubicBezTo>
                      <a:cubicBezTo>
                        <a:pt x="4132" y="1725"/>
                        <a:pt x="4251" y="2059"/>
                        <a:pt x="4346" y="2368"/>
                      </a:cubicBezTo>
                      <a:cubicBezTo>
                        <a:pt x="4572" y="3249"/>
                        <a:pt x="4715" y="4142"/>
                        <a:pt x="4560" y="5035"/>
                      </a:cubicBezTo>
                      <a:cubicBezTo>
                        <a:pt x="4751" y="5047"/>
                        <a:pt x="4941" y="5047"/>
                        <a:pt x="5120" y="5059"/>
                      </a:cubicBezTo>
                      <a:cubicBezTo>
                        <a:pt x="5013" y="4261"/>
                        <a:pt x="5013" y="3392"/>
                        <a:pt x="4977" y="2606"/>
                      </a:cubicBezTo>
                      <a:cubicBezTo>
                        <a:pt x="4953" y="1797"/>
                        <a:pt x="4739" y="940"/>
                        <a:pt x="4120" y="428"/>
                      </a:cubicBezTo>
                      <a:cubicBezTo>
                        <a:pt x="3741" y="128"/>
                        <a:pt x="3248"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0"/>
                <p:cNvSpPr/>
                <p:nvPr/>
              </p:nvSpPr>
              <p:spPr>
                <a:xfrm>
                  <a:off x="5552175" y="4531450"/>
                  <a:ext cx="549500" cy="439850"/>
                </a:xfrm>
                <a:custGeom>
                  <a:avLst/>
                  <a:gdLst/>
                  <a:ahLst/>
                  <a:cxnLst/>
                  <a:rect l="l" t="t" r="r" b="b"/>
                  <a:pathLst>
                    <a:path w="21980" h="17594" extrusionOk="0">
                      <a:moveTo>
                        <a:pt x="19499" y="1"/>
                      </a:moveTo>
                      <a:cubicBezTo>
                        <a:pt x="19351" y="1"/>
                        <a:pt x="19204" y="15"/>
                        <a:pt x="19062" y="44"/>
                      </a:cubicBezTo>
                      <a:cubicBezTo>
                        <a:pt x="18598" y="139"/>
                        <a:pt x="18169" y="401"/>
                        <a:pt x="17919" y="794"/>
                      </a:cubicBezTo>
                      <a:cubicBezTo>
                        <a:pt x="17550" y="559"/>
                        <a:pt x="17145" y="455"/>
                        <a:pt x="16732" y="455"/>
                      </a:cubicBezTo>
                      <a:cubicBezTo>
                        <a:pt x="15574" y="455"/>
                        <a:pt x="14357" y="1273"/>
                        <a:pt x="13716" y="2318"/>
                      </a:cubicBezTo>
                      <a:cubicBezTo>
                        <a:pt x="12871" y="3735"/>
                        <a:pt x="12704" y="5461"/>
                        <a:pt x="12216" y="7033"/>
                      </a:cubicBezTo>
                      <a:cubicBezTo>
                        <a:pt x="10918" y="11259"/>
                        <a:pt x="6977" y="14534"/>
                        <a:pt x="2584" y="15058"/>
                      </a:cubicBezTo>
                      <a:cubicBezTo>
                        <a:pt x="2060" y="15117"/>
                        <a:pt x="1548" y="15165"/>
                        <a:pt x="1048" y="15343"/>
                      </a:cubicBezTo>
                      <a:cubicBezTo>
                        <a:pt x="560" y="15522"/>
                        <a:pt x="119" y="15915"/>
                        <a:pt x="24" y="16427"/>
                      </a:cubicBezTo>
                      <a:cubicBezTo>
                        <a:pt x="0" y="16629"/>
                        <a:pt x="36" y="16843"/>
                        <a:pt x="143" y="17034"/>
                      </a:cubicBezTo>
                      <a:cubicBezTo>
                        <a:pt x="250" y="17224"/>
                        <a:pt x="429" y="17391"/>
                        <a:pt x="619" y="17451"/>
                      </a:cubicBezTo>
                      <a:cubicBezTo>
                        <a:pt x="631" y="17451"/>
                        <a:pt x="655" y="17463"/>
                        <a:pt x="667" y="17463"/>
                      </a:cubicBezTo>
                      <a:cubicBezTo>
                        <a:pt x="727" y="17486"/>
                        <a:pt x="798" y="17486"/>
                        <a:pt x="869" y="17486"/>
                      </a:cubicBezTo>
                      <a:cubicBezTo>
                        <a:pt x="5096" y="17213"/>
                        <a:pt x="9966" y="17594"/>
                        <a:pt x="13538" y="15296"/>
                      </a:cubicBezTo>
                      <a:cubicBezTo>
                        <a:pt x="17110" y="12986"/>
                        <a:pt x="19908" y="9497"/>
                        <a:pt x="21372" y="5509"/>
                      </a:cubicBezTo>
                      <a:cubicBezTo>
                        <a:pt x="21705" y="4604"/>
                        <a:pt x="21979" y="3639"/>
                        <a:pt x="21908" y="2675"/>
                      </a:cubicBezTo>
                      <a:cubicBezTo>
                        <a:pt x="21824" y="1687"/>
                        <a:pt x="21348" y="711"/>
                        <a:pt x="20503" y="258"/>
                      </a:cubicBezTo>
                      <a:cubicBezTo>
                        <a:pt x="20202" y="82"/>
                        <a:pt x="19848" y="1"/>
                        <a:pt x="194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0"/>
                <p:cNvSpPr/>
                <p:nvPr/>
              </p:nvSpPr>
              <p:spPr>
                <a:xfrm>
                  <a:off x="5555750" y="4531450"/>
                  <a:ext cx="545925" cy="439850"/>
                </a:xfrm>
                <a:custGeom>
                  <a:avLst/>
                  <a:gdLst/>
                  <a:ahLst/>
                  <a:cxnLst/>
                  <a:rect l="l" t="t" r="r" b="b"/>
                  <a:pathLst>
                    <a:path w="21837" h="17594" extrusionOk="0">
                      <a:moveTo>
                        <a:pt x="19368" y="1"/>
                      </a:moveTo>
                      <a:cubicBezTo>
                        <a:pt x="19220" y="1"/>
                        <a:pt x="19073" y="15"/>
                        <a:pt x="18931" y="44"/>
                      </a:cubicBezTo>
                      <a:cubicBezTo>
                        <a:pt x="19336" y="306"/>
                        <a:pt x="19645" y="770"/>
                        <a:pt x="19765" y="1246"/>
                      </a:cubicBezTo>
                      <a:cubicBezTo>
                        <a:pt x="19979" y="2127"/>
                        <a:pt x="19717" y="3032"/>
                        <a:pt x="19407" y="3878"/>
                      </a:cubicBezTo>
                      <a:cubicBezTo>
                        <a:pt x="16836" y="10878"/>
                        <a:pt x="10097" y="16141"/>
                        <a:pt x="2679" y="16951"/>
                      </a:cubicBezTo>
                      <a:cubicBezTo>
                        <a:pt x="2030" y="17011"/>
                        <a:pt x="1381" y="17053"/>
                        <a:pt x="732" y="17053"/>
                      </a:cubicBezTo>
                      <a:cubicBezTo>
                        <a:pt x="488" y="17053"/>
                        <a:pt x="244" y="17047"/>
                        <a:pt x="0" y="17034"/>
                      </a:cubicBezTo>
                      <a:lnTo>
                        <a:pt x="0" y="17034"/>
                      </a:lnTo>
                      <a:cubicBezTo>
                        <a:pt x="107" y="17224"/>
                        <a:pt x="286" y="17391"/>
                        <a:pt x="476" y="17451"/>
                      </a:cubicBezTo>
                      <a:cubicBezTo>
                        <a:pt x="488" y="17451"/>
                        <a:pt x="512" y="17463"/>
                        <a:pt x="524" y="17463"/>
                      </a:cubicBezTo>
                      <a:cubicBezTo>
                        <a:pt x="584" y="17486"/>
                        <a:pt x="655" y="17486"/>
                        <a:pt x="726" y="17486"/>
                      </a:cubicBezTo>
                      <a:cubicBezTo>
                        <a:pt x="4953" y="17213"/>
                        <a:pt x="9823" y="17594"/>
                        <a:pt x="13395" y="15296"/>
                      </a:cubicBezTo>
                      <a:cubicBezTo>
                        <a:pt x="16967" y="12986"/>
                        <a:pt x="19765" y="9497"/>
                        <a:pt x="21229" y="5509"/>
                      </a:cubicBezTo>
                      <a:cubicBezTo>
                        <a:pt x="21562" y="4604"/>
                        <a:pt x="21836" y="3639"/>
                        <a:pt x="21765" y="2675"/>
                      </a:cubicBezTo>
                      <a:cubicBezTo>
                        <a:pt x="21681" y="1687"/>
                        <a:pt x="21205" y="711"/>
                        <a:pt x="20372" y="258"/>
                      </a:cubicBezTo>
                      <a:cubicBezTo>
                        <a:pt x="20071" y="82"/>
                        <a:pt x="19717" y="1"/>
                        <a:pt x="19368"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0"/>
                <p:cNvSpPr/>
                <p:nvPr/>
              </p:nvSpPr>
              <p:spPr>
                <a:xfrm>
                  <a:off x="5888525" y="4574750"/>
                  <a:ext cx="91400" cy="128600"/>
                </a:xfrm>
                <a:custGeom>
                  <a:avLst/>
                  <a:gdLst/>
                  <a:ahLst/>
                  <a:cxnLst/>
                  <a:rect l="l" t="t" r="r" b="b"/>
                  <a:pathLst>
                    <a:path w="3656" h="5144" extrusionOk="0">
                      <a:moveTo>
                        <a:pt x="2526" y="1"/>
                      </a:moveTo>
                      <a:cubicBezTo>
                        <a:pt x="1845" y="1"/>
                        <a:pt x="1007" y="840"/>
                        <a:pt x="536" y="2074"/>
                      </a:cubicBezTo>
                      <a:cubicBezTo>
                        <a:pt x="0" y="3467"/>
                        <a:pt x="155" y="4813"/>
                        <a:pt x="870" y="5098"/>
                      </a:cubicBezTo>
                      <a:cubicBezTo>
                        <a:pt x="953" y="5129"/>
                        <a:pt x="1040" y="5143"/>
                        <a:pt x="1129" y="5143"/>
                      </a:cubicBezTo>
                      <a:cubicBezTo>
                        <a:pt x="1813" y="5143"/>
                        <a:pt x="2658" y="4295"/>
                        <a:pt x="3132" y="3074"/>
                      </a:cubicBezTo>
                      <a:cubicBezTo>
                        <a:pt x="3656" y="1681"/>
                        <a:pt x="3513" y="336"/>
                        <a:pt x="2798" y="50"/>
                      </a:cubicBezTo>
                      <a:cubicBezTo>
                        <a:pt x="2712" y="17"/>
                        <a:pt x="2620" y="1"/>
                        <a:pt x="252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0"/>
                <p:cNvSpPr/>
                <p:nvPr/>
              </p:nvSpPr>
              <p:spPr>
                <a:xfrm>
                  <a:off x="6908875" y="2462925"/>
                  <a:ext cx="309600" cy="183400"/>
                </a:xfrm>
                <a:custGeom>
                  <a:avLst/>
                  <a:gdLst/>
                  <a:ahLst/>
                  <a:cxnLst/>
                  <a:rect l="l" t="t" r="r" b="b"/>
                  <a:pathLst>
                    <a:path w="12384" h="7336" extrusionOk="0">
                      <a:moveTo>
                        <a:pt x="5037" y="1"/>
                      </a:moveTo>
                      <a:cubicBezTo>
                        <a:pt x="2978" y="537"/>
                        <a:pt x="1192" y="1906"/>
                        <a:pt x="1" y="3668"/>
                      </a:cubicBezTo>
                      <a:cubicBezTo>
                        <a:pt x="760" y="5064"/>
                        <a:pt x="2379" y="5996"/>
                        <a:pt x="3973" y="5996"/>
                      </a:cubicBezTo>
                      <a:cubicBezTo>
                        <a:pt x="4255" y="5996"/>
                        <a:pt x="4536" y="5967"/>
                        <a:pt x="4811" y="5906"/>
                      </a:cubicBezTo>
                      <a:cubicBezTo>
                        <a:pt x="4573" y="5037"/>
                        <a:pt x="4680" y="4120"/>
                        <a:pt x="4978" y="3263"/>
                      </a:cubicBezTo>
                      <a:cubicBezTo>
                        <a:pt x="7538" y="3525"/>
                        <a:pt x="10038" y="5120"/>
                        <a:pt x="11336" y="7335"/>
                      </a:cubicBezTo>
                      <a:cubicBezTo>
                        <a:pt x="11669" y="7180"/>
                        <a:pt x="12026" y="7025"/>
                        <a:pt x="12383" y="6883"/>
                      </a:cubicBezTo>
                      <a:cubicBezTo>
                        <a:pt x="10502" y="4204"/>
                        <a:pt x="7883" y="1656"/>
                        <a:pt x="5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0"/>
                <p:cNvSpPr/>
                <p:nvPr/>
              </p:nvSpPr>
              <p:spPr>
                <a:xfrm>
                  <a:off x="6893100" y="2468825"/>
                  <a:ext cx="833475" cy="856625"/>
                </a:xfrm>
                <a:custGeom>
                  <a:avLst/>
                  <a:gdLst/>
                  <a:ahLst/>
                  <a:cxnLst/>
                  <a:rect l="l" t="t" r="r" b="b"/>
                  <a:pathLst>
                    <a:path w="33339" h="34265" extrusionOk="0">
                      <a:moveTo>
                        <a:pt x="23204" y="1"/>
                      </a:moveTo>
                      <a:cubicBezTo>
                        <a:pt x="22962" y="1"/>
                        <a:pt x="22720" y="20"/>
                        <a:pt x="22480" y="62"/>
                      </a:cubicBezTo>
                      <a:cubicBezTo>
                        <a:pt x="20873" y="336"/>
                        <a:pt x="19063" y="1956"/>
                        <a:pt x="19027" y="3587"/>
                      </a:cubicBezTo>
                      <a:cubicBezTo>
                        <a:pt x="17911" y="3136"/>
                        <a:pt x="16702" y="2914"/>
                        <a:pt x="15491" y="2914"/>
                      </a:cubicBezTo>
                      <a:cubicBezTo>
                        <a:pt x="13952" y="2914"/>
                        <a:pt x="12410" y="3273"/>
                        <a:pt x="11050" y="3980"/>
                      </a:cubicBezTo>
                      <a:cubicBezTo>
                        <a:pt x="8633" y="5254"/>
                        <a:pt x="6799" y="7623"/>
                        <a:pt x="6192" y="10302"/>
                      </a:cubicBezTo>
                      <a:cubicBezTo>
                        <a:pt x="5975" y="10258"/>
                        <a:pt x="5754" y="10238"/>
                        <a:pt x="5532" y="10238"/>
                      </a:cubicBezTo>
                      <a:cubicBezTo>
                        <a:pt x="3812" y="10238"/>
                        <a:pt x="2028" y="11480"/>
                        <a:pt x="1132" y="12957"/>
                      </a:cubicBezTo>
                      <a:cubicBezTo>
                        <a:pt x="96" y="14600"/>
                        <a:pt x="1" y="16719"/>
                        <a:pt x="453" y="18612"/>
                      </a:cubicBezTo>
                      <a:cubicBezTo>
                        <a:pt x="930" y="20494"/>
                        <a:pt x="1930" y="22208"/>
                        <a:pt x="3049" y="23815"/>
                      </a:cubicBezTo>
                      <a:cubicBezTo>
                        <a:pt x="5025" y="26685"/>
                        <a:pt x="7407" y="29292"/>
                        <a:pt x="10086" y="31519"/>
                      </a:cubicBezTo>
                      <a:cubicBezTo>
                        <a:pt x="10419" y="31793"/>
                        <a:pt x="10752" y="32066"/>
                        <a:pt x="11086" y="32328"/>
                      </a:cubicBezTo>
                      <a:cubicBezTo>
                        <a:pt x="12229" y="33233"/>
                        <a:pt x="13491" y="34102"/>
                        <a:pt x="14955" y="34245"/>
                      </a:cubicBezTo>
                      <a:cubicBezTo>
                        <a:pt x="15076" y="34258"/>
                        <a:pt x="15199" y="34264"/>
                        <a:pt x="15322" y="34264"/>
                      </a:cubicBezTo>
                      <a:cubicBezTo>
                        <a:pt x="16674" y="34264"/>
                        <a:pt x="18091" y="33494"/>
                        <a:pt x="18396" y="32174"/>
                      </a:cubicBezTo>
                      <a:cubicBezTo>
                        <a:pt x="19334" y="32607"/>
                        <a:pt x="20413" y="32823"/>
                        <a:pt x="21496" y="32823"/>
                      </a:cubicBezTo>
                      <a:cubicBezTo>
                        <a:pt x="22765" y="32823"/>
                        <a:pt x="24040" y="32526"/>
                        <a:pt x="25099" y="31935"/>
                      </a:cubicBezTo>
                      <a:cubicBezTo>
                        <a:pt x="27052" y="30852"/>
                        <a:pt x="28469" y="28816"/>
                        <a:pt x="28766" y="26601"/>
                      </a:cubicBezTo>
                      <a:cubicBezTo>
                        <a:pt x="29243" y="26886"/>
                        <a:pt x="29836" y="27037"/>
                        <a:pt x="30421" y="27037"/>
                      </a:cubicBezTo>
                      <a:cubicBezTo>
                        <a:pt x="31255" y="27037"/>
                        <a:pt x="32071" y="26730"/>
                        <a:pt x="32505" y="26066"/>
                      </a:cubicBezTo>
                      <a:cubicBezTo>
                        <a:pt x="33231" y="24935"/>
                        <a:pt x="33315" y="23506"/>
                        <a:pt x="33315" y="22149"/>
                      </a:cubicBezTo>
                      <a:cubicBezTo>
                        <a:pt x="33338" y="16422"/>
                        <a:pt x="32291" y="10647"/>
                        <a:pt x="29790" y="5527"/>
                      </a:cubicBezTo>
                      <a:cubicBezTo>
                        <a:pt x="29076" y="4051"/>
                        <a:pt x="28231" y="2610"/>
                        <a:pt x="26992" y="1539"/>
                      </a:cubicBezTo>
                      <a:cubicBezTo>
                        <a:pt x="26278" y="908"/>
                        <a:pt x="25421" y="420"/>
                        <a:pt x="24504" y="182"/>
                      </a:cubicBezTo>
                      <a:cubicBezTo>
                        <a:pt x="24081" y="66"/>
                        <a:pt x="23643" y="1"/>
                        <a:pt x="23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0"/>
                <p:cNvSpPr/>
                <p:nvPr/>
              </p:nvSpPr>
              <p:spPr>
                <a:xfrm>
                  <a:off x="7141650" y="2473050"/>
                  <a:ext cx="584925" cy="852400"/>
                </a:xfrm>
                <a:custGeom>
                  <a:avLst/>
                  <a:gdLst/>
                  <a:ahLst/>
                  <a:cxnLst/>
                  <a:rect l="l" t="t" r="r" b="b"/>
                  <a:pathLst>
                    <a:path w="23397" h="34096" extrusionOk="0">
                      <a:moveTo>
                        <a:pt x="14562" y="1"/>
                      </a:moveTo>
                      <a:lnTo>
                        <a:pt x="14562" y="1"/>
                      </a:lnTo>
                      <a:cubicBezTo>
                        <a:pt x="15336" y="513"/>
                        <a:pt x="16026" y="1156"/>
                        <a:pt x="16610" y="1882"/>
                      </a:cubicBezTo>
                      <a:cubicBezTo>
                        <a:pt x="17920" y="3525"/>
                        <a:pt x="18693" y="5513"/>
                        <a:pt x="19325" y="7513"/>
                      </a:cubicBezTo>
                      <a:cubicBezTo>
                        <a:pt x="20360" y="10728"/>
                        <a:pt x="21075" y="14026"/>
                        <a:pt x="21456" y="17384"/>
                      </a:cubicBezTo>
                      <a:cubicBezTo>
                        <a:pt x="21611" y="18598"/>
                        <a:pt x="21694" y="19848"/>
                        <a:pt x="21408" y="21051"/>
                      </a:cubicBezTo>
                      <a:cubicBezTo>
                        <a:pt x="21134" y="22265"/>
                        <a:pt x="20432" y="23301"/>
                        <a:pt x="19313" y="23825"/>
                      </a:cubicBezTo>
                      <a:cubicBezTo>
                        <a:pt x="18253" y="19598"/>
                        <a:pt x="16038" y="15788"/>
                        <a:pt x="13193" y="12478"/>
                      </a:cubicBezTo>
                      <a:lnTo>
                        <a:pt x="13193" y="12478"/>
                      </a:lnTo>
                      <a:cubicBezTo>
                        <a:pt x="14241" y="14371"/>
                        <a:pt x="15300" y="16288"/>
                        <a:pt x="15931" y="18372"/>
                      </a:cubicBezTo>
                      <a:cubicBezTo>
                        <a:pt x="16574" y="20456"/>
                        <a:pt x="16753" y="22742"/>
                        <a:pt x="16050" y="24789"/>
                      </a:cubicBezTo>
                      <a:cubicBezTo>
                        <a:pt x="15360" y="26849"/>
                        <a:pt x="13645" y="28635"/>
                        <a:pt x="11514" y="29052"/>
                      </a:cubicBezTo>
                      <a:cubicBezTo>
                        <a:pt x="11174" y="29118"/>
                        <a:pt x="10834" y="29150"/>
                        <a:pt x="10496" y="29150"/>
                      </a:cubicBezTo>
                      <a:cubicBezTo>
                        <a:pt x="8285" y="29150"/>
                        <a:pt x="6145" y="27811"/>
                        <a:pt x="4596" y="26159"/>
                      </a:cubicBezTo>
                      <a:cubicBezTo>
                        <a:pt x="2811" y="24242"/>
                        <a:pt x="1513" y="22456"/>
                        <a:pt x="1" y="19789"/>
                      </a:cubicBezTo>
                      <a:lnTo>
                        <a:pt x="1" y="19789"/>
                      </a:lnTo>
                      <a:cubicBezTo>
                        <a:pt x="906" y="23587"/>
                        <a:pt x="2989" y="27385"/>
                        <a:pt x="5918" y="29957"/>
                      </a:cubicBezTo>
                      <a:cubicBezTo>
                        <a:pt x="5418" y="30981"/>
                        <a:pt x="4311" y="31647"/>
                        <a:pt x="3168" y="31814"/>
                      </a:cubicBezTo>
                      <a:cubicBezTo>
                        <a:pt x="2941" y="31848"/>
                        <a:pt x="2713" y="31865"/>
                        <a:pt x="2485" y="31865"/>
                      </a:cubicBezTo>
                      <a:cubicBezTo>
                        <a:pt x="1684" y="31865"/>
                        <a:pt x="885" y="31665"/>
                        <a:pt x="144" y="31350"/>
                      </a:cubicBezTo>
                      <a:lnTo>
                        <a:pt x="144" y="31350"/>
                      </a:lnTo>
                      <a:cubicBezTo>
                        <a:pt x="477" y="31624"/>
                        <a:pt x="810" y="31897"/>
                        <a:pt x="1144" y="32159"/>
                      </a:cubicBezTo>
                      <a:cubicBezTo>
                        <a:pt x="2287" y="33064"/>
                        <a:pt x="3549" y="33933"/>
                        <a:pt x="5013" y="34076"/>
                      </a:cubicBezTo>
                      <a:cubicBezTo>
                        <a:pt x="5134" y="34089"/>
                        <a:pt x="5257" y="34095"/>
                        <a:pt x="5380" y="34095"/>
                      </a:cubicBezTo>
                      <a:cubicBezTo>
                        <a:pt x="6732" y="34095"/>
                        <a:pt x="8149" y="33325"/>
                        <a:pt x="8454" y="32005"/>
                      </a:cubicBezTo>
                      <a:cubicBezTo>
                        <a:pt x="9392" y="32438"/>
                        <a:pt x="10471" y="32654"/>
                        <a:pt x="11554" y="32654"/>
                      </a:cubicBezTo>
                      <a:cubicBezTo>
                        <a:pt x="12823" y="32654"/>
                        <a:pt x="14098" y="32357"/>
                        <a:pt x="15157" y="31766"/>
                      </a:cubicBezTo>
                      <a:cubicBezTo>
                        <a:pt x="17110" y="30683"/>
                        <a:pt x="18527" y="28647"/>
                        <a:pt x="18824" y="26432"/>
                      </a:cubicBezTo>
                      <a:cubicBezTo>
                        <a:pt x="19301" y="26717"/>
                        <a:pt x="19894" y="26868"/>
                        <a:pt x="20479" y="26868"/>
                      </a:cubicBezTo>
                      <a:cubicBezTo>
                        <a:pt x="21313" y="26868"/>
                        <a:pt x="22129" y="26561"/>
                        <a:pt x="22563" y="25897"/>
                      </a:cubicBezTo>
                      <a:cubicBezTo>
                        <a:pt x="23289" y="24766"/>
                        <a:pt x="23373" y="23337"/>
                        <a:pt x="23373" y="21980"/>
                      </a:cubicBezTo>
                      <a:cubicBezTo>
                        <a:pt x="23396" y="16253"/>
                        <a:pt x="22349" y="10478"/>
                        <a:pt x="19848" y="5335"/>
                      </a:cubicBezTo>
                      <a:cubicBezTo>
                        <a:pt x="19134" y="3870"/>
                        <a:pt x="18289" y="2418"/>
                        <a:pt x="17050" y="1346"/>
                      </a:cubicBezTo>
                      <a:cubicBezTo>
                        <a:pt x="16336" y="727"/>
                        <a:pt x="15479" y="239"/>
                        <a:pt x="14562"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0"/>
                <p:cNvSpPr/>
                <p:nvPr/>
              </p:nvSpPr>
              <p:spPr>
                <a:xfrm>
                  <a:off x="7044025" y="2764750"/>
                  <a:ext cx="82175" cy="178325"/>
                </a:xfrm>
                <a:custGeom>
                  <a:avLst/>
                  <a:gdLst/>
                  <a:ahLst/>
                  <a:cxnLst/>
                  <a:rect l="l" t="t" r="r" b="b"/>
                  <a:pathLst>
                    <a:path w="3287" h="7133" extrusionOk="0">
                      <a:moveTo>
                        <a:pt x="417" y="1"/>
                      </a:moveTo>
                      <a:lnTo>
                        <a:pt x="417" y="1"/>
                      </a:lnTo>
                      <a:cubicBezTo>
                        <a:pt x="0" y="2584"/>
                        <a:pt x="1239" y="5478"/>
                        <a:pt x="3287" y="7133"/>
                      </a:cubicBezTo>
                      <a:cubicBezTo>
                        <a:pt x="1846" y="4989"/>
                        <a:pt x="870" y="2549"/>
                        <a:pt x="417"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0"/>
                <p:cNvSpPr/>
                <p:nvPr/>
              </p:nvSpPr>
              <p:spPr>
                <a:xfrm>
                  <a:off x="7389000" y="2587650"/>
                  <a:ext cx="76225" cy="164925"/>
                </a:xfrm>
                <a:custGeom>
                  <a:avLst/>
                  <a:gdLst/>
                  <a:ahLst/>
                  <a:cxnLst/>
                  <a:rect l="l" t="t" r="r" b="b"/>
                  <a:pathLst>
                    <a:path w="3049" h="6597" extrusionOk="0">
                      <a:moveTo>
                        <a:pt x="1" y="1"/>
                      </a:moveTo>
                      <a:cubicBezTo>
                        <a:pt x="1263" y="2048"/>
                        <a:pt x="2263" y="4275"/>
                        <a:pt x="2918" y="6597"/>
                      </a:cubicBezTo>
                      <a:cubicBezTo>
                        <a:pt x="3049" y="4061"/>
                        <a:pt x="2013" y="1536"/>
                        <a:pt x="1"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0"/>
                <p:cNvSpPr/>
                <p:nvPr/>
              </p:nvSpPr>
              <p:spPr>
                <a:xfrm>
                  <a:off x="7093125" y="2669375"/>
                  <a:ext cx="122675" cy="198575"/>
                </a:xfrm>
                <a:custGeom>
                  <a:avLst/>
                  <a:gdLst/>
                  <a:ahLst/>
                  <a:cxnLst/>
                  <a:rect l="l" t="t" r="r" b="b"/>
                  <a:pathLst>
                    <a:path w="4907" h="7943" extrusionOk="0">
                      <a:moveTo>
                        <a:pt x="1923" y="0"/>
                      </a:moveTo>
                      <a:cubicBezTo>
                        <a:pt x="1858" y="0"/>
                        <a:pt x="1792" y="6"/>
                        <a:pt x="1727" y="18"/>
                      </a:cubicBezTo>
                      <a:cubicBezTo>
                        <a:pt x="596" y="232"/>
                        <a:pt x="1" y="2173"/>
                        <a:pt x="406" y="4351"/>
                      </a:cubicBezTo>
                      <a:cubicBezTo>
                        <a:pt x="786" y="6399"/>
                        <a:pt x="1914" y="7943"/>
                        <a:pt x="2987" y="7943"/>
                      </a:cubicBezTo>
                      <a:cubicBezTo>
                        <a:pt x="3056" y="7943"/>
                        <a:pt x="3124" y="7936"/>
                        <a:pt x="3192" y="7923"/>
                      </a:cubicBezTo>
                      <a:cubicBezTo>
                        <a:pt x="4323" y="7709"/>
                        <a:pt x="4906" y="5780"/>
                        <a:pt x="4502" y="3589"/>
                      </a:cubicBezTo>
                      <a:cubicBezTo>
                        <a:pt x="4120" y="1536"/>
                        <a:pt x="2998" y="0"/>
                        <a:pt x="1923"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0"/>
                <p:cNvSpPr/>
                <p:nvPr/>
              </p:nvSpPr>
              <p:spPr>
                <a:xfrm>
                  <a:off x="6925250" y="2836700"/>
                  <a:ext cx="93200" cy="150525"/>
                </a:xfrm>
                <a:custGeom>
                  <a:avLst/>
                  <a:gdLst/>
                  <a:ahLst/>
                  <a:cxnLst/>
                  <a:rect l="l" t="t" r="r" b="b"/>
                  <a:pathLst>
                    <a:path w="3728" h="6021" extrusionOk="0">
                      <a:moveTo>
                        <a:pt x="1470" y="1"/>
                      </a:moveTo>
                      <a:cubicBezTo>
                        <a:pt x="1417" y="1"/>
                        <a:pt x="1363" y="6"/>
                        <a:pt x="1311" y="16"/>
                      </a:cubicBezTo>
                      <a:cubicBezTo>
                        <a:pt x="453" y="171"/>
                        <a:pt x="1" y="1647"/>
                        <a:pt x="310" y="3302"/>
                      </a:cubicBezTo>
                      <a:cubicBezTo>
                        <a:pt x="601" y="4855"/>
                        <a:pt x="1447" y="6020"/>
                        <a:pt x="2258" y="6020"/>
                      </a:cubicBezTo>
                      <a:cubicBezTo>
                        <a:pt x="2312" y="6020"/>
                        <a:pt x="2365" y="6015"/>
                        <a:pt x="2418" y="6005"/>
                      </a:cubicBezTo>
                      <a:cubicBezTo>
                        <a:pt x="3275" y="5850"/>
                        <a:pt x="3727" y="4374"/>
                        <a:pt x="3418" y="2719"/>
                      </a:cubicBezTo>
                      <a:cubicBezTo>
                        <a:pt x="3127" y="1166"/>
                        <a:pt x="2281" y="1"/>
                        <a:pt x="1470"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0"/>
                <p:cNvSpPr/>
                <p:nvPr/>
              </p:nvSpPr>
              <p:spPr>
                <a:xfrm>
                  <a:off x="5280100" y="3541575"/>
                  <a:ext cx="701325" cy="610725"/>
                </a:xfrm>
                <a:custGeom>
                  <a:avLst/>
                  <a:gdLst/>
                  <a:ahLst/>
                  <a:cxnLst/>
                  <a:rect l="l" t="t" r="r" b="b"/>
                  <a:pathLst>
                    <a:path w="28053" h="24429" extrusionOk="0">
                      <a:moveTo>
                        <a:pt x="16365" y="1"/>
                      </a:moveTo>
                      <a:cubicBezTo>
                        <a:pt x="15179" y="1"/>
                        <a:pt x="13992" y="156"/>
                        <a:pt x="12848" y="467"/>
                      </a:cubicBezTo>
                      <a:cubicBezTo>
                        <a:pt x="9050" y="1491"/>
                        <a:pt x="5776" y="4158"/>
                        <a:pt x="3740" y="7528"/>
                      </a:cubicBezTo>
                      <a:cubicBezTo>
                        <a:pt x="3180" y="8444"/>
                        <a:pt x="2728" y="9397"/>
                        <a:pt x="2347" y="10373"/>
                      </a:cubicBezTo>
                      <a:cubicBezTo>
                        <a:pt x="1323" y="13052"/>
                        <a:pt x="918" y="15981"/>
                        <a:pt x="1084" y="18862"/>
                      </a:cubicBezTo>
                      <a:cubicBezTo>
                        <a:pt x="132" y="19720"/>
                        <a:pt x="1" y="21279"/>
                        <a:pt x="763" y="22339"/>
                      </a:cubicBezTo>
                      <a:cubicBezTo>
                        <a:pt x="1256" y="23028"/>
                        <a:pt x="2110" y="23408"/>
                        <a:pt x="2959" y="23408"/>
                      </a:cubicBezTo>
                      <a:cubicBezTo>
                        <a:pt x="3400" y="23408"/>
                        <a:pt x="3840" y="23305"/>
                        <a:pt x="4228" y="23089"/>
                      </a:cubicBezTo>
                      <a:cubicBezTo>
                        <a:pt x="6252" y="23993"/>
                        <a:pt x="8434" y="24429"/>
                        <a:pt x="10618" y="24429"/>
                      </a:cubicBezTo>
                      <a:cubicBezTo>
                        <a:pt x="14075" y="24429"/>
                        <a:pt x="17534" y="23337"/>
                        <a:pt x="20373" y="21279"/>
                      </a:cubicBezTo>
                      <a:cubicBezTo>
                        <a:pt x="23933" y="18708"/>
                        <a:pt x="26219" y="14671"/>
                        <a:pt x="26814" y="10385"/>
                      </a:cubicBezTo>
                      <a:cubicBezTo>
                        <a:pt x="26992" y="9087"/>
                        <a:pt x="27028" y="7766"/>
                        <a:pt x="26897" y="6444"/>
                      </a:cubicBezTo>
                      <a:cubicBezTo>
                        <a:pt x="27814" y="5742"/>
                        <a:pt x="28052" y="4289"/>
                        <a:pt x="27397" y="3337"/>
                      </a:cubicBezTo>
                      <a:cubicBezTo>
                        <a:pt x="26945" y="2679"/>
                        <a:pt x="26000" y="2249"/>
                        <a:pt x="25132" y="2249"/>
                      </a:cubicBezTo>
                      <a:cubicBezTo>
                        <a:pt x="24743" y="2249"/>
                        <a:pt x="24370" y="2335"/>
                        <a:pt x="24064" y="2527"/>
                      </a:cubicBezTo>
                      <a:cubicBezTo>
                        <a:pt x="21881" y="844"/>
                        <a:pt x="19127" y="1"/>
                        <a:pt x="16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0"/>
                <p:cNvSpPr/>
                <p:nvPr/>
              </p:nvSpPr>
              <p:spPr>
                <a:xfrm>
                  <a:off x="5280100" y="3800900"/>
                  <a:ext cx="670350" cy="351400"/>
                </a:xfrm>
                <a:custGeom>
                  <a:avLst/>
                  <a:gdLst/>
                  <a:ahLst/>
                  <a:cxnLst/>
                  <a:rect l="l" t="t" r="r" b="b"/>
                  <a:pathLst>
                    <a:path w="26814" h="14056" extrusionOk="0">
                      <a:moveTo>
                        <a:pt x="2347" y="0"/>
                      </a:moveTo>
                      <a:cubicBezTo>
                        <a:pt x="1323" y="2679"/>
                        <a:pt x="918" y="5608"/>
                        <a:pt x="1084" y="8489"/>
                      </a:cubicBezTo>
                      <a:cubicBezTo>
                        <a:pt x="132" y="9347"/>
                        <a:pt x="1" y="10906"/>
                        <a:pt x="763" y="11966"/>
                      </a:cubicBezTo>
                      <a:cubicBezTo>
                        <a:pt x="1256" y="12655"/>
                        <a:pt x="2110" y="13035"/>
                        <a:pt x="2959" y="13035"/>
                      </a:cubicBezTo>
                      <a:cubicBezTo>
                        <a:pt x="3400" y="13035"/>
                        <a:pt x="3840" y="12932"/>
                        <a:pt x="4228" y="12716"/>
                      </a:cubicBezTo>
                      <a:cubicBezTo>
                        <a:pt x="6252" y="13620"/>
                        <a:pt x="8434" y="14056"/>
                        <a:pt x="10618" y="14056"/>
                      </a:cubicBezTo>
                      <a:cubicBezTo>
                        <a:pt x="14075" y="14056"/>
                        <a:pt x="17534" y="12964"/>
                        <a:pt x="20373" y="10906"/>
                      </a:cubicBezTo>
                      <a:cubicBezTo>
                        <a:pt x="23933" y="8335"/>
                        <a:pt x="26219" y="4298"/>
                        <a:pt x="26814" y="0"/>
                      </a:cubicBezTo>
                      <a:lnTo>
                        <a:pt x="26814" y="0"/>
                      </a:lnTo>
                      <a:cubicBezTo>
                        <a:pt x="25730" y="2036"/>
                        <a:pt x="24349" y="3906"/>
                        <a:pt x="22623" y="5430"/>
                      </a:cubicBezTo>
                      <a:cubicBezTo>
                        <a:pt x="20242" y="7561"/>
                        <a:pt x="17206" y="9001"/>
                        <a:pt x="14015" y="9228"/>
                      </a:cubicBezTo>
                      <a:cubicBezTo>
                        <a:pt x="13731" y="9248"/>
                        <a:pt x="13447" y="9258"/>
                        <a:pt x="13163" y="9258"/>
                      </a:cubicBezTo>
                      <a:cubicBezTo>
                        <a:pt x="10254" y="9258"/>
                        <a:pt x="7322" y="8208"/>
                        <a:pt x="5240" y="6180"/>
                      </a:cubicBezTo>
                      <a:cubicBezTo>
                        <a:pt x="3573" y="4560"/>
                        <a:pt x="2513" y="2310"/>
                        <a:pt x="2347"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0"/>
                <p:cNvSpPr/>
                <p:nvPr/>
              </p:nvSpPr>
              <p:spPr>
                <a:xfrm>
                  <a:off x="5409625" y="3712325"/>
                  <a:ext cx="74250" cy="71125"/>
                </a:xfrm>
                <a:custGeom>
                  <a:avLst/>
                  <a:gdLst/>
                  <a:ahLst/>
                  <a:cxnLst/>
                  <a:rect l="l" t="t" r="r" b="b"/>
                  <a:pathLst>
                    <a:path w="2970" h="2845" extrusionOk="0">
                      <a:moveTo>
                        <a:pt x="1370" y="1"/>
                      </a:moveTo>
                      <a:cubicBezTo>
                        <a:pt x="655" y="1"/>
                        <a:pt x="0" y="703"/>
                        <a:pt x="356" y="1793"/>
                      </a:cubicBezTo>
                      <a:cubicBezTo>
                        <a:pt x="601" y="2525"/>
                        <a:pt x="1110" y="2844"/>
                        <a:pt x="1593" y="2844"/>
                      </a:cubicBezTo>
                      <a:cubicBezTo>
                        <a:pt x="2311" y="2844"/>
                        <a:pt x="2970" y="2139"/>
                        <a:pt x="2607" y="1043"/>
                      </a:cubicBezTo>
                      <a:cubicBezTo>
                        <a:pt x="2358" y="316"/>
                        <a:pt x="1851" y="1"/>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0"/>
                <p:cNvSpPr/>
                <p:nvPr/>
              </p:nvSpPr>
              <p:spPr>
                <a:xfrm>
                  <a:off x="5376275" y="3766207"/>
                  <a:ext cx="43425" cy="41575"/>
                </a:xfrm>
                <a:custGeom>
                  <a:avLst/>
                  <a:gdLst/>
                  <a:ahLst/>
                  <a:cxnLst/>
                  <a:rect l="l" t="t" r="r" b="b"/>
                  <a:pathLst>
                    <a:path w="1737" h="1663" extrusionOk="0">
                      <a:moveTo>
                        <a:pt x="800" y="1"/>
                      </a:moveTo>
                      <a:cubicBezTo>
                        <a:pt x="382" y="1"/>
                        <a:pt x="1" y="409"/>
                        <a:pt x="214" y="1041"/>
                      </a:cubicBezTo>
                      <a:cubicBezTo>
                        <a:pt x="358" y="1474"/>
                        <a:pt x="658" y="1662"/>
                        <a:pt x="940" y="1662"/>
                      </a:cubicBezTo>
                      <a:cubicBezTo>
                        <a:pt x="1357" y="1662"/>
                        <a:pt x="1737" y="1252"/>
                        <a:pt x="1524" y="613"/>
                      </a:cubicBezTo>
                      <a:cubicBezTo>
                        <a:pt x="1380" y="186"/>
                        <a:pt x="1082" y="1"/>
                        <a:pt x="8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0"/>
                <p:cNvSpPr/>
                <p:nvPr/>
              </p:nvSpPr>
              <p:spPr>
                <a:xfrm>
                  <a:off x="5424175" y="3804107"/>
                  <a:ext cx="29775" cy="28575"/>
                </a:xfrm>
                <a:custGeom>
                  <a:avLst/>
                  <a:gdLst/>
                  <a:ahLst/>
                  <a:cxnLst/>
                  <a:rect l="l" t="t" r="r" b="b"/>
                  <a:pathLst>
                    <a:path w="1191" h="1143" extrusionOk="0">
                      <a:moveTo>
                        <a:pt x="556" y="0"/>
                      </a:moveTo>
                      <a:cubicBezTo>
                        <a:pt x="268" y="0"/>
                        <a:pt x="1" y="281"/>
                        <a:pt x="143" y="716"/>
                      </a:cubicBezTo>
                      <a:cubicBezTo>
                        <a:pt x="244" y="1014"/>
                        <a:pt x="449" y="1143"/>
                        <a:pt x="643" y="1143"/>
                      </a:cubicBezTo>
                      <a:cubicBezTo>
                        <a:pt x="930" y="1143"/>
                        <a:pt x="1191" y="859"/>
                        <a:pt x="1048" y="418"/>
                      </a:cubicBezTo>
                      <a:cubicBezTo>
                        <a:pt x="953" y="127"/>
                        <a:pt x="750" y="0"/>
                        <a:pt x="5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0"/>
                <p:cNvSpPr/>
                <p:nvPr/>
              </p:nvSpPr>
              <p:spPr>
                <a:xfrm>
                  <a:off x="5423950" y="3892782"/>
                  <a:ext cx="36250" cy="34875"/>
                </a:xfrm>
                <a:custGeom>
                  <a:avLst/>
                  <a:gdLst/>
                  <a:ahLst/>
                  <a:cxnLst/>
                  <a:rect l="l" t="t" r="r" b="b"/>
                  <a:pathLst>
                    <a:path w="1450" h="1395" extrusionOk="0">
                      <a:moveTo>
                        <a:pt x="671" y="1"/>
                      </a:moveTo>
                      <a:cubicBezTo>
                        <a:pt x="323" y="1"/>
                        <a:pt x="1" y="345"/>
                        <a:pt x="164" y="872"/>
                      </a:cubicBezTo>
                      <a:cubicBezTo>
                        <a:pt x="284" y="1237"/>
                        <a:pt x="536" y="1394"/>
                        <a:pt x="774" y="1394"/>
                      </a:cubicBezTo>
                      <a:cubicBezTo>
                        <a:pt x="1126" y="1394"/>
                        <a:pt x="1449" y="1048"/>
                        <a:pt x="1272" y="515"/>
                      </a:cubicBezTo>
                      <a:cubicBezTo>
                        <a:pt x="1152" y="156"/>
                        <a:pt x="906" y="1"/>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0"/>
                <p:cNvSpPr/>
                <p:nvPr/>
              </p:nvSpPr>
              <p:spPr>
                <a:xfrm>
                  <a:off x="4934225" y="3439350"/>
                  <a:ext cx="134875" cy="87425"/>
                </a:xfrm>
                <a:custGeom>
                  <a:avLst/>
                  <a:gdLst/>
                  <a:ahLst/>
                  <a:cxnLst/>
                  <a:rect l="l" t="t" r="r" b="b"/>
                  <a:pathLst>
                    <a:path w="5395" h="3497" extrusionOk="0">
                      <a:moveTo>
                        <a:pt x="2593" y="0"/>
                      </a:moveTo>
                      <a:cubicBezTo>
                        <a:pt x="2109" y="0"/>
                        <a:pt x="1617" y="207"/>
                        <a:pt x="1239" y="520"/>
                      </a:cubicBezTo>
                      <a:cubicBezTo>
                        <a:pt x="751" y="901"/>
                        <a:pt x="358" y="1437"/>
                        <a:pt x="1" y="1961"/>
                      </a:cubicBezTo>
                      <a:cubicBezTo>
                        <a:pt x="300" y="2237"/>
                        <a:pt x="718" y="2385"/>
                        <a:pt x="1130" y="2385"/>
                      </a:cubicBezTo>
                      <a:cubicBezTo>
                        <a:pt x="1358" y="2385"/>
                        <a:pt x="1584" y="2340"/>
                        <a:pt x="1787" y="2247"/>
                      </a:cubicBezTo>
                      <a:cubicBezTo>
                        <a:pt x="1692" y="1758"/>
                        <a:pt x="2049" y="1246"/>
                        <a:pt x="2525" y="1056"/>
                      </a:cubicBezTo>
                      <a:cubicBezTo>
                        <a:pt x="2653" y="996"/>
                        <a:pt x="2800" y="964"/>
                        <a:pt x="2949" y="964"/>
                      </a:cubicBezTo>
                      <a:cubicBezTo>
                        <a:pt x="3035" y="964"/>
                        <a:pt x="3121" y="975"/>
                        <a:pt x="3204" y="996"/>
                      </a:cubicBezTo>
                      <a:cubicBezTo>
                        <a:pt x="3478" y="1068"/>
                        <a:pt x="3680" y="1294"/>
                        <a:pt x="3859" y="1496"/>
                      </a:cubicBezTo>
                      <a:cubicBezTo>
                        <a:pt x="4371" y="2092"/>
                        <a:pt x="4775" y="2735"/>
                        <a:pt x="4966" y="3497"/>
                      </a:cubicBezTo>
                      <a:cubicBezTo>
                        <a:pt x="5109" y="3449"/>
                        <a:pt x="5252" y="3389"/>
                        <a:pt x="5394" y="3330"/>
                      </a:cubicBezTo>
                      <a:cubicBezTo>
                        <a:pt x="5037" y="2735"/>
                        <a:pt x="4740" y="2068"/>
                        <a:pt x="4430" y="1461"/>
                      </a:cubicBezTo>
                      <a:cubicBezTo>
                        <a:pt x="4144" y="830"/>
                        <a:pt x="3668" y="234"/>
                        <a:pt x="3013" y="56"/>
                      </a:cubicBezTo>
                      <a:cubicBezTo>
                        <a:pt x="2876" y="18"/>
                        <a:pt x="2735" y="0"/>
                        <a:pt x="2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0"/>
                <p:cNvSpPr/>
                <p:nvPr/>
              </p:nvSpPr>
              <p:spPr>
                <a:xfrm>
                  <a:off x="4843750" y="3482175"/>
                  <a:ext cx="329825" cy="508675"/>
                </a:xfrm>
                <a:custGeom>
                  <a:avLst/>
                  <a:gdLst/>
                  <a:ahLst/>
                  <a:cxnLst/>
                  <a:rect l="l" t="t" r="r" b="b"/>
                  <a:pathLst>
                    <a:path w="13193" h="20347" extrusionOk="0">
                      <a:moveTo>
                        <a:pt x="10316" y="1"/>
                      </a:moveTo>
                      <a:cubicBezTo>
                        <a:pt x="9949" y="1"/>
                        <a:pt x="9578" y="136"/>
                        <a:pt x="9287" y="343"/>
                      </a:cubicBezTo>
                      <a:cubicBezTo>
                        <a:pt x="8942" y="581"/>
                        <a:pt x="8704" y="914"/>
                        <a:pt x="8644" y="1319"/>
                      </a:cubicBezTo>
                      <a:cubicBezTo>
                        <a:pt x="8555" y="1307"/>
                        <a:pt x="8466" y="1300"/>
                        <a:pt x="8379" y="1300"/>
                      </a:cubicBezTo>
                      <a:cubicBezTo>
                        <a:pt x="7085" y="1300"/>
                        <a:pt x="6061" y="2658"/>
                        <a:pt x="5894" y="3974"/>
                      </a:cubicBezTo>
                      <a:cubicBezTo>
                        <a:pt x="5715" y="5379"/>
                        <a:pt x="6192" y="6772"/>
                        <a:pt x="6346" y="8177"/>
                      </a:cubicBezTo>
                      <a:cubicBezTo>
                        <a:pt x="6799" y="11916"/>
                        <a:pt x="4858" y="15845"/>
                        <a:pt x="1620" y="17786"/>
                      </a:cubicBezTo>
                      <a:cubicBezTo>
                        <a:pt x="1227" y="18000"/>
                        <a:pt x="822" y="18214"/>
                        <a:pt x="512" y="18524"/>
                      </a:cubicBezTo>
                      <a:cubicBezTo>
                        <a:pt x="203" y="18833"/>
                        <a:pt x="0" y="19298"/>
                        <a:pt x="96" y="19726"/>
                      </a:cubicBezTo>
                      <a:cubicBezTo>
                        <a:pt x="143" y="19905"/>
                        <a:pt x="250" y="20072"/>
                        <a:pt x="393" y="20179"/>
                      </a:cubicBezTo>
                      <a:cubicBezTo>
                        <a:pt x="546" y="20288"/>
                        <a:pt x="709" y="20347"/>
                        <a:pt x="872" y="20347"/>
                      </a:cubicBezTo>
                      <a:cubicBezTo>
                        <a:pt x="887" y="20347"/>
                        <a:pt x="902" y="20346"/>
                        <a:pt x="917" y="20345"/>
                      </a:cubicBezTo>
                      <a:lnTo>
                        <a:pt x="953" y="20345"/>
                      </a:lnTo>
                      <a:cubicBezTo>
                        <a:pt x="989" y="20322"/>
                        <a:pt x="1048" y="20310"/>
                        <a:pt x="1108" y="20286"/>
                      </a:cubicBezTo>
                      <a:cubicBezTo>
                        <a:pt x="4346" y="18619"/>
                        <a:pt x="8275" y="17214"/>
                        <a:pt x="10252" y="14178"/>
                      </a:cubicBezTo>
                      <a:cubicBezTo>
                        <a:pt x="12240" y="11142"/>
                        <a:pt x="13193" y="7451"/>
                        <a:pt x="12954" y="3832"/>
                      </a:cubicBezTo>
                      <a:cubicBezTo>
                        <a:pt x="12895" y="2998"/>
                        <a:pt x="12764" y="2153"/>
                        <a:pt x="12383" y="1426"/>
                      </a:cubicBezTo>
                      <a:cubicBezTo>
                        <a:pt x="11978" y="700"/>
                        <a:pt x="11276" y="81"/>
                        <a:pt x="10478" y="10"/>
                      </a:cubicBezTo>
                      <a:cubicBezTo>
                        <a:pt x="10424" y="3"/>
                        <a:pt x="10370" y="1"/>
                        <a:pt x="10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0"/>
                <p:cNvSpPr/>
                <p:nvPr/>
              </p:nvSpPr>
              <p:spPr>
                <a:xfrm>
                  <a:off x="4853575" y="3482150"/>
                  <a:ext cx="320000" cy="508700"/>
                </a:xfrm>
                <a:custGeom>
                  <a:avLst/>
                  <a:gdLst/>
                  <a:ahLst/>
                  <a:cxnLst/>
                  <a:rect l="l" t="t" r="r" b="b"/>
                  <a:pathLst>
                    <a:path w="12800" h="20348" extrusionOk="0">
                      <a:moveTo>
                        <a:pt x="9877" y="1"/>
                      </a:moveTo>
                      <a:cubicBezTo>
                        <a:pt x="9517" y="1"/>
                        <a:pt x="9157" y="127"/>
                        <a:pt x="8859" y="332"/>
                      </a:cubicBezTo>
                      <a:cubicBezTo>
                        <a:pt x="9275" y="415"/>
                        <a:pt x="9680" y="665"/>
                        <a:pt x="9930" y="987"/>
                      </a:cubicBezTo>
                      <a:cubicBezTo>
                        <a:pt x="10406" y="1606"/>
                        <a:pt x="10525" y="2404"/>
                        <a:pt x="10573" y="3166"/>
                      </a:cubicBezTo>
                      <a:cubicBezTo>
                        <a:pt x="11002" y="9524"/>
                        <a:pt x="7561" y="15977"/>
                        <a:pt x="2060" y="19180"/>
                      </a:cubicBezTo>
                      <a:cubicBezTo>
                        <a:pt x="1405" y="19573"/>
                        <a:pt x="715" y="19894"/>
                        <a:pt x="0" y="20180"/>
                      </a:cubicBezTo>
                      <a:cubicBezTo>
                        <a:pt x="153" y="20289"/>
                        <a:pt x="316" y="20348"/>
                        <a:pt x="479" y="20348"/>
                      </a:cubicBezTo>
                      <a:cubicBezTo>
                        <a:pt x="494" y="20348"/>
                        <a:pt x="509" y="20347"/>
                        <a:pt x="524" y="20346"/>
                      </a:cubicBezTo>
                      <a:lnTo>
                        <a:pt x="560" y="20346"/>
                      </a:lnTo>
                      <a:cubicBezTo>
                        <a:pt x="596" y="20323"/>
                        <a:pt x="655" y="20311"/>
                        <a:pt x="715" y="20287"/>
                      </a:cubicBezTo>
                      <a:cubicBezTo>
                        <a:pt x="3953" y="18620"/>
                        <a:pt x="7882" y="17215"/>
                        <a:pt x="9859" y="14179"/>
                      </a:cubicBezTo>
                      <a:cubicBezTo>
                        <a:pt x="11847" y="11143"/>
                        <a:pt x="12800" y="7452"/>
                        <a:pt x="12561" y="3833"/>
                      </a:cubicBezTo>
                      <a:cubicBezTo>
                        <a:pt x="12502" y="2999"/>
                        <a:pt x="12371" y="2154"/>
                        <a:pt x="11990" y="1427"/>
                      </a:cubicBezTo>
                      <a:cubicBezTo>
                        <a:pt x="11585" y="701"/>
                        <a:pt x="10883" y="82"/>
                        <a:pt x="10049" y="11"/>
                      </a:cubicBezTo>
                      <a:cubicBezTo>
                        <a:pt x="9992" y="4"/>
                        <a:pt x="9935" y="1"/>
                        <a:pt x="9877"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0"/>
                <p:cNvSpPr/>
                <p:nvPr/>
              </p:nvSpPr>
              <p:spPr>
                <a:xfrm>
                  <a:off x="5006875" y="3549350"/>
                  <a:ext cx="62825" cy="115275"/>
                </a:xfrm>
                <a:custGeom>
                  <a:avLst/>
                  <a:gdLst/>
                  <a:ahLst/>
                  <a:cxnLst/>
                  <a:rect l="l" t="t" r="r" b="b"/>
                  <a:pathLst>
                    <a:path w="2513" h="4611" extrusionOk="0">
                      <a:moveTo>
                        <a:pt x="1165" y="1"/>
                      </a:moveTo>
                      <a:cubicBezTo>
                        <a:pt x="1154" y="1"/>
                        <a:pt x="1142" y="1"/>
                        <a:pt x="1131" y="2"/>
                      </a:cubicBezTo>
                      <a:cubicBezTo>
                        <a:pt x="476" y="37"/>
                        <a:pt x="0" y="1097"/>
                        <a:pt x="60" y="2371"/>
                      </a:cubicBezTo>
                      <a:cubicBezTo>
                        <a:pt x="130" y="3623"/>
                        <a:pt x="694" y="4610"/>
                        <a:pt x="1335" y="4610"/>
                      </a:cubicBezTo>
                      <a:cubicBezTo>
                        <a:pt x="1347" y="4610"/>
                        <a:pt x="1358" y="4610"/>
                        <a:pt x="1369" y="4609"/>
                      </a:cubicBezTo>
                      <a:cubicBezTo>
                        <a:pt x="2036" y="4574"/>
                        <a:pt x="2512" y="3514"/>
                        <a:pt x="2441" y="2240"/>
                      </a:cubicBezTo>
                      <a:cubicBezTo>
                        <a:pt x="2371" y="999"/>
                        <a:pt x="1806" y="1"/>
                        <a:pt x="1165"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0"/>
                <p:cNvSpPr/>
                <p:nvPr/>
              </p:nvSpPr>
              <p:spPr>
                <a:xfrm>
                  <a:off x="6771675" y="3988425"/>
                  <a:ext cx="100925" cy="118000"/>
                </a:xfrm>
                <a:custGeom>
                  <a:avLst/>
                  <a:gdLst/>
                  <a:ahLst/>
                  <a:cxnLst/>
                  <a:rect l="l" t="t" r="r" b="b"/>
                  <a:pathLst>
                    <a:path w="4037" h="4720" extrusionOk="0">
                      <a:moveTo>
                        <a:pt x="476" y="0"/>
                      </a:moveTo>
                      <a:cubicBezTo>
                        <a:pt x="417" y="691"/>
                        <a:pt x="274" y="1417"/>
                        <a:pt x="131" y="2084"/>
                      </a:cubicBezTo>
                      <a:cubicBezTo>
                        <a:pt x="0" y="2751"/>
                        <a:pt x="24" y="3513"/>
                        <a:pt x="465" y="4048"/>
                      </a:cubicBezTo>
                      <a:cubicBezTo>
                        <a:pt x="839" y="4511"/>
                        <a:pt x="1438" y="4719"/>
                        <a:pt x="2035" y="4719"/>
                      </a:cubicBezTo>
                      <a:cubicBezTo>
                        <a:pt x="2083" y="4719"/>
                        <a:pt x="2131" y="4718"/>
                        <a:pt x="2179" y="4715"/>
                      </a:cubicBezTo>
                      <a:cubicBezTo>
                        <a:pt x="2810" y="4691"/>
                        <a:pt x="3441" y="4489"/>
                        <a:pt x="4036" y="4275"/>
                      </a:cubicBezTo>
                      <a:cubicBezTo>
                        <a:pt x="3905" y="3644"/>
                        <a:pt x="3382" y="3108"/>
                        <a:pt x="2751" y="2989"/>
                      </a:cubicBezTo>
                      <a:cubicBezTo>
                        <a:pt x="2588" y="3363"/>
                        <a:pt x="2170" y="3559"/>
                        <a:pt x="1758" y="3559"/>
                      </a:cubicBezTo>
                      <a:cubicBezTo>
                        <a:pt x="1659" y="3559"/>
                        <a:pt x="1560" y="3548"/>
                        <a:pt x="1465" y="3524"/>
                      </a:cubicBezTo>
                      <a:cubicBezTo>
                        <a:pt x="1227" y="3465"/>
                        <a:pt x="1012" y="3346"/>
                        <a:pt x="869" y="3167"/>
                      </a:cubicBezTo>
                      <a:cubicBezTo>
                        <a:pt x="703" y="2953"/>
                        <a:pt x="655" y="2667"/>
                        <a:pt x="643" y="2381"/>
                      </a:cubicBezTo>
                      <a:cubicBezTo>
                        <a:pt x="596" y="1608"/>
                        <a:pt x="643" y="846"/>
                        <a:pt x="929" y="119"/>
                      </a:cubicBezTo>
                      <a:cubicBezTo>
                        <a:pt x="774" y="72"/>
                        <a:pt x="631" y="48"/>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0"/>
                <p:cNvSpPr/>
                <p:nvPr/>
              </p:nvSpPr>
              <p:spPr>
                <a:xfrm>
                  <a:off x="6710050" y="3701950"/>
                  <a:ext cx="522700" cy="311700"/>
                </a:xfrm>
                <a:custGeom>
                  <a:avLst/>
                  <a:gdLst/>
                  <a:ahLst/>
                  <a:cxnLst/>
                  <a:rect l="l" t="t" r="r" b="b"/>
                  <a:pathLst>
                    <a:path w="20908" h="12468" extrusionOk="0">
                      <a:moveTo>
                        <a:pt x="12836" y="0"/>
                      </a:moveTo>
                      <a:cubicBezTo>
                        <a:pt x="11633" y="0"/>
                        <a:pt x="10458" y="156"/>
                        <a:pt x="9347" y="577"/>
                      </a:cubicBezTo>
                      <a:cubicBezTo>
                        <a:pt x="5954" y="1875"/>
                        <a:pt x="3001" y="4304"/>
                        <a:pt x="1072" y="7363"/>
                      </a:cubicBezTo>
                      <a:cubicBezTo>
                        <a:pt x="620" y="8066"/>
                        <a:pt x="215" y="8828"/>
                        <a:pt x="120" y="9649"/>
                      </a:cubicBezTo>
                      <a:cubicBezTo>
                        <a:pt x="1" y="10459"/>
                        <a:pt x="215" y="11376"/>
                        <a:pt x="858" y="11924"/>
                      </a:cubicBezTo>
                      <a:cubicBezTo>
                        <a:pt x="1167" y="12185"/>
                        <a:pt x="1608" y="12352"/>
                        <a:pt x="2025" y="12352"/>
                      </a:cubicBezTo>
                      <a:cubicBezTo>
                        <a:pt x="2418" y="12352"/>
                        <a:pt x="2822" y="12221"/>
                        <a:pt x="3108" y="11924"/>
                      </a:cubicBezTo>
                      <a:cubicBezTo>
                        <a:pt x="3493" y="12304"/>
                        <a:pt x="3992" y="12467"/>
                        <a:pt x="4515" y="12467"/>
                      </a:cubicBezTo>
                      <a:cubicBezTo>
                        <a:pt x="5367" y="12467"/>
                        <a:pt x="6285" y="12034"/>
                        <a:pt x="6882" y="11400"/>
                      </a:cubicBezTo>
                      <a:cubicBezTo>
                        <a:pt x="7859" y="10376"/>
                        <a:pt x="8299" y="8959"/>
                        <a:pt x="8990" y="7721"/>
                      </a:cubicBezTo>
                      <a:cubicBezTo>
                        <a:pt x="10699" y="4677"/>
                        <a:pt x="14145" y="2706"/>
                        <a:pt x="17633" y="2706"/>
                      </a:cubicBezTo>
                      <a:cubicBezTo>
                        <a:pt x="17911" y="2706"/>
                        <a:pt x="18190" y="2718"/>
                        <a:pt x="18467" y="2744"/>
                      </a:cubicBezTo>
                      <a:cubicBezTo>
                        <a:pt x="18762" y="2768"/>
                        <a:pt x="19073" y="2815"/>
                        <a:pt x="19378" y="2815"/>
                      </a:cubicBezTo>
                      <a:cubicBezTo>
                        <a:pt x="19517" y="2815"/>
                        <a:pt x="19655" y="2806"/>
                        <a:pt x="19789" y="2780"/>
                      </a:cubicBezTo>
                      <a:cubicBezTo>
                        <a:pt x="20217" y="2708"/>
                        <a:pt x="20670" y="2470"/>
                        <a:pt x="20837" y="2053"/>
                      </a:cubicBezTo>
                      <a:cubicBezTo>
                        <a:pt x="20896" y="1887"/>
                        <a:pt x="20908" y="1696"/>
                        <a:pt x="20848" y="1518"/>
                      </a:cubicBezTo>
                      <a:cubicBezTo>
                        <a:pt x="20801" y="1339"/>
                        <a:pt x="20682" y="1172"/>
                        <a:pt x="20539" y="1089"/>
                      </a:cubicBezTo>
                      <a:cubicBezTo>
                        <a:pt x="20515" y="1089"/>
                        <a:pt x="20515" y="1077"/>
                        <a:pt x="20503" y="1077"/>
                      </a:cubicBezTo>
                      <a:cubicBezTo>
                        <a:pt x="20444" y="1041"/>
                        <a:pt x="20384" y="1029"/>
                        <a:pt x="20325" y="1017"/>
                      </a:cubicBezTo>
                      <a:cubicBezTo>
                        <a:pt x="17906" y="657"/>
                        <a:pt x="15310" y="0"/>
                        <a:pt x="128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0"/>
                <p:cNvSpPr/>
                <p:nvPr/>
              </p:nvSpPr>
              <p:spPr>
                <a:xfrm>
                  <a:off x="6710050" y="3701950"/>
                  <a:ext cx="521225" cy="309125"/>
                </a:xfrm>
                <a:custGeom>
                  <a:avLst/>
                  <a:gdLst/>
                  <a:ahLst/>
                  <a:cxnLst/>
                  <a:rect l="l" t="t" r="r" b="b"/>
                  <a:pathLst>
                    <a:path w="20849" h="12365" extrusionOk="0">
                      <a:moveTo>
                        <a:pt x="12836" y="0"/>
                      </a:moveTo>
                      <a:cubicBezTo>
                        <a:pt x="11633" y="0"/>
                        <a:pt x="10458" y="156"/>
                        <a:pt x="9347" y="577"/>
                      </a:cubicBezTo>
                      <a:cubicBezTo>
                        <a:pt x="5954" y="1875"/>
                        <a:pt x="3001" y="4304"/>
                        <a:pt x="1072" y="7363"/>
                      </a:cubicBezTo>
                      <a:cubicBezTo>
                        <a:pt x="620" y="8066"/>
                        <a:pt x="215" y="8828"/>
                        <a:pt x="120" y="9649"/>
                      </a:cubicBezTo>
                      <a:cubicBezTo>
                        <a:pt x="1" y="10459"/>
                        <a:pt x="215" y="11376"/>
                        <a:pt x="858" y="11935"/>
                      </a:cubicBezTo>
                      <a:cubicBezTo>
                        <a:pt x="1167" y="12197"/>
                        <a:pt x="1608" y="12364"/>
                        <a:pt x="2025" y="12364"/>
                      </a:cubicBezTo>
                      <a:cubicBezTo>
                        <a:pt x="1739" y="12055"/>
                        <a:pt x="1560" y="11626"/>
                        <a:pt x="1548" y="11209"/>
                      </a:cubicBezTo>
                      <a:cubicBezTo>
                        <a:pt x="1513" y="10435"/>
                        <a:pt x="1882" y="9721"/>
                        <a:pt x="2299" y="9066"/>
                      </a:cubicBezTo>
                      <a:cubicBezTo>
                        <a:pt x="5407" y="4126"/>
                        <a:pt x="11182" y="1034"/>
                        <a:pt x="16998" y="1034"/>
                      </a:cubicBezTo>
                      <a:cubicBezTo>
                        <a:pt x="17532" y="1034"/>
                        <a:pt x="18066" y="1060"/>
                        <a:pt x="18598" y="1113"/>
                      </a:cubicBezTo>
                      <a:cubicBezTo>
                        <a:pt x="19360" y="1196"/>
                        <a:pt x="20098" y="1327"/>
                        <a:pt x="20848" y="1518"/>
                      </a:cubicBezTo>
                      <a:cubicBezTo>
                        <a:pt x="20801" y="1339"/>
                        <a:pt x="20682" y="1172"/>
                        <a:pt x="20539" y="1089"/>
                      </a:cubicBezTo>
                      <a:cubicBezTo>
                        <a:pt x="20515" y="1089"/>
                        <a:pt x="20515" y="1077"/>
                        <a:pt x="20503" y="1077"/>
                      </a:cubicBezTo>
                      <a:cubicBezTo>
                        <a:pt x="20444" y="1041"/>
                        <a:pt x="20384" y="1029"/>
                        <a:pt x="20325" y="1017"/>
                      </a:cubicBezTo>
                      <a:cubicBezTo>
                        <a:pt x="17906" y="657"/>
                        <a:pt x="15310" y="0"/>
                        <a:pt x="12836"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0"/>
                <p:cNvSpPr/>
                <p:nvPr/>
              </p:nvSpPr>
              <p:spPr>
                <a:xfrm>
                  <a:off x="6813350" y="3887200"/>
                  <a:ext cx="90200" cy="101825"/>
                </a:xfrm>
                <a:custGeom>
                  <a:avLst/>
                  <a:gdLst/>
                  <a:ahLst/>
                  <a:cxnLst/>
                  <a:rect l="l" t="t" r="r" b="b"/>
                  <a:pathLst>
                    <a:path w="3608" h="4073" extrusionOk="0">
                      <a:moveTo>
                        <a:pt x="2662" y="1"/>
                      </a:moveTo>
                      <a:cubicBezTo>
                        <a:pt x="2101" y="1"/>
                        <a:pt x="1350" y="529"/>
                        <a:pt x="810" y="1382"/>
                      </a:cubicBezTo>
                      <a:cubicBezTo>
                        <a:pt x="107" y="2454"/>
                        <a:pt x="0" y="3621"/>
                        <a:pt x="548" y="3966"/>
                      </a:cubicBezTo>
                      <a:cubicBezTo>
                        <a:pt x="658" y="4038"/>
                        <a:pt x="788" y="4072"/>
                        <a:pt x="931" y="4072"/>
                      </a:cubicBezTo>
                      <a:cubicBezTo>
                        <a:pt x="1494" y="4072"/>
                        <a:pt x="2256" y="3535"/>
                        <a:pt x="2798" y="2680"/>
                      </a:cubicBezTo>
                      <a:cubicBezTo>
                        <a:pt x="3489" y="1620"/>
                        <a:pt x="3608" y="465"/>
                        <a:pt x="3048" y="108"/>
                      </a:cubicBezTo>
                      <a:cubicBezTo>
                        <a:pt x="2936" y="35"/>
                        <a:pt x="2805" y="1"/>
                        <a:pt x="2662"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0"/>
                <p:cNvSpPr/>
                <p:nvPr/>
              </p:nvSpPr>
              <p:spPr>
                <a:xfrm>
                  <a:off x="4849100" y="2476525"/>
                  <a:ext cx="990325" cy="898000"/>
                </a:xfrm>
                <a:custGeom>
                  <a:avLst/>
                  <a:gdLst/>
                  <a:ahLst/>
                  <a:cxnLst/>
                  <a:rect l="l" t="t" r="r" b="b"/>
                  <a:pathLst>
                    <a:path w="39613" h="35920" extrusionOk="0">
                      <a:moveTo>
                        <a:pt x="26822" y="0"/>
                      </a:moveTo>
                      <a:cubicBezTo>
                        <a:pt x="23849" y="0"/>
                        <a:pt x="20820" y="1084"/>
                        <a:pt x="18991" y="3219"/>
                      </a:cubicBezTo>
                      <a:cubicBezTo>
                        <a:pt x="17470" y="2431"/>
                        <a:pt x="15791" y="2063"/>
                        <a:pt x="14094" y="2063"/>
                      </a:cubicBezTo>
                      <a:cubicBezTo>
                        <a:pt x="13200" y="2063"/>
                        <a:pt x="12302" y="2165"/>
                        <a:pt x="11419" y="2362"/>
                      </a:cubicBezTo>
                      <a:cubicBezTo>
                        <a:pt x="8907" y="2910"/>
                        <a:pt x="6513" y="4231"/>
                        <a:pt x="4739" y="6124"/>
                      </a:cubicBezTo>
                      <a:cubicBezTo>
                        <a:pt x="1179" y="9934"/>
                        <a:pt x="1" y="15590"/>
                        <a:pt x="929" y="20709"/>
                      </a:cubicBezTo>
                      <a:cubicBezTo>
                        <a:pt x="1763" y="25246"/>
                        <a:pt x="4156" y="29532"/>
                        <a:pt x="7787" y="32389"/>
                      </a:cubicBezTo>
                      <a:cubicBezTo>
                        <a:pt x="10896" y="34853"/>
                        <a:pt x="14590" y="35920"/>
                        <a:pt x="18343" y="35920"/>
                      </a:cubicBezTo>
                      <a:cubicBezTo>
                        <a:pt x="19161" y="35920"/>
                        <a:pt x="19982" y="35869"/>
                        <a:pt x="20801" y="35771"/>
                      </a:cubicBezTo>
                      <a:cubicBezTo>
                        <a:pt x="23694" y="35426"/>
                        <a:pt x="26575" y="34473"/>
                        <a:pt x="29159" y="33080"/>
                      </a:cubicBezTo>
                      <a:cubicBezTo>
                        <a:pt x="33088" y="30961"/>
                        <a:pt x="35648" y="27246"/>
                        <a:pt x="37291" y="23174"/>
                      </a:cubicBezTo>
                      <a:cubicBezTo>
                        <a:pt x="38875" y="19221"/>
                        <a:pt x="39613" y="14828"/>
                        <a:pt x="38696" y="10661"/>
                      </a:cubicBezTo>
                      <a:cubicBezTo>
                        <a:pt x="37791" y="6493"/>
                        <a:pt x="35100" y="2612"/>
                        <a:pt x="31195" y="886"/>
                      </a:cubicBezTo>
                      <a:cubicBezTo>
                        <a:pt x="30207" y="433"/>
                        <a:pt x="29088" y="159"/>
                        <a:pt x="27945" y="52"/>
                      </a:cubicBezTo>
                      <a:cubicBezTo>
                        <a:pt x="27573" y="17"/>
                        <a:pt x="27198" y="0"/>
                        <a:pt x="268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0"/>
                <p:cNvSpPr/>
                <p:nvPr/>
              </p:nvSpPr>
              <p:spPr>
                <a:xfrm>
                  <a:off x="5134850" y="2476525"/>
                  <a:ext cx="412875" cy="179075"/>
                </a:xfrm>
                <a:custGeom>
                  <a:avLst/>
                  <a:gdLst/>
                  <a:ahLst/>
                  <a:cxnLst/>
                  <a:rect l="l" t="t" r="r" b="b"/>
                  <a:pathLst>
                    <a:path w="16515" h="7163" extrusionOk="0">
                      <a:moveTo>
                        <a:pt x="15399" y="0"/>
                      </a:moveTo>
                      <a:cubicBezTo>
                        <a:pt x="12425" y="0"/>
                        <a:pt x="9394" y="1092"/>
                        <a:pt x="7585" y="3207"/>
                      </a:cubicBezTo>
                      <a:cubicBezTo>
                        <a:pt x="6057" y="2416"/>
                        <a:pt x="4364" y="2047"/>
                        <a:pt x="2655" y="2047"/>
                      </a:cubicBezTo>
                      <a:cubicBezTo>
                        <a:pt x="1768" y="2047"/>
                        <a:pt x="876" y="2147"/>
                        <a:pt x="1" y="2338"/>
                      </a:cubicBezTo>
                      <a:cubicBezTo>
                        <a:pt x="2311" y="2779"/>
                        <a:pt x="4477" y="3969"/>
                        <a:pt x="6073" y="5708"/>
                      </a:cubicBezTo>
                      <a:cubicBezTo>
                        <a:pt x="6656" y="6355"/>
                        <a:pt x="7363" y="7162"/>
                        <a:pt x="8192" y="7162"/>
                      </a:cubicBezTo>
                      <a:cubicBezTo>
                        <a:pt x="8293" y="7162"/>
                        <a:pt x="8397" y="7150"/>
                        <a:pt x="8502" y="7124"/>
                      </a:cubicBezTo>
                      <a:cubicBezTo>
                        <a:pt x="9323" y="6934"/>
                        <a:pt x="9692" y="6005"/>
                        <a:pt x="10050" y="5243"/>
                      </a:cubicBezTo>
                      <a:cubicBezTo>
                        <a:pt x="11252" y="2660"/>
                        <a:pt x="13729" y="707"/>
                        <a:pt x="16515" y="52"/>
                      </a:cubicBezTo>
                      <a:cubicBezTo>
                        <a:pt x="16146" y="18"/>
                        <a:pt x="15773" y="0"/>
                        <a:pt x="15399"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0"/>
                <p:cNvSpPr/>
                <p:nvPr/>
              </p:nvSpPr>
              <p:spPr>
                <a:xfrm>
                  <a:off x="4947025" y="2654025"/>
                  <a:ext cx="359850" cy="612825"/>
                </a:xfrm>
                <a:custGeom>
                  <a:avLst/>
                  <a:gdLst/>
                  <a:ahLst/>
                  <a:cxnLst/>
                  <a:rect l="l" t="t" r="r" b="b"/>
                  <a:pathLst>
                    <a:path w="14394" h="24513" extrusionOk="0">
                      <a:moveTo>
                        <a:pt x="8571" y="1"/>
                      </a:moveTo>
                      <a:cubicBezTo>
                        <a:pt x="7235" y="1"/>
                        <a:pt x="5950" y="676"/>
                        <a:pt x="4918" y="1537"/>
                      </a:cubicBezTo>
                      <a:cubicBezTo>
                        <a:pt x="1132" y="4668"/>
                        <a:pt x="1" y="10347"/>
                        <a:pt x="1608" y="14991"/>
                      </a:cubicBezTo>
                      <a:cubicBezTo>
                        <a:pt x="2894" y="18705"/>
                        <a:pt x="6895" y="24218"/>
                        <a:pt x="11264" y="24504"/>
                      </a:cubicBezTo>
                      <a:cubicBezTo>
                        <a:pt x="11357" y="24510"/>
                        <a:pt x="11448" y="24513"/>
                        <a:pt x="11536" y="24513"/>
                      </a:cubicBezTo>
                      <a:cubicBezTo>
                        <a:pt x="13671" y="24513"/>
                        <a:pt x="14393" y="22742"/>
                        <a:pt x="14050" y="20729"/>
                      </a:cubicBezTo>
                      <a:cubicBezTo>
                        <a:pt x="13562" y="17836"/>
                        <a:pt x="12788" y="15288"/>
                        <a:pt x="12991" y="12300"/>
                      </a:cubicBezTo>
                      <a:cubicBezTo>
                        <a:pt x="13157" y="9907"/>
                        <a:pt x="13729" y="7490"/>
                        <a:pt x="13384" y="5108"/>
                      </a:cubicBezTo>
                      <a:cubicBezTo>
                        <a:pt x="13026" y="2715"/>
                        <a:pt x="11407" y="274"/>
                        <a:pt x="9002" y="24"/>
                      </a:cubicBezTo>
                      <a:cubicBezTo>
                        <a:pt x="8858" y="8"/>
                        <a:pt x="8714" y="1"/>
                        <a:pt x="8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0"/>
                <p:cNvSpPr/>
                <p:nvPr/>
              </p:nvSpPr>
              <p:spPr>
                <a:xfrm>
                  <a:off x="5039600" y="2777725"/>
                  <a:ext cx="187325" cy="372400"/>
                </a:xfrm>
                <a:custGeom>
                  <a:avLst/>
                  <a:gdLst/>
                  <a:ahLst/>
                  <a:cxnLst/>
                  <a:rect l="l" t="t" r="r" b="b"/>
                  <a:pathLst>
                    <a:path w="7493" h="14896" extrusionOk="0">
                      <a:moveTo>
                        <a:pt x="4248" y="1"/>
                      </a:moveTo>
                      <a:cubicBezTo>
                        <a:pt x="3575" y="1"/>
                        <a:pt x="2939" y="388"/>
                        <a:pt x="2418" y="899"/>
                      </a:cubicBezTo>
                      <a:cubicBezTo>
                        <a:pt x="525" y="2744"/>
                        <a:pt x="1" y="6173"/>
                        <a:pt x="882" y="9007"/>
                      </a:cubicBezTo>
                      <a:cubicBezTo>
                        <a:pt x="1584" y="11269"/>
                        <a:pt x="3692" y="14662"/>
                        <a:pt x="5918" y="14888"/>
                      </a:cubicBezTo>
                      <a:cubicBezTo>
                        <a:pt x="5972" y="14893"/>
                        <a:pt x="6025" y="14896"/>
                        <a:pt x="6075" y="14896"/>
                      </a:cubicBezTo>
                      <a:cubicBezTo>
                        <a:pt x="7154" y="14896"/>
                        <a:pt x="7493" y="13831"/>
                        <a:pt x="7299" y="12614"/>
                      </a:cubicBezTo>
                      <a:cubicBezTo>
                        <a:pt x="7014" y="10864"/>
                        <a:pt x="6585" y="9304"/>
                        <a:pt x="6656" y="7507"/>
                      </a:cubicBezTo>
                      <a:cubicBezTo>
                        <a:pt x="6716" y="6042"/>
                        <a:pt x="6990" y="4589"/>
                        <a:pt x="6775" y="3137"/>
                      </a:cubicBezTo>
                      <a:cubicBezTo>
                        <a:pt x="6573" y="1696"/>
                        <a:pt x="5704" y="196"/>
                        <a:pt x="4489" y="17"/>
                      </a:cubicBezTo>
                      <a:cubicBezTo>
                        <a:pt x="4408" y="6"/>
                        <a:pt x="4328" y="1"/>
                        <a:pt x="4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0"/>
                <p:cNvSpPr/>
                <p:nvPr/>
              </p:nvSpPr>
              <p:spPr>
                <a:xfrm>
                  <a:off x="5146750" y="2719800"/>
                  <a:ext cx="8375" cy="25325"/>
                </a:xfrm>
                <a:custGeom>
                  <a:avLst/>
                  <a:gdLst/>
                  <a:ahLst/>
                  <a:cxnLst/>
                  <a:rect l="l" t="t" r="r" b="b"/>
                  <a:pathLst>
                    <a:path w="335" h="1013" extrusionOk="0">
                      <a:moveTo>
                        <a:pt x="215" y="1"/>
                      </a:moveTo>
                      <a:cubicBezTo>
                        <a:pt x="144" y="1"/>
                        <a:pt x="61" y="37"/>
                        <a:pt x="61" y="120"/>
                      </a:cubicBezTo>
                      <a:cubicBezTo>
                        <a:pt x="49" y="370"/>
                        <a:pt x="25" y="608"/>
                        <a:pt x="1" y="858"/>
                      </a:cubicBezTo>
                      <a:cubicBezTo>
                        <a:pt x="1" y="930"/>
                        <a:pt x="49" y="1013"/>
                        <a:pt x="120" y="1013"/>
                      </a:cubicBezTo>
                      <a:cubicBezTo>
                        <a:pt x="203" y="1013"/>
                        <a:pt x="275" y="965"/>
                        <a:pt x="275" y="894"/>
                      </a:cubicBezTo>
                      <a:cubicBezTo>
                        <a:pt x="287" y="632"/>
                        <a:pt x="322" y="394"/>
                        <a:pt x="334" y="144"/>
                      </a:cubicBezTo>
                      <a:cubicBezTo>
                        <a:pt x="334" y="72"/>
                        <a:pt x="287"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0"/>
                <p:cNvSpPr/>
                <p:nvPr/>
              </p:nvSpPr>
              <p:spPr>
                <a:xfrm>
                  <a:off x="5174150" y="2729425"/>
                  <a:ext cx="10725" cy="17425"/>
                </a:xfrm>
                <a:custGeom>
                  <a:avLst/>
                  <a:gdLst/>
                  <a:ahLst/>
                  <a:cxnLst/>
                  <a:rect l="l" t="t" r="r" b="b"/>
                  <a:pathLst>
                    <a:path w="429" h="697" extrusionOk="0">
                      <a:moveTo>
                        <a:pt x="287" y="0"/>
                      </a:moveTo>
                      <a:cubicBezTo>
                        <a:pt x="237" y="0"/>
                        <a:pt x="182" y="29"/>
                        <a:pt x="155" y="92"/>
                      </a:cubicBezTo>
                      <a:lnTo>
                        <a:pt x="12" y="509"/>
                      </a:lnTo>
                      <a:cubicBezTo>
                        <a:pt x="0" y="533"/>
                        <a:pt x="0" y="580"/>
                        <a:pt x="12" y="604"/>
                      </a:cubicBezTo>
                      <a:cubicBezTo>
                        <a:pt x="24" y="640"/>
                        <a:pt x="60" y="664"/>
                        <a:pt x="84" y="687"/>
                      </a:cubicBezTo>
                      <a:cubicBezTo>
                        <a:pt x="98" y="693"/>
                        <a:pt x="115" y="696"/>
                        <a:pt x="132" y="696"/>
                      </a:cubicBezTo>
                      <a:cubicBezTo>
                        <a:pt x="185" y="696"/>
                        <a:pt x="244" y="667"/>
                        <a:pt x="262" y="604"/>
                      </a:cubicBezTo>
                      <a:cubicBezTo>
                        <a:pt x="310" y="473"/>
                        <a:pt x="369" y="342"/>
                        <a:pt x="417" y="187"/>
                      </a:cubicBezTo>
                      <a:cubicBezTo>
                        <a:pt x="429" y="164"/>
                        <a:pt x="429" y="128"/>
                        <a:pt x="417" y="92"/>
                      </a:cubicBezTo>
                      <a:cubicBezTo>
                        <a:pt x="393" y="56"/>
                        <a:pt x="369" y="33"/>
                        <a:pt x="334" y="9"/>
                      </a:cubicBezTo>
                      <a:cubicBezTo>
                        <a:pt x="319" y="3"/>
                        <a:pt x="303"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0"/>
                <p:cNvSpPr/>
                <p:nvPr/>
              </p:nvSpPr>
              <p:spPr>
                <a:xfrm>
                  <a:off x="5227725" y="2795050"/>
                  <a:ext cx="31275" cy="23975"/>
                </a:xfrm>
                <a:custGeom>
                  <a:avLst/>
                  <a:gdLst/>
                  <a:ahLst/>
                  <a:cxnLst/>
                  <a:rect l="l" t="t" r="r" b="b"/>
                  <a:pathLst>
                    <a:path w="1251" h="959" extrusionOk="0">
                      <a:moveTo>
                        <a:pt x="970" y="0"/>
                      </a:moveTo>
                      <a:cubicBezTo>
                        <a:pt x="908" y="0"/>
                        <a:pt x="857" y="21"/>
                        <a:pt x="798" y="51"/>
                      </a:cubicBezTo>
                      <a:cubicBezTo>
                        <a:pt x="572" y="182"/>
                        <a:pt x="334" y="337"/>
                        <a:pt x="120" y="467"/>
                      </a:cubicBezTo>
                      <a:cubicBezTo>
                        <a:pt x="60" y="491"/>
                        <a:pt x="24" y="587"/>
                        <a:pt x="12" y="646"/>
                      </a:cubicBezTo>
                      <a:cubicBezTo>
                        <a:pt x="0" y="706"/>
                        <a:pt x="24" y="789"/>
                        <a:pt x="60" y="848"/>
                      </a:cubicBezTo>
                      <a:cubicBezTo>
                        <a:pt x="96" y="908"/>
                        <a:pt x="155" y="956"/>
                        <a:pt x="239" y="956"/>
                      </a:cubicBezTo>
                      <a:cubicBezTo>
                        <a:pt x="251" y="958"/>
                        <a:pt x="264" y="959"/>
                        <a:pt x="276" y="959"/>
                      </a:cubicBezTo>
                      <a:cubicBezTo>
                        <a:pt x="332" y="959"/>
                        <a:pt x="382" y="937"/>
                        <a:pt x="441" y="908"/>
                      </a:cubicBezTo>
                      <a:cubicBezTo>
                        <a:pt x="667" y="777"/>
                        <a:pt x="905" y="634"/>
                        <a:pt x="1132" y="503"/>
                      </a:cubicBezTo>
                      <a:cubicBezTo>
                        <a:pt x="1191" y="467"/>
                        <a:pt x="1215" y="384"/>
                        <a:pt x="1227" y="313"/>
                      </a:cubicBezTo>
                      <a:cubicBezTo>
                        <a:pt x="1251" y="241"/>
                        <a:pt x="1227" y="158"/>
                        <a:pt x="1191" y="110"/>
                      </a:cubicBezTo>
                      <a:cubicBezTo>
                        <a:pt x="1143" y="51"/>
                        <a:pt x="1084" y="3"/>
                        <a:pt x="1013" y="3"/>
                      </a:cubicBezTo>
                      <a:cubicBezTo>
                        <a:pt x="998" y="1"/>
                        <a:pt x="984" y="0"/>
                        <a:pt x="9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0"/>
                <p:cNvSpPr/>
                <p:nvPr/>
              </p:nvSpPr>
              <p:spPr>
                <a:xfrm>
                  <a:off x="5240525" y="2930725"/>
                  <a:ext cx="19375" cy="13950"/>
                </a:xfrm>
                <a:custGeom>
                  <a:avLst/>
                  <a:gdLst/>
                  <a:ahLst/>
                  <a:cxnLst/>
                  <a:rect l="l" t="t" r="r" b="b"/>
                  <a:pathLst>
                    <a:path w="775" h="558" extrusionOk="0">
                      <a:moveTo>
                        <a:pt x="515" y="1"/>
                      </a:moveTo>
                      <a:cubicBezTo>
                        <a:pt x="502" y="1"/>
                        <a:pt x="489" y="2"/>
                        <a:pt x="477" y="5"/>
                      </a:cubicBezTo>
                      <a:lnTo>
                        <a:pt x="239" y="41"/>
                      </a:lnTo>
                      <a:cubicBezTo>
                        <a:pt x="215" y="41"/>
                        <a:pt x="167" y="53"/>
                        <a:pt x="143" y="77"/>
                      </a:cubicBezTo>
                      <a:cubicBezTo>
                        <a:pt x="108" y="89"/>
                        <a:pt x="72" y="101"/>
                        <a:pt x="60" y="136"/>
                      </a:cubicBezTo>
                      <a:cubicBezTo>
                        <a:pt x="36" y="160"/>
                        <a:pt x="24" y="196"/>
                        <a:pt x="24" y="220"/>
                      </a:cubicBezTo>
                      <a:cubicBezTo>
                        <a:pt x="0" y="255"/>
                        <a:pt x="0" y="291"/>
                        <a:pt x="0" y="327"/>
                      </a:cubicBezTo>
                      <a:cubicBezTo>
                        <a:pt x="0" y="351"/>
                        <a:pt x="24" y="374"/>
                        <a:pt x="24" y="398"/>
                      </a:cubicBezTo>
                      <a:cubicBezTo>
                        <a:pt x="36" y="446"/>
                        <a:pt x="60" y="470"/>
                        <a:pt x="108" y="505"/>
                      </a:cubicBezTo>
                      <a:cubicBezTo>
                        <a:pt x="120" y="517"/>
                        <a:pt x="155" y="529"/>
                        <a:pt x="167" y="529"/>
                      </a:cubicBezTo>
                      <a:cubicBezTo>
                        <a:pt x="202" y="547"/>
                        <a:pt x="230" y="558"/>
                        <a:pt x="262" y="558"/>
                      </a:cubicBezTo>
                      <a:cubicBezTo>
                        <a:pt x="273" y="558"/>
                        <a:pt x="285" y="556"/>
                        <a:pt x="298" y="553"/>
                      </a:cubicBezTo>
                      <a:lnTo>
                        <a:pt x="536" y="517"/>
                      </a:lnTo>
                      <a:cubicBezTo>
                        <a:pt x="572" y="517"/>
                        <a:pt x="620" y="505"/>
                        <a:pt x="643" y="494"/>
                      </a:cubicBezTo>
                      <a:cubicBezTo>
                        <a:pt x="679" y="470"/>
                        <a:pt x="703" y="458"/>
                        <a:pt x="715" y="434"/>
                      </a:cubicBezTo>
                      <a:cubicBezTo>
                        <a:pt x="751" y="398"/>
                        <a:pt x="762" y="374"/>
                        <a:pt x="762" y="339"/>
                      </a:cubicBezTo>
                      <a:cubicBezTo>
                        <a:pt x="774" y="315"/>
                        <a:pt x="774" y="267"/>
                        <a:pt x="774" y="232"/>
                      </a:cubicBezTo>
                      <a:lnTo>
                        <a:pt x="762" y="160"/>
                      </a:lnTo>
                      <a:cubicBezTo>
                        <a:pt x="751" y="113"/>
                        <a:pt x="715" y="89"/>
                        <a:pt x="679" y="53"/>
                      </a:cubicBezTo>
                      <a:cubicBezTo>
                        <a:pt x="655" y="41"/>
                        <a:pt x="631" y="29"/>
                        <a:pt x="620" y="29"/>
                      </a:cubicBezTo>
                      <a:cubicBezTo>
                        <a:pt x="585" y="12"/>
                        <a:pt x="550" y="1"/>
                        <a:pt x="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0"/>
                <p:cNvSpPr/>
                <p:nvPr/>
              </p:nvSpPr>
              <p:spPr>
                <a:xfrm>
                  <a:off x="5235750" y="3033550"/>
                  <a:ext cx="17900" cy="6850"/>
                </a:xfrm>
                <a:custGeom>
                  <a:avLst/>
                  <a:gdLst/>
                  <a:ahLst/>
                  <a:cxnLst/>
                  <a:rect l="l" t="t" r="r" b="b"/>
                  <a:pathLst>
                    <a:path w="716" h="274" extrusionOk="0">
                      <a:moveTo>
                        <a:pt x="120" y="0"/>
                      </a:moveTo>
                      <a:cubicBezTo>
                        <a:pt x="96" y="0"/>
                        <a:pt x="49" y="36"/>
                        <a:pt x="37" y="48"/>
                      </a:cubicBezTo>
                      <a:cubicBezTo>
                        <a:pt x="13" y="83"/>
                        <a:pt x="1" y="107"/>
                        <a:pt x="1" y="155"/>
                      </a:cubicBezTo>
                      <a:cubicBezTo>
                        <a:pt x="1" y="191"/>
                        <a:pt x="13" y="226"/>
                        <a:pt x="49" y="250"/>
                      </a:cubicBezTo>
                      <a:cubicBezTo>
                        <a:pt x="72" y="262"/>
                        <a:pt x="108" y="274"/>
                        <a:pt x="156" y="274"/>
                      </a:cubicBezTo>
                      <a:lnTo>
                        <a:pt x="596" y="274"/>
                      </a:lnTo>
                      <a:cubicBezTo>
                        <a:pt x="632" y="274"/>
                        <a:pt x="668" y="250"/>
                        <a:pt x="692" y="226"/>
                      </a:cubicBezTo>
                      <a:cubicBezTo>
                        <a:pt x="703" y="202"/>
                        <a:pt x="715" y="167"/>
                        <a:pt x="715" y="131"/>
                      </a:cubicBezTo>
                      <a:cubicBezTo>
                        <a:pt x="715" y="95"/>
                        <a:pt x="703" y="71"/>
                        <a:pt x="668" y="36"/>
                      </a:cubicBezTo>
                      <a:cubicBezTo>
                        <a:pt x="644" y="24"/>
                        <a:pt x="608"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0"/>
                <p:cNvSpPr/>
                <p:nvPr/>
              </p:nvSpPr>
              <p:spPr>
                <a:xfrm>
                  <a:off x="5231600" y="3071600"/>
                  <a:ext cx="22350" cy="9725"/>
                </a:xfrm>
                <a:custGeom>
                  <a:avLst/>
                  <a:gdLst/>
                  <a:ahLst/>
                  <a:cxnLst/>
                  <a:rect l="l" t="t" r="r" b="b"/>
                  <a:pathLst>
                    <a:path w="894" h="389" extrusionOk="0">
                      <a:moveTo>
                        <a:pt x="148" y="1"/>
                      </a:moveTo>
                      <a:cubicBezTo>
                        <a:pt x="84" y="1"/>
                        <a:pt x="24" y="56"/>
                        <a:pt x="24" y="121"/>
                      </a:cubicBezTo>
                      <a:cubicBezTo>
                        <a:pt x="0" y="193"/>
                        <a:pt x="60" y="252"/>
                        <a:pt x="143" y="264"/>
                      </a:cubicBezTo>
                      <a:cubicBezTo>
                        <a:pt x="346" y="312"/>
                        <a:pt x="536" y="359"/>
                        <a:pt x="750" y="383"/>
                      </a:cubicBezTo>
                      <a:cubicBezTo>
                        <a:pt x="761" y="387"/>
                        <a:pt x="772" y="388"/>
                        <a:pt x="782" y="388"/>
                      </a:cubicBezTo>
                      <a:cubicBezTo>
                        <a:pt x="842" y="388"/>
                        <a:pt x="893" y="335"/>
                        <a:pt x="893" y="264"/>
                      </a:cubicBezTo>
                      <a:cubicBezTo>
                        <a:pt x="893" y="193"/>
                        <a:pt x="858" y="133"/>
                        <a:pt x="774" y="121"/>
                      </a:cubicBezTo>
                      <a:cubicBezTo>
                        <a:pt x="572" y="73"/>
                        <a:pt x="381" y="26"/>
                        <a:pt x="167" y="2"/>
                      </a:cubicBezTo>
                      <a:cubicBezTo>
                        <a:pt x="161" y="1"/>
                        <a:pt x="155"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0"/>
                <p:cNvSpPr/>
                <p:nvPr/>
              </p:nvSpPr>
              <p:spPr>
                <a:xfrm>
                  <a:off x="5234800" y="3174600"/>
                  <a:ext cx="20125" cy="35750"/>
                </a:xfrm>
                <a:custGeom>
                  <a:avLst/>
                  <a:gdLst/>
                  <a:ahLst/>
                  <a:cxnLst/>
                  <a:rect l="l" t="t" r="r" b="b"/>
                  <a:pathLst>
                    <a:path w="805" h="1430" extrusionOk="0">
                      <a:moveTo>
                        <a:pt x="175" y="1"/>
                      </a:moveTo>
                      <a:cubicBezTo>
                        <a:pt x="90" y="1"/>
                        <a:pt x="1" y="81"/>
                        <a:pt x="39" y="180"/>
                      </a:cubicBezTo>
                      <a:cubicBezTo>
                        <a:pt x="206" y="573"/>
                        <a:pt x="372" y="978"/>
                        <a:pt x="515" y="1359"/>
                      </a:cubicBezTo>
                      <a:cubicBezTo>
                        <a:pt x="536" y="1408"/>
                        <a:pt x="579" y="1429"/>
                        <a:pt x="624" y="1429"/>
                      </a:cubicBezTo>
                      <a:cubicBezTo>
                        <a:pt x="710" y="1429"/>
                        <a:pt x="804" y="1353"/>
                        <a:pt x="765" y="1252"/>
                      </a:cubicBezTo>
                      <a:cubicBezTo>
                        <a:pt x="610" y="871"/>
                        <a:pt x="444" y="466"/>
                        <a:pt x="289" y="85"/>
                      </a:cubicBezTo>
                      <a:cubicBezTo>
                        <a:pt x="268" y="25"/>
                        <a:pt x="222" y="1"/>
                        <a:pt x="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0"/>
                <p:cNvSpPr/>
                <p:nvPr/>
              </p:nvSpPr>
              <p:spPr>
                <a:xfrm>
                  <a:off x="5216700" y="3194975"/>
                  <a:ext cx="16100" cy="25400"/>
                </a:xfrm>
                <a:custGeom>
                  <a:avLst/>
                  <a:gdLst/>
                  <a:ahLst/>
                  <a:cxnLst/>
                  <a:rect l="l" t="t" r="r" b="b"/>
                  <a:pathLst>
                    <a:path w="644" h="1016" extrusionOk="0">
                      <a:moveTo>
                        <a:pt x="155" y="1"/>
                      </a:moveTo>
                      <a:cubicBezTo>
                        <a:pt x="139" y="1"/>
                        <a:pt x="123" y="3"/>
                        <a:pt x="108" y="8"/>
                      </a:cubicBezTo>
                      <a:cubicBezTo>
                        <a:pt x="49" y="44"/>
                        <a:pt x="1" y="115"/>
                        <a:pt x="37" y="187"/>
                      </a:cubicBezTo>
                      <a:cubicBezTo>
                        <a:pt x="144" y="437"/>
                        <a:pt x="263" y="675"/>
                        <a:pt x="358" y="937"/>
                      </a:cubicBezTo>
                      <a:cubicBezTo>
                        <a:pt x="386" y="984"/>
                        <a:pt x="436" y="1016"/>
                        <a:pt x="491" y="1016"/>
                      </a:cubicBezTo>
                      <a:cubicBezTo>
                        <a:pt x="506" y="1016"/>
                        <a:pt x="521" y="1013"/>
                        <a:pt x="537" y="1008"/>
                      </a:cubicBezTo>
                      <a:cubicBezTo>
                        <a:pt x="596" y="973"/>
                        <a:pt x="644" y="901"/>
                        <a:pt x="620" y="830"/>
                      </a:cubicBezTo>
                      <a:cubicBezTo>
                        <a:pt x="513" y="580"/>
                        <a:pt x="394" y="341"/>
                        <a:pt x="287" y="80"/>
                      </a:cubicBezTo>
                      <a:cubicBezTo>
                        <a:pt x="268" y="33"/>
                        <a:pt x="212"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0"/>
                <p:cNvSpPr/>
                <p:nvPr/>
              </p:nvSpPr>
              <p:spPr>
                <a:xfrm>
                  <a:off x="5119675" y="3159000"/>
                  <a:ext cx="20275" cy="25625"/>
                </a:xfrm>
                <a:custGeom>
                  <a:avLst/>
                  <a:gdLst/>
                  <a:ahLst/>
                  <a:cxnLst/>
                  <a:rect l="l" t="t" r="r" b="b"/>
                  <a:pathLst>
                    <a:path w="811" h="1025" extrusionOk="0">
                      <a:moveTo>
                        <a:pt x="524" y="1"/>
                      </a:moveTo>
                      <a:cubicBezTo>
                        <a:pt x="486" y="1"/>
                        <a:pt x="447" y="6"/>
                        <a:pt x="417" y="18"/>
                      </a:cubicBezTo>
                      <a:cubicBezTo>
                        <a:pt x="358" y="54"/>
                        <a:pt x="298" y="90"/>
                        <a:pt x="274" y="173"/>
                      </a:cubicBezTo>
                      <a:cubicBezTo>
                        <a:pt x="191" y="328"/>
                        <a:pt x="108" y="483"/>
                        <a:pt x="36" y="649"/>
                      </a:cubicBezTo>
                      <a:cubicBezTo>
                        <a:pt x="12" y="673"/>
                        <a:pt x="1" y="721"/>
                        <a:pt x="12" y="745"/>
                      </a:cubicBezTo>
                      <a:cubicBezTo>
                        <a:pt x="12" y="780"/>
                        <a:pt x="12" y="828"/>
                        <a:pt x="36" y="852"/>
                      </a:cubicBezTo>
                      <a:cubicBezTo>
                        <a:pt x="60" y="911"/>
                        <a:pt x="108" y="971"/>
                        <a:pt x="179" y="1007"/>
                      </a:cubicBezTo>
                      <a:cubicBezTo>
                        <a:pt x="209" y="1018"/>
                        <a:pt x="248" y="1024"/>
                        <a:pt x="286" y="1024"/>
                      </a:cubicBezTo>
                      <a:cubicBezTo>
                        <a:pt x="325" y="1024"/>
                        <a:pt x="364" y="1018"/>
                        <a:pt x="393" y="1007"/>
                      </a:cubicBezTo>
                      <a:cubicBezTo>
                        <a:pt x="453" y="971"/>
                        <a:pt x="512" y="923"/>
                        <a:pt x="536" y="852"/>
                      </a:cubicBezTo>
                      <a:cubicBezTo>
                        <a:pt x="608" y="685"/>
                        <a:pt x="703" y="542"/>
                        <a:pt x="774" y="376"/>
                      </a:cubicBezTo>
                      <a:cubicBezTo>
                        <a:pt x="786" y="352"/>
                        <a:pt x="810" y="304"/>
                        <a:pt x="786" y="268"/>
                      </a:cubicBezTo>
                      <a:cubicBezTo>
                        <a:pt x="810" y="233"/>
                        <a:pt x="786" y="197"/>
                        <a:pt x="774" y="173"/>
                      </a:cubicBezTo>
                      <a:cubicBezTo>
                        <a:pt x="751" y="114"/>
                        <a:pt x="703" y="54"/>
                        <a:pt x="632" y="18"/>
                      </a:cubicBezTo>
                      <a:cubicBezTo>
                        <a:pt x="602" y="6"/>
                        <a:pt x="563"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0"/>
                <p:cNvSpPr/>
                <p:nvPr/>
              </p:nvSpPr>
              <p:spPr>
                <a:xfrm>
                  <a:off x="5067875" y="3097225"/>
                  <a:ext cx="14325" cy="12825"/>
                </a:xfrm>
                <a:custGeom>
                  <a:avLst/>
                  <a:gdLst/>
                  <a:ahLst/>
                  <a:cxnLst/>
                  <a:rect l="l" t="t" r="r" b="b"/>
                  <a:pathLst>
                    <a:path w="573" h="513" extrusionOk="0">
                      <a:moveTo>
                        <a:pt x="441" y="1"/>
                      </a:moveTo>
                      <a:cubicBezTo>
                        <a:pt x="406" y="1"/>
                        <a:pt x="358" y="1"/>
                        <a:pt x="334" y="37"/>
                      </a:cubicBezTo>
                      <a:lnTo>
                        <a:pt x="60" y="263"/>
                      </a:lnTo>
                      <a:cubicBezTo>
                        <a:pt x="37" y="287"/>
                        <a:pt x="25" y="299"/>
                        <a:pt x="1" y="346"/>
                      </a:cubicBezTo>
                      <a:cubicBezTo>
                        <a:pt x="1" y="382"/>
                        <a:pt x="1" y="418"/>
                        <a:pt x="37" y="453"/>
                      </a:cubicBezTo>
                      <a:cubicBezTo>
                        <a:pt x="48" y="477"/>
                        <a:pt x="96" y="501"/>
                        <a:pt x="120" y="513"/>
                      </a:cubicBezTo>
                      <a:cubicBezTo>
                        <a:pt x="156" y="513"/>
                        <a:pt x="191" y="513"/>
                        <a:pt x="227" y="477"/>
                      </a:cubicBezTo>
                      <a:lnTo>
                        <a:pt x="489" y="263"/>
                      </a:lnTo>
                      <a:cubicBezTo>
                        <a:pt x="525" y="227"/>
                        <a:pt x="537" y="215"/>
                        <a:pt x="560" y="168"/>
                      </a:cubicBezTo>
                      <a:cubicBezTo>
                        <a:pt x="572" y="120"/>
                        <a:pt x="560" y="84"/>
                        <a:pt x="525" y="60"/>
                      </a:cubicBezTo>
                      <a:cubicBezTo>
                        <a:pt x="513" y="37"/>
                        <a:pt x="465" y="25"/>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0"/>
                <p:cNvSpPr/>
                <p:nvPr/>
              </p:nvSpPr>
              <p:spPr>
                <a:xfrm>
                  <a:off x="5046150" y="3068825"/>
                  <a:ext cx="15500" cy="12800"/>
                </a:xfrm>
                <a:custGeom>
                  <a:avLst/>
                  <a:gdLst/>
                  <a:ahLst/>
                  <a:cxnLst/>
                  <a:rect l="l" t="t" r="r" b="b"/>
                  <a:pathLst>
                    <a:path w="620" h="512" extrusionOk="0">
                      <a:moveTo>
                        <a:pt x="468" y="0"/>
                      </a:moveTo>
                      <a:cubicBezTo>
                        <a:pt x="438" y="0"/>
                        <a:pt x="407" y="10"/>
                        <a:pt x="382" y="30"/>
                      </a:cubicBezTo>
                      <a:cubicBezTo>
                        <a:pt x="275" y="101"/>
                        <a:pt x="167" y="184"/>
                        <a:pt x="72" y="268"/>
                      </a:cubicBezTo>
                      <a:cubicBezTo>
                        <a:pt x="13" y="304"/>
                        <a:pt x="1" y="399"/>
                        <a:pt x="36" y="458"/>
                      </a:cubicBezTo>
                      <a:cubicBezTo>
                        <a:pt x="64" y="493"/>
                        <a:pt x="108" y="512"/>
                        <a:pt x="152" y="512"/>
                      </a:cubicBezTo>
                      <a:cubicBezTo>
                        <a:pt x="183" y="512"/>
                        <a:pt x="214" y="502"/>
                        <a:pt x="239" y="482"/>
                      </a:cubicBezTo>
                      <a:cubicBezTo>
                        <a:pt x="334" y="411"/>
                        <a:pt x="441" y="327"/>
                        <a:pt x="548" y="244"/>
                      </a:cubicBezTo>
                      <a:cubicBezTo>
                        <a:pt x="608" y="208"/>
                        <a:pt x="620" y="113"/>
                        <a:pt x="572" y="54"/>
                      </a:cubicBezTo>
                      <a:cubicBezTo>
                        <a:pt x="551" y="19"/>
                        <a:pt x="510" y="0"/>
                        <a:pt x="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0"/>
                <p:cNvSpPr/>
                <p:nvPr/>
              </p:nvSpPr>
              <p:spPr>
                <a:xfrm>
                  <a:off x="4997925" y="2941600"/>
                  <a:ext cx="23850" cy="15300"/>
                </a:xfrm>
                <a:custGeom>
                  <a:avLst/>
                  <a:gdLst/>
                  <a:ahLst/>
                  <a:cxnLst/>
                  <a:rect l="l" t="t" r="r" b="b"/>
                  <a:pathLst>
                    <a:path w="954" h="612" extrusionOk="0">
                      <a:moveTo>
                        <a:pt x="688" y="1"/>
                      </a:moveTo>
                      <a:cubicBezTo>
                        <a:pt x="673" y="1"/>
                        <a:pt x="659" y="4"/>
                        <a:pt x="644" y="11"/>
                      </a:cubicBezTo>
                      <a:cubicBezTo>
                        <a:pt x="513" y="35"/>
                        <a:pt x="394" y="70"/>
                        <a:pt x="263" y="94"/>
                      </a:cubicBezTo>
                      <a:cubicBezTo>
                        <a:pt x="227" y="94"/>
                        <a:pt x="179" y="106"/>
                        <a:pt x="156" y="130"/>
                      </a:cubicBezTo>
                      <a:cubicBezTo>
                        <a:pt x="120" y="142"/>
                        <a:pt x="96" y="154"/>
                        <a:pt x="84" y="190"/>
                      </a:cubicBezTo>
                      <a:cubicBezTo>
                        <a:pt x="37" y="249"/>
                        <a:pt x="1" y="320"/>
                        <a:pt x="13" y="380"/>
                      </a:cubicBezTo>
                      <a:cubicBezTo>
                        <a:pt x="37" y="451"/>
                        <a:pt x="60" y="511"/>
                        <a:pt x="120" y="559"/>
                      </a:cubicBezTo>
                      <a:cubicBezTo>
                        <a:pt x="132" y="571"/>
                        <a:pt x="168" y="594"/>
                        <a:pt x="179" y="594"/>
                      </a:cubicBezTo>
                      <a:cubicBezTo>
                        <a:pt x="213" y="603"/>
                        <a:pt x="247" y="611"/>
                        <a:pt x="280" y="611"/>
                      </a:cubicBezTo>
                      <a:cubicBezTo>
                        <a:pt x="294" y="611"/>
                        <a:pt x="308" y="610"/>
                        <a:pt x="322" y="606"/>
                      </a:cubicBezTo>
                      <a:cubicBezTo>
                        <a:pt x="453" y="571"/>
                        <a:pt x="572" y="547"/>
                        <a:pt x="703" y="511"/>
                      </a:cubicBezTo>
                      <a:cubicBezTo>
                        <a:pt x="739" y="511"/>
                        <a:pt x="775" y="499"/>
                        <a:pt x="810" y="487"/>
                      </a:cubicBezTo>
                      <a:cubicBezTo>
                        <a:pt x="834" y="463"/>
                        <a:pt x="870" y="451"/>
                        <a:pt x="882" y="428"/>
                      </a:cubicBezTo>
                      <a:cubicBezTo>
                        <a:pt x="930" y="368"/>
                        <a:pt x="953" y="297"/>
                        <a:pt x="941" y="237"/>
                      </a:cubicBezTo>
                      <a:cubicBezTo>
                        <a:pt x="930" y="154"/>
                        <a:pt x="894" y="94"/>
                        <a:pt x="834" y="59"/>
                      </a:cubicBezTo>
                      <a:cubicBezTo>
                        <a:pt x="822" y="35"/>
                        <a:pt x="799" y="23"/>
                        <a:pt x="775" y="23"/>
                      </a:cubicBezTo>
                      <a:cubicBezTo>
                        <a:pt x="750" y="15"/>
                        <a:pt x="720" y="1"/>
                        <a:pt x="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0"/>
                <p:cNvSpPr/>
                <p:nvPr/>
              </p:nvSpPr>
              <p:spPr>
                <a:xfrm>
                  <a:off x="5006575" y="2879050"/>
                  <a:ext cx="20250" cy="15500"/>
                </a:xfrm>
                <a:custGeom>
                  <a:avLst/>
                  <a:gdLst/>
                  <a:ahLst/>
                  <a:cxnLst/>
                  <a:rect l="l" t="t" r="r" b="b"/>
                  <a:pathLst>
                    <a:path w="810" h="620" extrusionOk="0">
                      <a:moveTo>
                        <a:pt x="310" y="1"/>
                      </a:moveTo>
                      <a:cubicBezTo>
                        <a:pt x="286" y="1"/>
                        <a:pt x="238" y="1"/>
                        <a:pt x="203" y="13"/>
                      </a:cubicBezTo>
                      <a:cubicBezTo>
                        <a:pt x="179" y="13"/>
                        <a:pt x="131" y="25"/>
                        <a:pt x="119" y="60"/>
                      </a:cubicBezTo>
                      <a:cubicBezTo>
                        <a:pt x="83" y="72"/>
                        <a:pt x="72" y="96"/>
                        <a:pt x="48" y="132"/>
                      </a:cubicBezTo>
                      <a:cubicBezTo>
                        <a:pt x="36" y="155"/>
                        <a:pt x="12" y="191"/>
                        <a:pt x="0" y="239"/>
                      </a:cubicBezTo>
                      <a:lnTo>
                        <a:pt x="0" y="310"/>
                      </a:lnTo>
                      <a:cubicBezTo>
                        <a:pt x="0" y="358"/>
                        <a:pt x="36" y="394"/>
                        <a:pt x="60" y="441"/>
                      </a:cubicBezTo>
                      <a:lnTo>
                        <a:pt x="107" y="489"/>
                      </a:lnTo>
                      <a:cubicBezTo>
                        <a:pt x="143" y="513"/>
                        <a:pt x="179" y="525"/>
                        <a:pt x="238" y="548"/>
                      </a:cubicBezTo>
                      <a:cubicBezTo>
                        <a:pt x="334" y="572"/>
                        <a:pt x="405" y="584"/>
                        <a:pt x="488" y="620"/>
                      </a:cubicBezTo>
                      <a:cubicBezTo>
                        <a:pt x="524" y="620"/>
                        <a:pt x="572" y="620"/>
                        <a:pt x="595" y="608"/>
                      </a:cubicBezTo>
                      <a:cubicBezTo>
                        <a:pt x="631" y="608"/>
                        <a:pt x="667" y="584"/>
                        <a:pt x="691" y="560"/>
                      </a:cubicBezTo>
                      <a:cubicBezTo>
                        <a:pt x="715" y="548"/>
                        <a:pt x="726" y="513"/>
                        <a:pt x="762" y="489"/>
                      </a:cubicBezTo>
                      <a:cubicBezTo>
                        <a:pt x="774" y="453"/>
                        <a:pt x="786" y="429"/>
                        <a:pt x="810" y="382"/>
                      </a:cubicBezTo>
                      <a:lnTo>
                        <a:pt x="810" y="310"/>
                      </a:lnTo>
                      <a:cubicBezTo>
                        <a:pt x="786" y="263"/>
                        <a:pt x="774" y="215"/>
                        <a:pt x="738" y="179"/>
                      </a:cubicBezTo>
                      <a:lnTo>
                        <a:pt x="703" y="132"/>
                      </a:lnTo>
                      <a:cubicBezTo>
                        <a:pt x="655" y="96"/>
                        <a:pt x="631" y="84"/>
                        <a:pt x="560" y="72"/>
                      </a:cubicBezTo>
                      <a:cubicBezTo>
                        <a:pt x="476" y="36"/>
                        <a:pt x="405" y="25"/>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0"/>
                <p:cNvSpPr/>
                <p:nvPr/>
              </p:nvSpPr>
              <p:spPr>
                <a:xfrm>
                  <a:off x="5047950" y="2787675"/>
                  <a:ext cx="15500" cy="16100"/>
                </a:xfrm>
                <a:custGeom>
                  <a:avLst/>
                  <a:gdLst/>
                  <a:ahLst/>
                  <a:cxnLst/>
                  <a:rect l="l" t="t" r="r" b="b"/>
                  <a:pathLst>
                    <a:path w="620" h="644" extrusionOk="0">
                      <a:moveTo>
                        <a:pt x="167" y="0"/>
                      </a:moveTo>
                      <a:cubicBezTo>
                        <a:pt x="131" y="0"/>
                        <a:pt x="83" y="0"/>
                        <a:pt x="60" y="36"/>
                      </a:cubicBezTo>
                      <a:cubicBezTo>
                        <a:pt x="24" y="48"/>
                        <a:pt x="12" y="96"/>
                        <a:pt x="0" y="120"/>
                      </a:cubicBezTo>
                      <a:cubicBezTo>
                        <a:pt x="0" y="155"/>
                        <a:pt x="0" y="203"/>
                        <a:pt x="24" y="227"/>
                      </a:cubicBezTo>
                      <a:cubicBezTo>
                        <a:pt x="143" y="346"/>
                        <a:pt x="250" y="465"/>
                        <a:pt x="369" y="584"/>
                      </a:cubicBezTo>
                      <a:cubicBezTo>
                        <a:pt x="405" y="620"/>
                        <a:pt x="417" y="632"/>
                        <a:pt x="464" y="643"/>
                      </a:cubicBezTo>
                      <a:cubicBezTo>
                        <a:pt x="488" y="643"/>
                        <a:pt x="536" y="643"/>
                        <a:pt x="560" y="620"/>
                      </a:cubicBezTo>
                      <a:cubicBezTo>
                        <a:pt x="595" y="596"/>
                        <a:pt x="607" y="560"/>
                        <a:pt x="619" y="524"/>
                      </a:cubicBezTo>
                      <a:cubicBezTo>
                        <a:pt x="619" y="501"/>
                        <a:pt x="619" y="453"/>
                        <a:pt x="595" y="417"/>
                      </a:cubicBezTo>
                      <a:cubicBezTo>
                        <a:pt x="476" y="298"/>
                        <a:pt x="369" y="179"/>
                        <a:pt x="250" y="60"/>
                      </a:cubicBezTo>
                      <a:cubicBezTo>
                        <a:pt x="226" y="36"/>
                        <a:pt x="203" y="24"/>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0"/>
                <p:cNvSpPr/>
                <p:nvPr/>
              </p:nvSpPr>
              <p:spPr>
                <a:xfrm>
                  <a:off x="5066400" y="2770700"/>
                  <a:ext cx="14000" cy="14925"/>
                </a:xfrm>
                <a:custGeom>
                  <a:avLst/>
                  <a:gdLst/>
                  <a:ahLst/>
                  <a:cxnLst/>
                  <a:rect l="l" t="t" r="r" b="b"/>
                  <a:pathLst>
                    <a:path w="560" h="597" extrusionOk="0">
                      <a:moveTo>
                        <a:pt x="179" y="1"/>
                      </a:moveTo>
                      <a:cubicBezTo>
                        <a:pt x="155" y="1"/>
                        <a:pt x="107" y="1"/>
                        <a:pt x="84" y="25"/>
                      </a:cubicBezTo>
                      <a:cubicBezTo>
                        <a:pt x="24" y="72"/>
                        <a:pt x="0" y="168"/>
                        <a:pt x="48" y="227"/>
                      </a:cubicBezTo>
                      <a:cubicBezTo>
                        <a:pt x="119" y="322"/>
                        <a:pt x="215" y="429"/>
                        <a:pt x="286" y="537"/>
                      </a:cubicBezTo>
                      <a:cubicBezTo>
                        <a:pt x="298" y="560"/>
                        <a:pt x="346" y="584"/>
                        <a:pt x="369" y="596"/>
                      </a:cubicBezTo>
                      <a:cubicBezTo>
                        <a:pt x="405" y="596"/>
                        <a:pt x="453" y="596"/>
                        <a:pt x="477" y="560"/>
                      </a:cubicBezTo>
                      <a:cubicBezTo>
                        <a:pt x="536" y="525"/>
                        <a:pt x="560" y="441"/>
                        <a:pt x="512" y="370"/>
                      </a:cubicBezTo>
                      <a:cubicBezTo>
                        <a:pt x="429" y="263"/>
                        <a:pt x="346" y="168"/>
                        <a:pt x="274" y="60"/>
                      </a:cubicBezTo>
                      <a:cubicBezTo>
                        <a:pt x="262" y="25"/>
                        <a:pt x="215" y="13"/>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0"/>
                <p:cNvSpPr/>
                <p:nvPr/>
              </p:nvSpPr>
              <p:spPr>
                <a:xfrm>
                  <a:off x="5415550" y="2584700"/>
                  <a:ext cx="361375" cy="618425"/>
                </a:xfrm>
                <a:custGeom>
                  <a:avLst/>
                  <a:gdLst/>
                  <a:ahLst/>
                  <a:cxnLst/>
                  <a:rect l="l" t="t" r="r" b="b"/>
                  <a:pathLst>
                    <a:path w="14455" h="24737" extrusionOk="0">
                      <a:moveTo>
                        <a:pt x="4685" y="0"/>
                      </a:moveTo>
                      <a:cubicBezTo>
                        <a:pt x="4207" y="0"/>
                        <a:pt x="3732" y="72"/>
                        <a:pt x="3275" y="238"/>
                      </a:cubicBezTo>
                      <a:cubicBezTo>
                        <a:pt x="1000" y="1035"/>
                        <a:pt x="0" y="3809"/>
                        <a:pt x="203" y="6203"/>
                      </a:cubicBezTo>
                      <a:cubicBezTo>
                        <a:pt x="429" y="8596"/>
                        <a:pt x="1548" y="10798"/>
                        <a:pt x="2274" y="13108"/>
                      </a:cubicBezTo>
                      <a:cubicBezTo>
                        <a:pt x="3167" y="15966"/>
                        <a:pt x="3025" y="18633"/>
                        <a:pt x="3227" y="21550"/>
                      </a:cubicBezTo>
                      <a:cubicBezTo>
                        <a:pt x="3357" y="23319"/>
                        <a:pt x="4217" y="24736"/>
                        <a:pt x="5829" y="24736"/>
                      </a:cubicBezTo>
                      <a:cubicBezTo>
                        <a:pt x="6137" y="24736"/>
                        <a:pt x="6472" y="24685"/>
                        <a:pt x="6835" y="24574"/>
                      </a:cubicBezTo>
                      <a:cubicBezTo>
                        <a:pt x="11014" y="23288"/>
                        <a:pt x="13621" y="16990"/>
                        <a:pt x="13990" y="13061"/>
                      </a:cubicBezTo>
                      <a:cubicBezTo>
                        <a:pt x="14455" y="8167"/>
                        <a:pt x="12038" y="2916"/>
                        <a:pt x="7620" y="761"/>
                      </a:cubicBezTo>
                      <a:cubicBezTo>
                        <a:pt x="6709" y="318"/>
                        <a:pt x="5689" y="0"/>
                        <a:pt x="4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0"/>
                <p:cNvSpPr/>
                <p:nvPr/>
              </p:nvSpPr>
              <p:spPr>
                <a:xfrm>
                  <a:off x="5505450" y="2702700"/>
                  <a:ext cx="185750" cy="375225"/>
                </a:xfrm>
                <a:custGeom>
                  <a:avLst/>
                  <a:gdLst/>
                  <a:ahLst/>
                  <a:cxnLst/>
                  <a:rect l="l" t="t" r="r" b="b"/>
                  <a:pathLst>
                    <a:path w="7430" h="15009" extrusionOk="0">
                      <a:moveTo>
                        <a:pt x="2310" y="0"/>
                      </a:moveTo>
                      <a:cubicBezTo>
                        <a:pt x="2084" y="0"/>
                        <a:pt x="1860" y="39"/>
                        <a:pt x="1643" y="125"/>
                      </a:cubicBezTo>
                      <a:cubicBezTo>
                        <a:pt x="500" y="590"/>
                        <a:pt x="0" y="2256"/>
                        <a:pt x="155" y="3709"/>
                      </a:cubicBezTo>
                      <a:cubicBezTo>
                        <a:pt x="286" y="5174"/>
                        <a:pt x="893" y="6507"/>
                        <a:pt x="1286" y="7924"/>
                      </a:cubicBezTo>
                      <a:cubicBezTo>
                        <a:pt x="1774" y="9662"/>
                        <a:pt x="1726" y="11270"/>
                        <a:pt x="1869" y="13044"/>
                      </a:cubicBezTo>
                      <a:cubicBezTo>
                        <a:pt x="1950" y="14138"/>
                        <a:pt x="2420" y="15008"/>
                        <a:pt x="3262" y="15008"/>
                      </a:cubicBezTo>
                      <a:cubicBezTo>
                        <a:pt x="3410" y="15008"/>
                        <a:pt x="3568" y="14981"/>
                        <a:pt x="3739" y="14925"/>
                      </a:cubicBezTo>
                      <a:cubicBezTo>
                        <a:pt x="5834" y="14198"/>
                        <a:pt x="7108" y="10400"/>
                        <a:pt x="7251" y="8031"/>
                      </a:cubicBezTo>
                      <a:cubicBezTo>
                        <a:pt x="7430" y="5066"/>
                        <a:pt x="6132" y="1852"/>
                        <a:pt x="3858" y="494"/>
                      </a:cubicBezTo>
                      <a:cubicBezTo>
                        <a:pt x="3368" y="204"/>
                        <a:pt x="2832" y="0"/>
                        <a:pt x="23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0"/>
                <p:cNvSpPr/>
                <p:nvPr/>
              </p:nvSpPr>
              <p:spPr>
                <a:xfrm>
                  <a:off x="5530150" y="2649050"/>
                  <a:ext cx="13400" cy="24875"/>
                </a:xfrm>
                <a:custGeom>
                  <a:avLst/>
                  <a:gdLst/>
                  <a:ahLst/>
                  <a:cxnLst/>
                  <a:rect l="l" t="t" r="r" b="b"/>
                  <a:pathLst>
                    <a:path w="536" h="995" extrusionOk="0">
                      <a:moveTo>
                        <a:pt x="154" y="0"/>
                      </a:moveTo>
                      <a:cubicBezTo>
                        <a:pt x="138" y="0"/>
                        <a:pt x="122" y="3"/>
                        <a:pt x="107" y="9"/>
                      </a:cubicBezTo>
                      <a:cubicBezTo>
                        <a:pt x="24" y="45"/>
                        <a:pt x="0" y="128"/>
                        <a:pt x="24" y="188"/>
                      </a:cubicBezTo>
                      <a:cubicBezTo>
                        <a:pt x="107" y="426"/>
                        <a:pt x="191" y="664"/>
                        <a:pt x="262" y="902"/>
                      </a:cubicBezTo>
                      <a:cubicBezTo>
                        <a:pt x="289" y="965"/>
                        <a:pt x="344" y="994"/>
                        <a:pt x="394" y="994"/>
                      </a:cubicBezTo>
                      <a:cubicBezTo>
                        <a:pt x="410" y="994"/>
                        <a:pt x="426" y="991"/>
                        <a:pt x="441" y="985"/>
                      </a:cubicBezTo>
                      <a:cubicBezTo>
                        <a:pt x="524" y="950"/>
                        <a:pt x="536" y="878"/>
                        <a:pt x="524" y="807"/>
                      </a:cubicBezTo>
                      <a:cubicBezTo>
                        <a:pt x="441" y="569"/>
                        <a:pt x="357" y="331"/>
                        <a:pt x="286" y="92"/>
                      </a:cubicBezTo>
                      <a:cubicBezTo>
                        <a:pt x="259" y="29"/>
                        <a:pt x="205"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0"/>
                <p:cNvSpPr/>
                <p:nvPr/>
              </p:nvSpPr>
              <p:spPr>
                <a:xfrm>
                  <a:off x="5503650" y="2665800"/>
                  <a:ext cx="13425" cy="16275"/>
                </a:xfrm>
                <a:custGeom>
                  <a:avLst/>
                  <a:gdLst/>
                  <a:ahLst/>
                  <a:cxnLst/>
                  <a:rect l="l" t="t" r="r" b="b"/>
                  <a:pathLst>
                    <a:path w="537" h="651" extrusionOk="0">
                      <a:moveTo>
                        <a:pt x="159" y="0"/>
                      </a:moveTo>
                      <a:cubicBezTo>
                        <a:pt x="128" y="0"/>
                        <a:pt x="97" y="10"/>
                        <a:pt x="72" y="30"/>
                      </a:cubicBezTo>
                      <a:cubicBezTo>
                        <a:pt x="48" y="42"/>
                        <a:pt x="12" y="89"/>
                        <a:pt x="12" y="113"/>
                      </a:cubicBezTo>
                      <a:cubicBezTo>
                        <a:pt x="1" y="161"/>
                        <a:pt x="12" y="196"/>
                        <a:pt x="48" y="220"/>
                      </a:cubicBezTo>
                      <a:cubicBezTo>
                        <a:pt x="120" y="351"/>
                        <a:pt x="215" y="470"/>
                        <a:pt x="286" y="589"/>
                      </a:cubicBezTo>
                      <a:cubicBezTo>
                        <a:pt x="316" y="627"/>
                        <a:pt x="361" y="650"/>
                        <a:pt x="405" y="650"/>
                      </a:cubicBezTo>
                      <a:cubicBezTo>
                        <a:pt x="430" y="650"/>
                        <a:pt x="455" y="642"/>
                        <a:pt x="477" y="625"/>
                      </a:cubicBezTo>
                      <a:cubicBezTo>
                        <a:pt x="513" y="601"/>
                        <a:pt x="536" y="565"/>
                        <a:pt x="536" y="530"/>
                      </a:cubicBezTo>
                      <a:cubicBezTo>
                        <a:pt x="536" y="482"/>
                        <a:pt x="524" y="458"/>
                        <a:pt x="513" y="423"/>
                      </a:cubicBezTo>
                      <a:lnTo>
                        <a:pt x="274" y="53"/>
                      </a:lnTo>
                      <a:cubicBezTo>
                        <a:pt x="247" y="19"/>
                        <a:pt x="203" y="0"/>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0"/>
                <p:cNvSpPr/>
                <p:nvPr/>
              </p:nvSpPr>
              <p:spPr>
                <a:xfrm>
                  <a:off x="5447400" y="2746025"/>
                  <a:ext cx="33650" cy="19925"/>
                </a:xfrm>
                <a:custGeom>
                  <a:avLst/>
                  <a:gdLst/>
                  <a:ahLst/>
                  <a:cxnLst/>
                  <a:rect l="l" t="t" r="r" b="b"/>
                  <a:pathLst>
                    <a:path w="1346" h="797" extrusionOk="0">
                      <a:moveTo>
                        <a:pt x="280" y="1"/>
                      </a:moveTo>
                      <a:cubicBezTo>
                        <a:pt x="249" y="1"/>
                        <a:pt x="217" y="7"/>
                        <a:pt x="179" y="23"/>
                      </a:cubicBezTo>
                      <a:cubicBezTo>
                        <a:pt x="107" y="47"/>
                        <a:pt x="60" y="107"/>
                        <a:pt x="36" y="166"/>
                      </a:cubicBezTo>
                      <a:cubicBezTo>
                        <a:pt x="0" y="226"/>
                        <a:pt x="0" y="321"/>
                        <a:pt x="36" y="381"/>
                      </a:cubicBezTo>
                      <a:cubicBezTo>
                        <a:pt x="60" y="440"/>
                        <a:pt x="119" y="512"/>
                        <a:pt x="179" y="523"/>
                      </a:cubicBezTo>
                      <a:cubicBezTo>
                        <a:pt x="453" y="619"/>
                        <a:pt x="703" y="690"/>
                        <a:pt x="953" y="774"/>
                      </a:cubicBezTo>
                      <a:cubicBezTo>
                        <a:pt x="999" y="787"/>
                        <a:pt x="1037" y="796"/>
                        <a:pt x="1074" y="796"/>
                      </a:cubicBezTo>
                      <a:cubicBezTo>
                        <a:pt x="1105" y="796"/>
                        <a:pt x="1135" y="790"/>
                        <a:pt x="1167" y="774"/>
                      </a:cubicBezTo>
                      <a:cubicBezTo>
                        <a:pt x="1239" y="750"/>
                        <a:pt x="1286" y="690"/>
                        <a:pt x="1310" y="631"/>
                      </a:cubicBezTo>
                      <a:cubicBezTo>
                        <a:pt x="1346" y="571"/>
                        <a:pt x="1346" y="476"/>
                        <a:pt x="1310" y="416"/>
                      </a:cubicBezTo>
                      <a:cubicBezTo>
                        <a:pt x="1286" y="357"/>
                        <a:pt x="1227" y="285"/>
                        <a:pt x="1167" y="273"/>
                      </a:cubicBezTo>
                      <a:cubicBezTo>
                        <a:pt x="893" y="178"/>
                        <a:pt x="643" y="107"/>
                        <a:pt x="393" y="23"/>
                      </a:cubicBezTo>
                      <a:cubicBezTo>
                        <a:pt x="354" y="10"/>
                        <a:pt x="318" y="1"/>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0"/>
                <p:cNvSpPr/>
                <p:nvPr/>
              </p:nvSpPr>
              <p:spPr>
                <a:xfrm>
                  <a:off x="5478350" y="2876975"/>
                  <a:ext cx="19075" cy="14600"/>
                </a:xfrm>
                <a:custGeom>
                  <a:avLst/>
                  <a:gdLst/>
                  <a:ahLst/>
                  <a:cxnLst/>
                  <a:rect l="l" t="t" r="r" b="b"/>
                  <a:pathLst>
                    <a:path w="763" h="584" extrusionOk="0">
                      <a:moveTo>
                        <a:pt x="477" y="0"/>
                      </a:moveTo>
                      <a:lnTo>
                        <a:pt x="239" y="36"/>
                      </a:lnTo>
                      <a:cubicBezTo>
                        <a:pt x="191" y="48"/>
                        <a:pt x="155" y="60"/>
                        <a:pt x="108" y="96"/>
                      </a:cubicBezTo>
                      <a:lnTo>
                        <a:pt x="60" y="143"/>
                      </a:lnTo>
                      <a:cubicBezTo>
                        <a:pt x="36" y="179"/>
                        <a:pt x="1" y="227"/>
                        <a:pt x="1" y="274"/>
                      </a:cubicBezTo>
                      <a:lnTo>
                        <a:pt x="1" y="346"/>
                      </a:lnTo>
                      <a:cubicBezTo>
                        <a:pt x="1" y="393"/>
                        <a:pt x="12" y="417"/>
                        <a:pt x="36" y="453"/>
                      </a:cubicBezTo>
                      <a:cubicBezTo>
                        <a:pt x="48" y="477"/>
                        <a:pt x="60" y="512"/>
                        <a:pt x="96" y="524"/>
                      </a:cubicBezTo>
                      <a:cubicBezTo>
                        <a:pt x="120" y="560"/>
                        <a:pt x="155" y="572"/>
                        <a:pt x="179" y="572"/>
                      </a:cubicBezTo>
                      <a:cubicBezTo>
                        <a:pt x="215" y="584"/>
                        <a:pt x="251" y="584"/>
                        <a:pt x="286" y="584"/>
                      </a:cubicBezTo>
                      <a:lnTo>
                        <a:pt x="524" y="560"/>
                      </a:lnTo>
                      <a:cubicBezTo>
                        <a:pt x="572" y="536"/>
                        <a:pt x="608" y="524"/>
                        <a:pt x="655" y="500"/>
                      </a:cubicBezTo>
                      <a:lnTo>
                        <a:pt x="703" y="453"/>
                      </a:lnTo>
                      <a:cubicBezTo>
                        <a:pt x="727" y="405"/>
                        <a:pt x="763" y="358"/>
                        <a:pt x="763" y="322"/>
                      </a:cubicBezTo>
                      <a:lnTo>
                        <a:pt x="763" y="238"/>
                      </a:lnTo>
                      <a:cubicBezTo>
                        <a:pt x="763" y="203"/>
                        <a:pt x="751" y="167"/>
                        <a:pt x="727" y="143"/>
                      </a:cubicBezTo>
                      <a:cubicBezTo>
                        <a:pt x="715" y="108"/>
                        <a:pt x="703" y="84"/>
                        <a:pt x="667" y="60"/>
                      </a:cubicBezTo>
                      <a:cubicBezTo>
                        <a:pt x="643" y="36"/>
                        <a:pt x="608" y="24"/>
                        <a:pt x="584" y="24"/>
                      </a:cubicBezTo>
                      <a:cubicBezTo>
                        <a:pt x="548" y="0"/>
                        <a:pt x="513"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0"/>
                <p:cNvSpPr/>
                <p:nvPr/>
              </p:nvSpPr>
              <p:spPr>
                <a:xfrm>
                  <a:off x="5507825" y="2975800"/>
                  <a:ext cx="17575" cy="9250"/>
                </a:xfrm>
                <a:custGeom>
                  <a:avLst/>
                  <a:gdLst/>
                  <a:ahLst/>
                  <a:cxnLst/>
                  <a:rect l="l" t="t" r="r" b="b"/>
                  <a:pathLst>
                    <a:path w="703" h="370" extrusionOk="0">
                      <a:moveTo>
                        <a:pt x="548" y="0"/>
                      </a:moveTo>
                      <a:cubicBezTo>
                        <a:pt x="405" y="36"/>
                        <a:pt x="262" y="72"/>
                        <a:pt x="119" y="95"/>
                      </a:cubicBezTo>
                      <a:cubicBezTo>
                        <a:pt x="84" y="95"/>
                        <a:pt x="60" y="119"/>
                        <a:pt x="24" y="143"/>
                      </a:cubicBezTo>
                      <a:cubicBezTo>
                        <a:pt x="0" y="179"/>
                        <a:pt x="0" y="203"/>
                        <a:pt x="0" y="250"/>
                      </a:cubicBezTo>
                      <a:cubicBezTo>
                        <a:pt x="0" y="274"/>
                        <a:pt x="12" y="322"/>
                        <a:pt x="48" y="334"/>
                      </a:cubicBezTo>
                      <a:cubicBezTo>
                        <a:pt x="72" y="357"/>
                        <a:pt x="119" y="369"/>
                        <a:pt x="143" y="369"/>
                      </a:cubicBezTo>
                      <a:cubicBezTo>
                        <a:pt x="298" y="322"/>
                        <a:pt x="429" y="298"/>
                        <a:pt x="584" y="262"/>
                      </a:cubicBezTo>
                      <a:cubicBezTo>
                        <a:pt x="607" y="262"/>
                        <a:pt x="643" y="250"/>
                        <a:pt x="667" y="215"/>
                      </a:cubicBezTo>
                      <a:cubicBezTo>
                        <a:pt x="703" y="191"/>
                        <a:pt x="703" y="143"/>
                        <a:pt x="703" y="119"/>
                      </a:cubicBezTo>
                      <a:cubicBezTo>
                        <a:pt x="703" y="84"/>
                        <a:pt x="679" y="36"/>
                        <a:pt x="655" y="24"/>
                      </a:cubicBezTo>
                      <a:cubicBezTo>
                        <a:pt x="619" y="12"/>
                        <a:pt x="584"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0"/>
                <p:cNvSpPr/>
                <p:nvPr/>
              </p:nvSpPr>
              <p:spPr>
                <a:xfrm>
                  <a:off x="5517050" y="3010750"/>
                  <a:ext cx="21750" cy="13600"/>
                </a:xfrm>
                <a:custGeom>
                  <a:avLst/>
                  <a:gdLst/>
                  <a:ahLst/>
                  <a:cxnLst/>
                  <a:rect l="l" t="t" r="r" b="b"/>
                  <a:pathLst>
                    <a:path w="870" h="544" extrusionOk="0">
                      <a:moveTo>
                        <a:pt x="690" y="1"/>
                      </a:moveTo>
                      <a:cubicBezTo>
                        <a:pt x="678" y="1"/>
                        <a:pt x="666" y="3"/>
                        <a:pt x="655" y="7"/>
                      </a:cubicBezTo>
                      <a:cubicBezTo>
                        <a:pt x="465" y="102"/>
                        <a:pt x="286" y="186"/>
                        <a:pt x="96" y="281"/>
                      </a:cubicBezTo>
                      <a:cubicBezTo>
                        <a:pt x="36" y="305"/>
                        <a:pt x="0" y="388"/>
                        <a:pt x="12" y="460"/>
                      </a:cubicBezTo>
                      <a:cubicBezTo>
                        <a:pt x="39" y="505"/>
                        <a:pt x="94" y="543"/>
                        <a:pt x="145" y="543"/>
                      </a:cubicBezTo>
                      <a:cubicBezTo>
                        <a:pt x="161" y="543"/>
                        <a:pt x="177" y="540"/>
                        <a:pt x="191" y="531"/>
                      </a:cubicBezTo>
                      <a:cubicBezTo>
                        <a:pt x="393" y="448"/>
                        <a:pt x="572" y="352"/>
                        <a:pt x="762" y="269"/>
                      </a:cubicBezTo>
                      <a:cubicBezTo>
                        <a:pt x="834" y="233"/>
                        <a:pt x="870" y="162"/>
                        <a:pt x="834" y="91"/>
                      </a:cubicBezTo>
                      <a:cubicBezTo>
                        <a:pt x="814" y="42"/>
                        <a:pt x="747" y="1"/>
                        <a:pt x="6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0"/>
                <p:cNvSpPr/>
                <p:nvPr/>
              </p:nvSpPr>
              <p:spPr>
                <a:xfrm>
                  <a:off x="5546950" y="3111975"/>
                  <a:ext cx="12300" cy="37975"/>
                </a:xfrm>
                <a:custGeom>
                  <a:avLst/>
                  <a:gdLst/>
                  <a:ahLst/>
                  <a:cxnLst/>
                  <a:rect l="l" t="t" r="r" b="b"/>
                  <a:pathLst>
                    <a:path w="492" h="1519" extrusionOk="0">
                      <a:moveTo>
                        <a:pt x="336" y="1"/>
                      </a:moveTo>
                      <a:cubicBezTo>
                        <a:pt x="277" y="1"/>
                        <a:pt x="220" y="36"/>
                        <a:pt x="209" y="113"/>
                      </a:cubicBezTo>
                      <a:cubicBezTo>
                        <a:pt x="150" y="530"/>
                        <a:pt x="66" y="947"/>
                        <a:pt x="7" y="1364"/>
                      </a:cubicBezTo>
                      <a:cubicBezTo>
                        <a:pt x="0" y="1464"/>
                        <a:pt x="83" y="1519"/>
                        <a:pt x="159" y="1519"/>
                      </a:cubicBezTo>
                      <a:cubicBezTo>
                        <a:pt x="219" y="1519"/>
                        <a:pt x="275" y="1485"/>
                        <a:pt x="281" y="1411"/>
                      </a:cubicBezTo>
                      <a:cubicBezTo>
                        <a:pt x="340" y="994"/>
                        <a:pt x="412" y="578"/>
                        <a:pt x="471" y="161"/>
                      </a:cubicBezTo>
                      <a:cubicBezTo>
                        <a:pt x="491" y="60"/>
                        <a:pt x="413" y="1"/>
                        <a:pt x="3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0"/>
                <p:cNvSpPr/>
                <p:nvPr/>
              </p:nvSpPr>
              <p:spPr>
                <a:xfrm>
                  <a:off x="5570625" y="3127475"/>
                  <a:ext cx="11325" cy="26975"/>
                </a:xfrm>
                <a:custGeom>
                  <a:avLst/>
                  <a:gdLst/>
                  <a:ahLst/>
                  <a:cxnLst/>
                  <a:rect l="l" t="t" r="r" b="b"/>
                  <a:pathLst>
                    <a:path w="453" h="1079" extrusionOk="0">
                      <a:moveTo>
                        <a:pt x="279" y="0"/>
                      </a:moveTo>
                      <a:cubicBezTo>
                        <a:pt x="222" y="0"/>
                        <a:pt x="177" y="54"/>
                        <a:pt x="167" y="124"/>
                      </a:cubicBezTo>
                      <a:cubicBezTo>
                        <a:pt x="120" y="386"/>
                        <a:pt x="60" y="660"/>
                        <a:pt x="12" y="922"/>
                      </a:cubicBezTo>
                      <a:cubicBezTo>
                        <a:pt x="0" y="994"/>
                        <a:pt x="60" y="1053"/>
                        <a:pt x="131" y="1077"/>
                      </a:cubicBezTo>
                      <a:cubicBezTo>
                        <a:pt x="139" y="1078"/>
                        <a:pt x="146" y="1078"/>
                        <a:pt x="153" y="1078"/>
                      </a:cubicBezTo>
                      <a:cubicBezTo>
                        <a:pt x="225" y="1078"/>
                        <a:pt x="275" y="1023"/>
                        <a:pt x="286" y="958"/>
                      </a:cubicBezTo>
                      <a:cubicBezTo>
                        <a:pt x="334" y="684"/>
                        <a:pt x="393" y="422"/>
                        <a:pt x="429" y="148"/>
                      </a:cubicBezTo>
                      <a:cubicBezTo>
                        <a:pt x="453" y="77"/>
                        <a:pt x="393" y="17"/>
                        <a:pt x="310" y="5"/>
                      </a:cubicBezTo>
                      <a:cubicBezTo>
                        <a:pt x="299" y="2"/>
                        <a:pt x="289"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0"/>
                <p:cNvSpPr/>
                <p:nvPr/>
              </p:nvSpPr>
              <p:spPr>
                <a:xfrm>
                  <a:off x="5648900" y="3071825"/>
                  <a:ext cx="22350" cy="23450"/>
                </a:xfrm>
                <a:custGeom>
                  <a:avLst/>
                  <a:gdLst/>
                  <a:ahLst/>
                  <a:cxnLst/>
                  <a:rect l="l" t="t" r="r" b="b"/>
                  <a:pathLst>
                    <a:path w="894" h="938" extrusionOk="0">
                      <a:moveTo>
                        <a:pt x="258" y="1"/>
                      </a:moveTo>
                      <a:cubicBezTo>
                        <a:pt x="201" y="1"/>
                        <a:pt x="142" y="16"/>
                        <a:pt x="96" y="53"/>
                      </a:cubicBezTo>
                      <a:cubicBezTo>
                        <a:pt x="37" y="100"/>
                        <a:pt x="13" y="172"/>
                        <a:pt x="1" y="231"/>
                      </a:cubicBezTo>
                      <a:cubicBezTo>
                        <a:pt x="1" y="279"/>
                        <a:pt x="1" y="303"/>
                        <a:pt x="13" y="338"/>
                      </a:cubicBezTo>
                      <a:cubicBezTo>
                        <a:pt x="13" y="362"/>
                        <a:pt x="25" y="398"/>
                        <a:pt x="60" y="422"/>
                      </a:cubicBezTo>
                      <a:cubicBezTo>
                        <a:pt x="179" y="565"/>
                        <a:pt x="275" y="695"/>
                        <a:pt x="394" y="826"/>
                      </a:cubicBezTo>
                      <a:cubicBezTo>
                        <a:pt x="441" y="886"/>
                        <a:pt x="501" y="922"/>
                        <a:pt x="572" y="934"/>
                      </a:cubicBezTo>
                      <a:cubicBezTo>
                        <a:pt x="592" y="936"/>
                        <a:pt x="611" y="938"/>
                        <a:pt x="629" y="938"/>
                      </a:cubicBezTo>
                      <a:cubicBezTo>
                        <a:pt x="689" y="938"/>
                        <a:pt x="741" y="922"/>
                        <a:pt x="787" y="886"/>
                      </a:cubicBezTo>
                      <a:cubicBezTo>
                        <a:pt x="846" y="838"/>
                        <a:pt x="870" y="767"/>
                        <a:pt x="894" y="707"/>
                      </a:cubicBezTo>
                      <a:cubicBezTo>
                        <a:pt x="894" y="684"/>
                        <a:pt x="894" y="636"/>
                        <a:pt x="870" y="600"/>
                      </a:cubicBezTo>
                      <a:cubicBezTo>
                        <a:pt x="870" y="576"/>
                        <a:pt x="858" y="541"/>
                        <a:pt x="834" y="517"/>
                      </a:cubicBezTo>
                      <a:cubicBezTo>
                        <a:pt x="715" y="386"/>
                        <a:pt x="608" y="243"/>
                        <a:pt x="489" y="112"/>
                      </a:cubicBezTo>
                      <a:cubicBezTo>
                        <a:pt x="441" y="53"/>
                        <a:pt x="382" y="29"/>
                        <a:pt x="310" y="5"/>
                      </a:cubicBezTo>
                      <a:cubicBezTo>
                        <a:pt x="294" y="2"/>
                        <a:pt x="276" y="1"/>
                        <a:pt x="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0"/>
                <p:cNvSpPr/>
                <p:nvPr/>
              </p:nvSpPr>
              <p:spPr>
                <a:xfrm>
                  <a:off x="5689675" y="2999150"/>
                  <a:ext cx="14925" cy="11125"/>
                </a:xfrm>
                <a:custGeom>
                  <a:avLst/>
                  <a:gdLst/>
                  <a:ahLst/>
                  <a:cxnLst/>
                  <a:rect l="l" t="t" r="r" b="b"/>
                  <a:pathLst>
                    <a:path w="597" h="445" extrusionOk="0">
                      <a:moveTo>
                        <a:pt x="144" y="1"/>
                      </a:moveTo>
                      <a:cubicBezTo>
                        <a:pt x="126" y="1"/>
                        <a:pt x="108" y="7"/>
                        <a:pt x="96" y="19"/>
                      </a:cubicBezTo>
                      <a:cubicBezTo>
                        <a:pt x="61" y="31"/>
                        <a:pt x="37" y="54"/>
                        <a:pt x="13" y="90"/>
                      </a:cubicBezTo>
                      <a:cubicBezTo>
                        <a:pt x="1" y="114"/>
                        <a:pt x="1" y="162"/>
                        <a:pt x="13" y="197"/>
                      </a:cubicBezTo>
                      <a:cubicBezTo>
                        <a:pt x="37" y="221"/>
                        <a:pt x="61" y="257"/>
                        <a:pt x="96" y="269"/>
                      </a:cubicBezTo>
                      <a:cubicBezTo>
                        <a:pt x="191" y="328"/>
                        <a:pt x="299" y="376"/>
                        <a:pt x="406" y="435"/>
                      </a:cubicBezTo>
                      <a:cubicBezTo>
                        <a:pt x="418" y="441"/>
                        <a:pt x="436" y="444"/>
                        <a:pt x="455" y="444"/>
                      </a:cubicBezTo>
                      <a:cubicBezTo>
                        <a:pt x="474" y="444"/>
                        <a:pt x="495" y="441"/>
                        <a:pt x="513" y="435"/>
                      </a:cubicBezTo>
                      <a:cubicBezTo>
                        <a:pt x="537" y="412"/>
                        <a:pt x="572" y="388"/>
                        <a:pt x="584" y="352"/>
                      </a:cubicBezTo>
                      <a:cubicBezTo>
                        <a:pt x="596" y="328"/>
                        <a:pt x="596" y="281"/>
                        <a:pt x="584" y="257"/>
                      </a:cubicBezTo>
                      <a:cubicBezTo>
                        <a:pt x="572" y="221"/>
                        <a:pt x="537" y="197"/>
                        <a:pt x="513" y="174"/>
                      </a:cubicBezTo>
                      <a:cubicBezTo>
                        <a:pt x="406" y="114"/>
                        <a:pt x="299" y="78"/>
                        <a:pt x="191" y="19"/>
                      </a:cubicBezTo>
                      <a:cubicBezTo>
                        <a:pt x="180" y="7"/>
                        <a:pt x="162"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0"/>
                <p:cNvSpPr/>
                <p:nvPr/>
              </p:nvSpPr>
              <p:spPr>
                <a:xfrm>
                  <a:off x="5702775" y="2966850"/>
                  <a:ext cx="16700" cy="10625"/>
                </a:xfrm>
                <a:custGeom>
                  <a:avLst/>
                  <a:gdLst/>
                  <a:ahLst/>
                  <a:cxnLst/>
                  <a:rect l="l" t="t" r="r" b="b"/>
                  <a:pathLst>
                    <a:path w="668" h="425" extrusionOk="0">
                      <a:moveTo>
                        <a:pt x="153" y="1"/>
                      </a:moveTo>
                      <a:cubicBezTo>
                        <a:pt x="100" y="1"/>
                        <a:pt x="52" y="39"/>
                        <a:pt x="25" y="84"/>
                      </a:cubicBezTo>
                      <a:cubicBezTo>
                        <a:pt x="1" y="156"/>
                        <a:pt x="48" y="251"/>
                        <a:pt x="108" y="263"/>
                      </a:cubicBezTo>
                      <a:cubicBezTo>
                        <a:pt x="227" y="311"/>
                        <a:pt x="346" y="370"/>
                        <a:pt x="465" y="418"/>
                      </a:cubicBezTo>
                      <a:cubicBezTo>
                        <a:pt x="478" y="422"/>
                        <a:pt x="491" y="424"/>
                        <a:pt x="504" y="424"/>
                      </a:cubicBezTo>
                      <a:cubicBezTo>
                        <a:pt x="561" y="424"/>
                        <a:pt x="615" y="383"/>
                        <a:pt x="644" y="334"/>
                      </a:cubicBezTo>
                      <a:cubicBezTo>
                        <a:pt x="668" y="275"/>
                        <a:pt x="620" y="192"/>
                        <a:pt x="560" y="156"/>
                      </a:cubicBezTo>
                      <a:cubicBezTo>
                        <a:pt x="441" y="120"/>
                        <a:pt x="322" y="49"/>
                        <a:pt x="203" y="13"/>
                      </a:cubicBezTo>
                      <a:cubicBezTo>
                        <a:pt x="186" y="4"/>
                        <a:pt x="169"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0"/>
                <p:cNvSpPr/>
                <p:nvPr/>
              </p:nvSpPr>
              <p:spPr>
                <a:xfrm>
                  <a:off x="5712300" y="2832925"/>
                  <a:ext cx="23550" cy="13425"/>
                </a:xfrm>
                <a:custGeom>
                  <a:avLst/>
                  <a:gdLst/>
                  <a:ahLst/>
                  <a:cxnLst/>
                  <a:rect l="l" t="t" r="r" b="b"/>
                  <a:pathLst>
                    <a:path w="942" h="537" extrusionOk="0">
                      <a:moveTo>
                        <a:pt x="263" y="0"/>
                      </a:moveTo>
                      <a:cubicBezTo>
                        <a:pt x="215" y="12"/>
                        <a:pt x="168" y="24"/>
                        <a:pt x="120" y="60"/>
                      </a:cubicBezTo>
                      <a:lnTo>
                        <a:pt x="84" y="95"/>
                      </a:lnTo>
                      <a:cubicBezTo>
                        <a:pt x="25" y="155"/>
                        <a:pt x="1" y="238"/>
                        <a:pt x="25" y="286"/>
                      </a:cubicBezTo>
                      <a:cubicBezTo>
                        <a:pt x="37" y="357"/>
                        <a:pt x="60" y="429"/>
                        <a:pt x="120" y="476"/>
                      </a:cubicBezTo>
                      <a:cubicBezTo>
                        <a:pt x="156" y="500"/>
                        <a:pt x="179" y="512"/>
                        <a:pt x="215" y="512"/>
                      </a:cubicBezTo>
                      <a:cubicBezTo>
                        <a:pt x="239" y="536"/>
                        <a:pt x="287" y="536"/>
                        <a:pt x="322" y="536"/>
                      </a:cubicBezTo>
                      <a:lnTo>
                        <a:pt x="703" y="536"/>
                      </a:lnTo>
                      <a:cubicBezTo>
                        <a:pt x="751" y="512"/>
                        <a:pt x="799" y="500"/>
                        <a:pt x="834" y="476"/>
                      </a:cubicBezTo>
                      <a:lnTo>
                        <a:pt x="882" y="429"/>
                      </a:lnTo>
                      <a:cubicBezTo>
                        <a:pt x="930" y="381"/>
                        <a:pt x="941" y="310"/>
                        <a:pt x="941" y="238"/>
                      </a:cubicBezTo>
                      <a:cubicBezTo>
                        <a:pt x="930" y="179"/>
                        <a:pt x="894" y="95"/>
                        <a:pt x="834" y="60"/>
                      </a:cubicBezTo>
                      <a:cubicBezTo>
                        <a:pt x="810" y="24"/>
                        <a:pt x="775" y="12"/>
                        <a:pt x="751" y="12"/>
                      </a:cubicBezTo>
                      <a:cubicBezTo>
                        <a:pt x="715" y="0"/>
                        <a:pt x="680" y="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0"/>
                <p:cNvSpPr/>
                <p:nvPr/>
              </p:nvSpPr>
              <p:spPr>
                <a:xfrm>
                  <a:off x="5693550" y="2772200"/>
                  <a:ext cx="19375" cy="16400"/>
                </a:xfrm>
                <a:custGeom>
                  <a:avLst/>
                  <a:gdLst/>
                  <a:ahLst/>
                  <a:cxnLst/>
                  <a:rect l="l" t="t" r="r" b="b"/>
                  <a:pathLst>
                    <a:path w="775" h="656" extrusionOk="0">
                      <a:moveTo>
                        <a:pt x="501" y="0"/>
                      </a:moveTo>
                      <a:cubicBezTo>
                        <a:pt x="477" y="0"/>
                        <a:pt x="429" y="0"/>
                        <a:pt x="394" y="12"/>
                      </a:cubicBezTo>
                      <a:cubicBezTo>
                        <a:pt x="310" y="36"/>
                        <a:pt x="239" y="84"/>
                        <a:pt x="156" y="131"/>
                      </a:cubicBezTo>
                      <a:cubicBezTo>
                        <a:pt x="120" y="167"/>
                        <a:pt x="84" y="179"/>
                        <a:pt x="60" y="227"/>
                      </a:cubicBezTo>
                      <a:cubicBezTo>
                        <a:pt x="60" y="238"/>
                        <a:pt x="36" y="262"/>
                        <a:pt x="25" y="286"/>
                      </a:cubicBezTo>
                      <a:cubicBezTo>
                        <a:pt x="13" y="322"/>
                        <a:pt x="1" y="369"/>
                        <a:pt x="13" y="417"/>
                      </a:cubicBezTo>
                      <a:cubicBezTo>
                        <a:pt x="13" y="441"/>
                        <a:pt x="25" y="453"/>
                        <a:pt x="25" y="489"/>
                      </a:cubicBezTo>
                      <a:cubicBezTo>
                        <a:pt x="36" y="536"/>
                        <a:pt x="60" y="548"/>
                        <a:pt x="84" y="584"/>
                      </a:cubicBezTo>
                      <a:cubicBezTo>
                        <a:pt x="120" y="608"/>
                        <a:pt x="144" y="619"/>
                        <a:pt x="179" y="631"/>
                      </a:cubicBezTo>
                      <a:cubicBezTo>
                        <a:pt x="203" y="655"/>
                        <a:pt x="251" y="655"/>
                        <a:pt x="275" y="655"/>
                      </a:cubicBezTo>
                      <a:cubicBezTo>
                        <a:pt x="310" y="655"/>
                        <a:pt x="358" y="655"/>
                        <a:pt x="382" y="631"/>
                      </a:cubicBezTo>
                      <a:cubicBezTo>
                        <a:pt x="477" y="608"/>
                        <a:pt x="548" y="560"/>
                        <a:pt x="620" y="524"/>
                      </a:cubicBezTo>
                      <a:cubicBezTo>
                        <a:pt x="668" y="489"/>
                        <a:pt x="691" y="477"/>
                        <a:pt x="727" y="429"/>
                      </a:cubicBezTo>
                      <a:cubicBezTo>
                        <a:pt x="727" y="417"/>
                        <a:pt x="739" y="381"/>
                        <a:pt x="751" y="369"/>
                      </a:cubicBezTo>
                      <a:cubicBezTo>
                        <a:pt x="775" y="322"/>
                        <a:pt x="775" y="286"/>
                        <a:pt x="775" y="238"/>
                      </a:cubicBezTo>
                      <a:cubicBezTo>
                        <a:pt x="775" y="203"/>
                        <a:pt x="751" y="191"/>
                        <a:pt x="751" y="167"/>
                      </a:cubicBezTo>
                      <a:cubicBezTo>
                        <a:pt x="739" y="119"/>
                        <a:pt x="727" y="108"/>
                        <a:pt x="691" y="72"/>
                      </a:cubicBezTo>
                      <a:cubicBezTo>
                        <a:pt x="668" y="48"/>
                        <a:pt x="632" y="24"/>
                        <a:pt x="608" y="12"/>
                      </a:cubicBezTo>
                      <a:cubicBezTo>
                        <a:pt x="572" y="0"/>
                        <a:pt x="537"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0"/>
                <p:cNvSpPr/>
                <p:nvPr/>
              </p:nvSpPr>
              <p:spPr>
                <a:xfrm>
                  <a:off x="5637300" y="2692575"/>
                  <a:ext cx="13125" cy="17350"/>
                </a:xfrm>
                <a:custGeom>
                  <a:avLst/>
                  <a:gdLst/>
                  <a:ahLst/>
                  <a:cxnLst/>
                  <a:rect l="l" t="t" r="r" b="b"/>
                  <a:pathLst>
                    <a:path w="525" h="694" extrusionOk="0">
                      <a:moveTo>
                        <a:pt x="380" y="0"/>
                      </a:moveTo>
                      <a:cubicBezTo>
                        <a:pt x="361" y="0"/>
                        <a:pt x="340" y="6"/>
                        <a:pt x="322" y="18"/>
                      </a:cubicBezTo>
                      <a:cubicBezTo>
                        <a:pt x="298" y="30"/>
                        <a:pt x="262" y="54"/>
                        <a:pt x="251" y="90"/>
                      </a:cubicBezTo>
                      <a:cubicBezTo>
                        <a:pt x="179" y="221"/>
                        <a:pt x="84" y="376"/>
                        <a:pt x="12" y="506"/>
                      </a:cubicBezTo>
                      <a:cubicBezTo>
                        <a:pt x="0" y="530"/>
                        <a:pt x="12" y="578"/>
                        <a:pt x="12" y="614"/>
                      </a:cubicBezTo>
                      <a:cubicBezTo>
                        <a:pt x="24" y="637"/>
                        <a:pt x="60" y="673"/>
                        <a:pt x="84" y="685"/>
                      </a:cubicBezTo>
                      <a:cubicBezTo>
                        <a:pt x="102" y="691"/>
                        <a:pt x="123" y="694"/>
                        <a:pt x="142" y="694"/>
                      </a:cubicBezTo>
                      <a:cubicBezTo>
                        <a:pt x="161" y="694"/>
                        <a:pt x="179" y="691"/>
                        <a:pt x="191" y="685"/>
                      </a:cubicBezTo>
                      <a:cubicBezTo>
                        <a:pt x="227" y="673"/>
                        <a:pt x="251" y="637"/>
                        <a:pt x="262" y="614"/>
                      </a:cubicBezTo>
                      <a:cubicBezTo>
                        <a:pt x="346" y="471"/>
                        <a:pt x="429" y="328"/>
                        <a:pt x="501" y="197"/>
                      </a:cubicBezTo>
                      <a:cubicBezTo>
                        <a:pt x="524" y="161"/>
                        <a:pt x="524" y="114"/>
                        <a:pt x="501" y="90"/>
                      </a:cubicBezTo>
                      <a:cubicBezTo>
                        <a:pt x="489" y="54"/>
                        <a:pt x="465" y="30"/>
                        <a:pt x="429" y="18"/>
                      </a:cubicBezTo>
                      <a:cubicBezTo>
                        <a:pt x="417" y="6"/>
                        <a:pt x="399" y="0"/>
                        <a:pt x="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0"/>
                <p:cNvSpPr/>
                <p:nvPr/>
              </p:nvSpPr>
              <p:spPr>
                <a:xfrm>
                  <a:off x="5616750" y="2680300"/>
                  <a:ext cx="11650" cy="15950"/>
                </a:xfrm>
                <a:custGeom>
                  <a:avLst/>
                  <a:gdLst/>
                  <a:ahLst/>
                  <a:cxnLst/>
                  <a:rect l="l" t="t" r="r" b="b"/>
                  <a:pathLst>
                    <a:path w="466" h="638" extrusionOk="0">
                      <a:moveTo>
                        <a:pt x="309" y="0"/>
                      </a:moveTo>
                      <a:cubicBezTo>
                        <a:pt x="290" y="0"/>
                        <a:pt x="269" y="3"/>
                        <a:pt x="251" y="9"/>
                      </a:cubicBezTo>
                      <a:cubicBezTo>
                        <a:pt x="227" y="33"/>
                        <a:pt x="191" y="57"/>
                        <a:pt x="180" y="93"/>
                      </a:cubicBezTo>
                      <a:cubicBezTo>
                        <a:pt x="132" y="212"/>
                        <a:pt x="72" y="331"/>
                        <a:pt x="37" y="450"/>
                      </a:cubicBezTo>
                      <a:cubicBezTo>
                        <a:pt x="1" y="509"/>
                        <a:pt x="37" y="593"/>
                        <a:pt x="108" y="628"/>
                      </a:cubicBezTo>
                      <a:cubicBezTo>
                        <a:pt x="120" y="634"/>
                        <a:pt x="138" y="637"/>
                        <a:pt x="157" y="637"/>
                      </a:cubicBezTo>
                      <a:cubicBezTo>
                        <a:pt x="177" y="637"/>
                        <a:pt x="197" y="634"/>
                        <a:pt x="215" y="628"/>
                      </a:cubicBezTo>
                      <a:cubicBezTo>
                        <a:pt x="239" y="605"/>
                        <a:pt x="275" y="581"/>
                        <a:pt x="287" y="545"/>
                      </a:cubicBezTo>
                      <a:cubicBezTo>
                        <a:pt x="334" y="426"/>
                        <a:pt x="394" y="307"/>
                        <a:pt x="430" y="188"/>
                      </a:cubicBezTo>
                      <a:cubicBezTo>
                        <a:pt x="465" y="116"/>
                        <a:pt x="418" y="45"/>
                        <a:pt x="358" y="9"/>
                      </a:cubicBezTo>
                      <a:cubicBezTo>
                        <a:pt x="346" y="3"/>
                        <a:pt x="328" y="0"/>
                        <a:pt x="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0"/>
                <p:cNvSpPr/>
                <p:nvPr/>
              </p:nvSpPr>
              <p:spPr>
                <a:xfrm>
                  <a:off x="4982750" y="2495375"/>
                  <a:ext cx="856675" cy="879150"/>
                </a:xfrm>
                <a:custGeom>
                  <a:avLst/>
                  <a:gdLst/>
                  <a:ahLst/>
                  <a:cxnLst/>
                  <a:rect l="l" t="t" r="r" b="b"/>
                  <a:pathLst>
                    <a:path w="34267" h="35166" extrusionOk="0">
                      <a:moveTo>
                        <a:pt x="25516" y="1"/>
                      </a:moveTo>
                      <a:cubicBezTo>
                        <a:pt x="26790" y="1703"/>
                        <a:pt x="27718" y="3727"/>
                        <a:pt x="28159" y="5835"/>
                      </a:cubicBezTo>
                      <a:cubicBezTo>
                        <a:pt x="29064" y="10002"/>
                        <a:pt x="28338" y="14383"/>
                        <a:pt x="26742" y="18348"/>
                      </a:cubicBezTo>
                      <a:cubicBezTo>
                        <a:pt x="25111" y="22396"/>
                        <a:pt x="22539" y="26135"/>
                        <a:pt x="18622" y="28242"/>
                      </a:cubicBezTo>
                      <a:cubicBezTo>
                        <a:pt x="16026" y="29647"/>
                        <a:pt x="13157" y="30600"/>
                        <a:pt x="10252" y="30933"/>
                      </a:cubicBezTo>
                      <a:cubicBezTo>
                        <a:pt x="9440" y="31029"/>
                        <a:pt x="8624" y="31079"/>
                        <a:pt x="7811" y="31079"/>
                      </a:cubicBezTo>
                      <a:cubicBezTo>
                        <a:pt x="5109" y="31079"/>
                        <a:pt x="2435" y="30528"/>
                        <a:pt x="1" y="29302"/>
                      </a:cubicBezTo>
                      <a:lnTo>
                        <a:pt x="1" y="29302"/>
                      </a:lnTo>
                      <a:cubicBezTo>
                        <a:pt x="727" y="30147"/>
                        <a:pt x="1548" y="30933"/>
                        <a:pt x="2441" y="31635"/>
                      </a:cubicBezTo>
                      <a:cubicBezTo>
                        <a:pt x="5550" y="34099"/>
                        <a:pt x="9244" y="35166"/>
                        <a:pt x="12997" y="35166"/>
                      </a:cubicBezTo>
                      <a:cubicBezTo>
                        <a:pt x="13815" y="35166"/>
                        <a:pt x="14636" y="35115"/>
                        <a:pt x="15455" y="35017"/>
                      </a:cubicBezTo>
                      <a:cubicBezTo>
                        <a:pt x="18348" y="34672"/>
                        <a:pt x="21229" y="33719"/>
                        <a:pt x="23813" y="32326"/>
                      </a:cubicBezTo>
                      <a:cubicBezTo>
                        <a:pt x="27742" y="30207"/>
                        <a:pt x="30302" y="26492"/>
                        <a:pt x="31945" y="22420"/>
                      </a:cubicBezTo>
                      <a:cubicBezTo>
                        <a:pt x="33529" y="18467"/>
                        <a:pt x="34267" y="14074"/>
                        <a:pt x="33374" y="9918"/>
                      </a:cubicBezTo>
                      <a:cubicBezTo>
                        <a:pt x="32457" y="5751"/>
                        <a:pt x="29766" y="1870"/>
                        <a:pt x="25873" y="143"/>
                      </a:cubicBezTo>
                      <a:cubicBezTo>
                        <a:pt x="25742" y="84"/>
                        <a:pt x="25635" y="36"/>
                        <a:pt x="2551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0"/>
                <p:cNvSpPr/>
                <p:nvPr/>
              </p:nvSpPr>
              <p:spPr>
                <a:xfrm>
                  <a:off x="4871425" y="1810700"/>
                  <a:ext cx="626000" cy="439250"/>
                </a:xfrm>
                <a:custGeom>
                  <a:avLst/>
                  <a:gdLst/>
                  <a:ahLst/>
                  <a:cxnLst/>
                  <a:rect l="l" t="t" r="r" b="b"/>
                  <a:pathLst>
                    <a:path w="25040" h="17570" extrusionOk="0">
                      <a:moveTo>
                        <a:pt x="12259" y="1"/>
                      </a:moveTo>
                      <a:cubicBezTo>
                        <a:pt x="11879" y="1"/>
                        <a:pt x="11499" y="17"/>
                        <a:pt x="11121" y="51"/>
                      </a:cubicBezTo>
                      <a:cubicBezTo>
                        <a:pt x="10288" y="110"/>
                        <a:pt x="9466" y="253"/>
                        <a:pt x="8668" y="480"/>
                      </a:cubicBezTo>
                      <a:cubicBezTo>
                        <a:pt x="6478" y="1075"/>
                        <a:pt x="4442" y="2170"/>
                        <a:pt x="2680" y="3599"/>
                      </a:cubicBezTo>
                      <a:cubicBezTo>
                        <a:pt x="2557" y="3574"/>
                        <a:pt x="2432" y="3562"/>
                        <a:pt x="2309" y="3562"/>
                      </a:cubicBezTo>
                      <a:cubicBezTo>
                        <a:pt x="1439" y="3562"/>
                        <a:pt x="593" y="4160"/>
                        <a:pt x="322" y="5004"/>
                      </a:cubicBezTo>
                      <a:cubicBezTo>
                        <a:pt x="1" y="5980"/>
                        <a:pt x="513" y="7147"/>
                        <a:pt x="1453" y="7564"/>
                      </a:cubicBezTo>
                      <a:cubicBezTo>
                        <a:pt x="2382" y="11957"/>
                        <a:pt x="5799" y="15600"/>
                        <a:pt x="10061" y="16982"/>
                      </a:cubicBezTo>
                      <a:cubicBezTo>
                        <a:pt x="11296" y="17378"/>
                        <a:pt x="12574" y="17570"/>
                        <a:pt x="13848" y="17570"/>
                      </a:cubicBezTo>
                      <a:cubicBezTo>
                        <a:pt x="15979" y="17570"/>
                        <a:pt x="18099" y="17035"/>
                        <a:pt x="19991" y="16029"/>
                      </a:cubicBezTo>
                      <a:cubicBezTo>
                        <a:pt x="20896" y="15553"/>
                        <a:pt x="21765" y="14957"/>
                        <a:pt x="22539" y="14255"/>
                      </a:cubicBezTo>
                      <a:cubicBezTo>
                        <a:pt x="22695" y="14305"/>
                        <a:pt x="22856" y="14328"/>
                        <a:pt x="23018" y="14328"/>
                      </a:cubicBezTo>
                      <a:cubicBezTo>
                        <a:pt x="23752" y="14328"/>
                        <a:pt x="24498" y="13850"/>
                        <a:pt x="24742" y="13148"/>
                      </a:cubicBezTo>
                      <a:cubicBezTo>
                        <a:pt x="25040" y="12279"/>
                        <a:pt x="24551" y="10969"/>
                        <a:pt x="23694" y="10647"/>
                      </a:cubicBezTo>
                      <a:cubicBezTo>
                        <a:pt x="23789" y="7552"/>
                        <a:pt x="22242" y="4492"/>
                        <a:pt x="19825" y="2563"/>
                      </a:cubicBezTo>
                      <a:cubicBezTo>
                        <a:pt x="17714" y="860"/>
                        <a:pt x="14980" y="1"/>
                        <a:pt x="1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0"/>
                <p:cNvSpPr/>
                <p:nvPr/>
              </p:nvSpPr>
              <p:spPr>
                <a:xfrm>
                  <a:off x="4871425" y="1822675"/>
                  <a:ext cx="499500" cy="427275"/>
                </a:xfrm>
                <a:custGeom>
                  <a:avLst/>
                  <a:gdLst/>
                  <a:ahLst/>
                  <a:cxnLst/>
                  <a:rect l="l" t="t" r="r" b="b"/>
                  <a:pathLst>
                    <a:path w="19980" h="17091" extrusionOk="0">
                      <a:moveTo>
                        <a:pt x="8668" y="1"/>
                      </a:moveTo>
                      <a:lnTo>
                        <a:pt x="8668" y="1"/>
                      </a:lnTo>
                      <a:cubicBezTo>
                        <a:pt x="6478" y="596"/>
                        <a:pt x="4442" y="1691"/>
                        <a:pt x="2680" y="3120"/>
                      </a:cubicBezTo>
                      <a:cubicBezTo>
                        <a:pt x="2557" y="3095"/>
                        <a:pt x="2432" y="3083"/>
                        <a:pt x="2309" y="3083"/>
                      </a:cubicBezTo>
                      <a:cubicBezTo>
                        <a:pt x="1439" y="3083"/>
                        <a:pt x="593" y="3681"/>
                        <a:pt x="322" y="4525"/>
                      </a:cubicBezTo>
                      <a:cubicBezTo>
                        <a:pt x="1" y="5501"/>
                        <a:pt x="513" y="6668"/>
                        <a:pt x="1453" y="7085"/>
                      </a:cubicBezTo>
                      <a:cubicBezTo>
                        <a:pt x="2382" y="11478"/>
                        <a:pt x="5799" y="15121"/>
                        <a:pt x="10061" y="16503"/>
                      </a:cubicBezTo>
                      <a:cubicBezTo>
                        <a:pt x="11296" y="16899"/>
                        <a:pt x="12574" y="17091"/>
                        <a:pt x="13848" y="17091"/>
                      </a:cubicBezTo>
                      <a:cubicBezTo>
                        <a:pt x="15977" y="17091"/>
                        <a:pt x="18095" y="16556"/>
                        <a:pt x="19979" y="15550"/>
                      </a:cubicBezTo>
                      <a:lnTo>
                        <a:pt x="19979" y="15550"/>
                      </a:lnTo>
                      <a:cubicBezTo>
                        <a:pt x="19220" y="15656"/>
                        <a:pt x="18452" y="15713"/>
                        <a:pt x="17684" y="15713"/>
                      </a:cubicBezTo>
                      <a:cubicBezTo>
                        <a:pt x="16645" y="15713"/>
                        <a:pt x="15606" y="15609"/>
                        <a:pt x="14586" y="15383"/>
                      </a:cubicBezTo>
                      <a:cubicBezTo>
                        <a:pt x="12145" y="14848"/>
                        <a:pt x="9823" y="13586"/>
                        <a:pt x="8204" y="11669"/>
                      </a:cubicBezTo>
                      <a:cubicBezTo>
                        <a:pt x="6585" y="9764"/>
                        <a:pt x="5716" y="7168"/>
                        <a:pt x="6073" y="4692"/>
                      </a:cubicBezTo>
                      <a:cubicBezTo>
                        <a:pt x="6347" y="2882"/>
                        <a:pt x="7287" y="1179"/>
                        <a:pt x="8668"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0"/>
                <p:cNvSpPr/>
                <p:nvPr/>
              </p:nvSpPr>
              <p:spPr>
                <a:xfrm>
                  <a:off x="5137775" y="1839550"/>
                  <a:ext cx="67725" cy="53975"/>
                </a:xfrm>
                <a:custGeom>
                  <a:avLst/>
                  <a:gdLst/>
                  <a:ahLst/>
                  <a:cxnLst/>
                  <a:rect l="l" t="t" r="r" b="b"/>
                  <a:pathLst>
                    <a:path w="2709" h="2159" extrusionOk="0">
                      <a:moveTo>
                        <a:pt x="1510" y="0"/>
                      </a:moveTo>
                      <a:cubicBezTo>
                        <a:pt x="1206" y="0"/>
                        <a:pt x="872" y="158"/>
                        <a:pt x="598" y="540"/>
                      </a:cubicBezTo>
                      <a:cubicBezTo>
                        <a:pt x="1" y="1383"/>
                        <a:pt x="523" y="2159"/>
                        <a:pt x="1194" y="2159"/>
                      </a:cubicBezTo>
                      <a:cubicBezTo>
                        <a:pt x="1499" y="2159"/>
                        <a:pt x="1835" y="1998"/>
                        <a:pt x="2110" y="1612"/>
                      </a:cubicBezTo>
                      <a:cubicBezTo>
                        <a:pt x="2709" y="775"/>
                        <a:pt x="2183" y="0"/>
                        <a:pt x="15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0"/>
                <p:cNvSpPr/>
                <p:nvPr/>
              </p:nvSpPr>
              <p:spPr>
                <a:xfrm>
                  <a:off x="5097150" y="1843350"/>
                  <a:ext cx="39475" cy="31550"/>
                </a:xfrm>
                <a:custGeom>
                  <a:avLst/>
                  <a:gdLst/>
                  <a:ahLst/>
                  <a:cxnLst/>
                  <a:rect l="l" t="t" r="r" b="b"/>
                  <a:pathLst>
                    <a:path w="1579" h="1262" extrusionOk="0">
                      <a:moveTo>
                        <a:pt x="881" y="0"/>
                      </a:moveTo>
                      <a:cubicBezTo>
                        <a:pt x="704" y="0"/>
                        <a:pt x="510" y="93"/>
                        <a:pt x="354" y="317"/>
                      </a:cubicBezTo>
                      <a:cubicBezTo>
                        <a:pt x="1" y="809"/>
                        <a:pt x="310" y="1262"/>
                        <a:pt x="703" y="1262"/>
                      </a:cubicBezTo>
                      <a:cubicBezTo>
                        <a:pt x="881" y="1262"/>
                        <a:pt x="1076" y="1170"/>
                        <a:pt x="1235" y="948"/>
                      </a:cubicBezTo>
                      <a:cubicBezTo>
                        <a:pt x="1578" y="448"/>
                        <a:pt x="1270" y="0"/>
                        <a:pt x="8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0"/>
                <p:cNvSpPr/>
                <p:nvPr/>
              </p:nvSpPr>
              <p:spPr>
                <a:xfrm>
                  <a:off x="5102325" y="1889025"/>
                  <a:ext cx="27700" cy="21650"/>
                </a:xfrm>
                <a:custGeom>
                  <a:avLst/>
                  <a:gdLst/>
                  <a:ahLst/>
                  <a:cxnLst/>
                  <a:rect l="l" t="t" r="r" b="b"/>
                  <a:pathLst>
                    <a:path w="1108" h="866" extrusionOk="0">
                      <a:moveTo>
                        <a:pt x="624" y="1"/>
                      </a:moveTo>
                      <a:cubicBezTo>
                        <a:pt x="501" y="1"/>
                        <a:pt x="365" y="64"/>
                        <a:pt x="254" y="216"/>
                      </a:cubicBezTo>
                      <a:cubicBezTo>
                        <a:pt x="0" y="552"/>
                        <a:pt x="214" y="865"/>
                        <a:pt x="488" y="865"/>
                      </a:cubicBezTo>
                      <a:cubicBezTo>
                        <a:pt x="613" y="865"/>
                        <a:pt x="750" y="801"/>
                        <a:pt x="861" y="645"/>
                      </a:cubicBezTo>
                      <a:cubicBezTo>
                        <a:pt x="1107" y="309"/>
                        <a:pt x="896" y="1"/>
                        <a:pt x="6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0"/>
                <p:cNvSpPr/>
                <p:nvPr/>
              </p:nvSpPr>
              <p:spPr>
                <a:xfrm>
                  <a:off x="5042350" y="1930875"/>
                  <a:ext cx="33525" cy="26375"/>
                </a:xfrm>
                <a:custGeom>
                  <a:avLst/>
                  <a:gdLst/>
                  <a:ahLst/>
                  <a:cxnLst/>
                  <a:rect l="l" t="t" r="r" b="b"/>
                  <a:pathLst>
                    <a:path w="1341" h="1055" extrusionOk="0">
                      <a:moveTo>
                        <a:pt x="745" y="1"/>
                      </a:moveTo>
                      <a:cubicBezTo>
                        <a:pt x="594" y="1"/>
                        <a:pt x="429" y="79"/>
                        <a:pt x="296" y="268"/>
                      </a:cubicBezTo>
                      <a:cubicBezTo>
                        <a:pt x="0" y="678"/>
                        <a:pt x="259" y="1054"/>
                        <a:pt x="592" y="1054"/>
                      </a:cubicBezTo>
                      <a:cubicBezTo>
                        <a:pt x="742" y="1054"/>
                        <a:pt x="908" y="978"/>
                        <a:pt x="1046" y="792"/>
                      </a:cubicBezTo>
                      <a:cubicBezTo>
                        <a:pt x="1341" y="382"/>
                        <a:pt x="1077" y="1"/>
                        <a:pt x="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0"/>
                <p:cNvSpPr/>
                <p:nvPr/>
              </p:nvSpPr>
              <p:spPr>
                <a:xfrm>
                  <a:off x="5775400" y="1638850"/>
                  <a:ext cx="672750" cy="1446700"/>
                </a:xfrm>
                <a:custGeom>
                  <a:avLst/>
                  <a:gdLst/>
                  <a:ahLst/>
                  <a:cxnLst/>
                  <a:rect l="l" t="t" r="r" b="b"/>
                  <a:pathLst>
                    <a:path w="26910" h="57868" extrusionOk="0">
                      <a:moveTo>
                        <a:pt x="15092" y="0"/>
                      </a:moveTo>
                      <a:cubicBezTo>
                        <a:pt x="13065" y="0"/>
                        <a:pt x="11002" y="593"/>
                        <a:pt x="9264" y="1662"/>
                      </a:cubicBezTo>
                      <a:cubicBezTo>
                        <a:pt x="5966" y="3686"/>
                        <a:pt x="3763" y="7175"/>
                        <a:pt x="2513" y="10830"/>
                      </a:cubicBezTo>
                      <a:cubicBezTo>
                        <a:pt x="1" y="18200"/>
                        <a:pt x="1025" y="26689"/>
                        <a:pt x="5252" y="33214"/>
                      </a:cubicBezTo>
                      <a:cubicBezTo>
                        <a:pt x="6609" y="35321"/>
                        <a:pt x="8300" y="37286"/>
                        <a:pt x="8954" y="39691"/>
                      </a:cubicBezTo>
                      <a:cubicBezTo>
                        <a:pt x="9407" y="41370"/>
                        <a:pt x="9324" y="43179"/>
                        <a:pt x="9859" y="44822"/>
                      </a:cubicBezTo>
                      <a:cubicBezTo>
                        <a:pt x="11110" y="48740"/>
                        <a:pt x="15122" y="50823"/>
                        <a:pt x="17051" y="54335"/>
                      </a:cubicBezTo>
                      <a:cubicBezTo>
                        <a:pt x="17813" y="55752"/>
                        <a:pt x="17860" y="57550"/>
                        <a:pt x="19730" y="57836"/>
                      </a:cubicBezTo>
                      <a:cubicBezTo>
                        <a:pt x="19872" y="57858"/>
                        <a:pt x="20009" y="57868"/>
                        <a:pt x="20142" y="57868"/>
                      </a:cubicBezTo>
                      <a:cubicBezTo>
                        <a:pt x="22119" y="57868"/>
                        <a:pt x="22966" y="55549"/>
                        <a:pt x="23468" y="53931"/>
                      </a:cubicBezTo>
                      <a:cubicBezTo>
                        <a:pt x="25183" y="48323"/>
                        <a:pt x="26909" y="42465"/>
                        <a:pt x="25957" y="36667"/>
                      </a:cubicBezTo>
                      <a:cubicBezTo>
                        <a:pt x="25421" y="33476"/>
                        <a:pt x="24087" y="30452"/>
                        <a:pt x="23671" y="27237"/>
                      </a:cubicBezTo>
                      <a:cubicBezTo>
                        <a:pt x="23099" y="22760"/>
                        <a:pt x="24314" y="18260"/>
                        <a:pt x="24611" y="13747"/>
                      </a:cubicBezTo>
                      <a:cubicBezTo>
                        <a:pt x="24909" y="9247"/>
                        <a:pt x="23944" y="4139"/>
                        <a:pt x="20242" y="1543"/>
                      </a:cubicBezTo>
                      <a:cubicBezTo>
                        <a:pt x="18732" y="486"/>
                        <a:pt x="16926" y="0"/>
                        <a:pt x="150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0"/>
                <p:cNvSpPr/>
                <p:nvPr/>
              </p:nvSpPr>
              <p:spPr>
                <a:xfrm>
                  <a:off x="5945375" y="1870475"/>
                  <a:ext cx="418225" cy="1058025"/>
                </a:xfrm>
                <a:custGeom>
                  <a:avLst/>
                  <a:gdLst/>
                  <a:ahLst/>
                  <a:cxnLst/>
                  <a:rect l="l" t="t" r="r" b="b"/>
                  <a:pathLst>
                    <a:path w="16729" h="42321" extrusionOk="0">
                      <a:moveTo>
                        <a:pt x="7079" y="0"/>
                      </a:moveTo>
                      <a:cubicBezTo>
                        <a:pt x="5022" y="0"/>
                        <a:pt x="3376" y="1922"/>
                        <a:pt x="2763" y="3923"/>
                      </a:cubicBezTo>
                      <a:cubicBezTo>
                        <a:pt x="2132" y="5959"/>
                        <a:pt x="2227" y="8161"/>
                        <a:pt x="1715" y="10245"/>
                      </a:cubicBezTo>
                      <a:cubicBezTo>
                        <a:pt x="1179" y="12388"/>
                        <a:pt x="0" y="14448"/>
                        <a:pt x="120" y="16650"/>
                      </a:cubicBezTo>
                      <a:cubicBezTo>
                        <a:pt x="310" y="20460"/>
                        <a:pt x="4156" y="23080"/>
                        <a:pt x="5227" y="26723"/>
                      </a:cubicBezTo>
                      <a:cubicBezTo>
                        <a:pt x="5858" y="28878"/>
                        <a:pt x="5465" y="31212"/>
                        <a:pt x="5846" y="33438"/>
                      </a:cubicBezTo>
                      <a:cubicBezTo>
                        <a:pt x="6251" y="35676"/>
                        <a:pt x="7442" y="37677"/>
                        <a:pt x="8811" y="39475"/>
                      </a:cubicBezTo>
                      <a:cubicBezTo>
                        <a:pt x="9742" y="40675"/>
                        <a:pt x="10692" y="42321"/>
                        <a:pt x="11875" y="42321"/>
                      </a:cubicBezTo>
                      <a:cubicBezTo>
                        <a:pt x="12311" y="42321"/>
                        <a:pt x="12778" y="42098"/>
                        <a:pt x="13288" y="41546"/>
                      </a:cubicBezTo>
                      <a:cubicBezTo>
                        <a:pt x="16002" y="38617"/>
                        <a:pt x="16729" y="33879"/>
                        <a:pt x="14871" y="30319"/>
                      </a:cubicBezTo>
                      <a:cubicBezTo>
                        <a:pt x="13764" y="28223"/>
                        <a:pt x="11835" y="26259"/>
                        <a:pt x="12133" y="23889"/>
                      </a:cubicBezTo>
                      <a:cubicBezTo>
                        <a:pt x="12407" y="21627"/>
                        <a:pt x="14705" y="19960"/>
                        <a:pt x="14788" y="17698"/>
                      </a:cubicBezTo>
                      <a:cubicBezTo>
                        <a:pt x="14871" y="15698"/>
                        <a:pt x="13216" y="14102"/>
                        <a:pt x="12431" y="12269"/>
                      </a:cubicBezTo>
                      <a:cubicBezTo>
                        <a:pt x="11478" y="10054"/>
                        <a:pt x="11788" y="7542"/>
                        <a:pt x="11454" y="5161"/>
                      </a:cubicBezTo>
                      <a:cubicBezTo>
                        <a:pt x="11133" y="2780"/>
                        <a:pt x="9656" y="136"/>
                        <a:pt x="7263" y="5"/>
                      </a:cubicBezTo>
                      <a:cubicBezTo>
                        <a:pt x="7202" y="2"/>
                        <a:pt x="7140" y="0"/>
                        <a:pt x="70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0"/>
                <p:cNvSpPr/>
                <p:nvPr/>
              </p:nvSpPr>
              <p:spPr>
                <a:xfrm>
                  <a:off x="6045100" y="2051575"/>
                  <a:ext cx="320300" cy="1352825"/>
                </a:xfrm>
                <a:custGeom>
                  <a:avLst/>
                  <a:gdLst/>
                  <a:ahLst/>
                  <a:cxnLst/>
                  <a:rect l="l" t="t" r="r" b="b"/>
                  <a:pathLst>
                    <a:path w="12812" h="54113" extrusionOk="0">
                      <a:moveTo>
                        <a:pt x="1655" y="0"/>
                      </a:moveTo>
                      <a:lnTo>
                        <a:pt x="1655" y="0"/>
                      </a:lnTo>
                      <a:cubicBezTo>
                        <a:pt x="3143" y="6930"/>
                        <a:pt x="4584" y="13871"/>
                        <a:pt x="6072" y="20789"/>
                      </a:cubicBezTo>
                      <a:cubicBezTo>
                        <a:pt x="4548" y="18003"/>
                        <a:pt x="2441" y="15562"/>
                        <a:pt x="0" y="13550"/>
                      </a:cubicBezTo>
                      <a:lnTo>
                        <a:pt x="0" y="13550"/>
                      </a:lnTo>
                      <a:cubicBezTo>
                        <a:pt x="3774" y="17800"/>
                        <a:pt x="5977" y="23658"/>
                        <a:pt x="6918" y="29254"/>
                      </a:cubicBezTo>
                      <a:cubicBezTo>
                        <a:pt x="5620" y="26325"/>
                        <a:pt x="3572" y="23753"/>
                        <a:pt x="1155" y="21622"/>
                      </a:cubicBezTo>
                      <a:lnTo>
                        <a:pt x="1155" y="21622"/>
                      </a:lnTo>
                      <a:cubicBezTo>
                        <a:pt x="4060" y="25504"/>
                        <a:pt x="5739" y="30195"/>
                        <a:pt x="6691" y="34957"/>
                      </a:cubicBezTo>
                      <a:cubicBezTo>
                        <a:pt x="7644" y="39720"/>
                        <a:pt x="7906" y="44589"/>
                        <a:pt x="8180" y="49435"/>
                      </a:cubicBezTo>
                      <a:cubicBezTo>
                        <a:pt x="8263" y="50661"/>
                        <a:pt x="8346" y="51923"/>
                        <a:pt x="8894" y="53007"/>
                      </a:cubicBezTo>
                      <a:cubicBezTo>
                        <a:pt x="8894" y="53019"/>
                        <a:pt x="8918" y="53019"/>
                        <a:pt x="8918" y="53043"/>
                      </a:cubicBezTo>
                      <a:cubicBezTo>
                        <a:pt x="9300" y="53777"/>
                        <a:pt x="9986" y="54113"/>
                        <a:pt x="10673" y="54113"/>
                      </a:cubicBezTo>
                      <a:cubicBezTo>
                        <a:pt x="11656" y="54113"/>
                        <a:pt x="12642" y="53425"/>
                        <a:pt x="12740" y="52233"/>
                      </a:cubicBezTo>
                      <a:cubicBezTo>
                        <a:pt x="12811" y="51411"/>
                        <a:pt x="12740" y="50554"/>
                        <a:pt x="12609" y="49768"/>
                      </a:cubicBezTo>
                      <a:cubicBezTo>
                        <a:pt x="11894" y="45185"/>
                        <a:pt x="11001" y="40624"/>
                        <a:pt x="10656" y="35993"/>
                      </a:cubicBezTo>
                      <a:cubicBezTo>
                        <a:pt x="10323" y="31373"/>
                        <a:pt x="10620" y="26813"/>
                        <a:pt x="12073" y="22408"/>
                      </a:cubicBezTo>
                      <a:lnTo>
                        <a:pt x="12073" y="22408"/>
                      </a:lnTo>
                      <a:cubicBezTo>
                        <a:pt x="10859" y="24301"/>
                        <a:pt x="10001" y="26456"/>
                        <a:pt x="9763" y="28694"/>
                      </a:cubicBezTo>
                      <a:cubicBezTo>
                        <a:pt x="9156" y="23587"/>
                        <a:pt x="8930" y="18515"/>
                        <a:pt x="9287" y="13395"/>
                      </a:cubicBezTo>
                      <a:lnTo>
                        <a:pt x="9287" y="13395"/>
                      </a:lnTo>
                      <a:cubicBezTo>
                        <a:pt x="8382" y="15717"/>
                        <a:pt x="7787" y="18276"/>
                        <a:pt x="7870" y="20753"/>
                      </a:cubicBezTo>
                      <a:cubicBezTo>
                        <a:pt x="6310" y="13728"/>
                        <a:pt x="4108" y="6763"/>
                        <a:pt x="1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0"/>
                <p:cNvSpPr/>
                <p:nvPr/>
              </p:nvSpPr>
              <p:spPr>
                <a:xfrm>
                  <a:off x="6265050" y="1843675"/>
                  <a:ext cx="680475" cy="1272700"/>
                </a:xfrm>
                <a:custGeom>
                  <a:avLst/>
                  <a:gdLst/>
                  <a:ahLst/>
                  <a:cxnLst/>
                  <a:rect l="l" t="t" r="r" b="b"/>
                  <a:pathLst>
                    <a:path w="27219" h="50908" extrusionOk="0">
                      <a:moveTo>
                        <a:pt x="17357" y="0"/>
                      </a:moveTo>
                      <a:cubicBezTo>
                        <a:pt x="16879" y="0"/>
                        <a:pt x="16402" y="34"/>
                        <a:pt x="15931" y="101"/>
                      </a:cubicBezTo>
                      <a:cubicBezTo>
                        <a:pt x="12455" y="589"/>
                        <a:pt x="9371" y="2673"/>
                        <a:pt x="6990" y="5257"/>
                      </a:cubicBezTo>
                      <a:cubicBezTo>
                        <a:pt x="2215" y="10460"/>
                        <a:pt x="1" y="17877"/>
                        <a:pt x="1132" y="24842"/>
                      </a:cubicBezTo>
                      <a:cubicBezTo>
                        <a:pt x="1501" y="27081"/>
                        <a:pt x="2180" y="29331"/>
                        <a:pt x="1858" y="31569"/>
                      </a:cubicBezTo>
                      <a:cubicBezTo>
                        <a:pt x="1632" y="33141"/>
                        <a:pt x="918" y="34605"/>
                        <a:pt x="751" y="36177"/>
                      </a:cubicBezTo>
                      <a:cubicBezTo>
                        <a:pt x="382" y="39880"/>
                        <a:pt x="2942" y="43059"/>
                        <a:pt x="3227" y="46678"/>
                      </a:cubicBezTo>
                      <a:cubicBezTo>
                        <a:pt x="3346" y="48119"/>
                        <a:pt x="2715" y="49643"/>
                        <a:pt x="4180" y="50548"/>
                      </a:cubicBezTo>
                      <a:cubicBezTo>
                        <a:pt x="4580" y="50800"/>
                        <a:pt x="4976" y="50907"/>
                        <a:pt x="5360" y="50907"/>
                      </a:cubicBezTo>
                      <a:cubicBezTo>
                        <a:pt x="6681" y="50907"/>
                        <a:pt x="7874" y="49647"/>
                        <a:pt x="8704" y="48679"/>
                      </a:cubicBezTo>
                      <a:cubicBezTo>
                        <a:pt x="12169" y="44630"/>
                        <a:pt x="15741" y="40404"/>
                        <a:pt x="17051" y="35236"/>
                      </a:cubicBezTo>
                      <a:cubicBezTo>
                        <a:pt x="17777" y="32391"/>
                        <a:pt x="17777" y="29390"/>
                        <a:pt x="18598" y="26569"/>
                      </a:cubicBezTo>
                      <a:cubicBezTo>
                        <a:pt x="19741" y="22640"/>
                        <a:pt x="22396" y="19353"/>
                        <a:pt x="24290" y="15710"/>
                      </a:cubicBezTo>
                      <a:cubicBezTo>
                        <a:pt x="26171" y="12067"/>
                        <a:pt x="27218" y="7483"/>
                        <a:pt x="25087" y="3983"/>
                      </a:cubicBezTo>
                      <a:cubicBezTo>
                        <a:pt x="23522" y="1376"/>
                        <a:pt x="20423" y="0"/>
                        <a:pt x="173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0"/>
                <p:cNvSpPr/>
                <p:nvPr/>
              </p:nvSpPr>
              <p:spPr>
                <a:xfrm>
                  <a:off x="6349000" y="2039250"/>
                  <a:ext cx="400375" cy="931050"/>
                </a:xfrm>
                <a:custGeom>
                  <a:avLst/>
                  <a:gdLst/>
                  <a:ahLst/>
                  <a:cxnLst/>
                  <a:rect l="l" t="t" r="r" b="b"/>
                  <a:pathLst>
                    <a:path w="16015" h="37242" extrusionOk="0">
                      <a:moveTo>
                        <a:pt x="12410" y="0"/>
                      </a:moveTo>
                      <a:cubicBezTo>
                        <a:pt x="11027" y="0"/>
                        <a:pt x="9592" y="848"/>
                        <a:pt x="8644" y="1946"/>
                      </a:cubicBezTo>
                      <a:cubicBezTo>
                        <a:pt x="7382" y="3422"/>
                        <a:pt x="6656" y="5280"/>
                        <a:pt x="5477" y="6828"/>
                      </a:cubicBezTo>
                      <a:cubicBezTo>
                        <a:pt x="4263" y="8423"/>
                        <a:pt x="2548" y="9685"/>
                        <a:pt x="1834" y="11566"/>
                      </a:cubicBezTo>
                      <a:cubicBezTo>
                        <a:pt x="608" y="14793"/>
                        <a:pt x="2858" y="18365"/>
                        <a:pt x="2417" y="21782"/>
                      </a:cubicBezTo>
                      <a:cubicBezTo>
                        <a:pt x="2155" y="23806"/>
                        <a:pt x="965" y="25616"/>
                        <a:pt x="488" y="27592"/>
                      </a:cubicBezTo>
                      <a:cubicBezTo>
                        <a:pt x="0" y="29604"/>
                        <a:pt x="274" y="31688"/>
                        <a:pt x="750" y="33664"/>
                      </a:cubicBezTo>
                      <a:cubicBezTo>
                        <a:pt x="1151" y="35208"/>
                        <a:pt x="1341" y="37241"/>
                        <a:pt x="2777" y="37241"/>
                      </a:cubicBezTo>
                      <a:cubicBezTo>
                        <a:pt x="3047" y="37241"/>
                        <a:pt x="3360" y="37170"/>
                        <a:pt x="3727" y="37010"/>
                      </a:cubicBezTo>
                      <a:cubicBezTo>
                        <a:pt x="7037" y="35557"/>
                        <a:pt x="9359" y="31890"/>
                        <a:pt x="9109" y="28259"/>
                      </a:cubicBezTo>
                      <a:cubicBezTo>
                        <a:pt x="8966" y="26104"/>
                        <a:pt x="8073" y="23770"/>
                        <a:pt x="9168" y="21925"/>
                      </a:cubicBezTo>
                      <a:cubicBezTo>
                        <a:pt x="10228" y="20151"/>
                        <a:pt x="12740" y="19615"/>
                        <a:pt x="13633" y="17757"/>
                      </a:cubicBezTo>
                      <a:cubicBezTo>
                        <a:pt x="14419" y="16114"/>
                        <a:pt x="13621" y="14197"/>
                        <a:pt x="13633" y="12376"/>
                      </a:cubicBezTo>
                      <a:cubicBezTo>
                        <a:pt x="13645" y="10209"/>
                        <a:pt x="14824" y="8232"/>
                        <a:pt x="15419" y="6125"/>
                      </a:cubicBezTo>
                      <a:cubicBezTo>
                        <a:pt x="16014" y="4030"/>
                        <a:pt x="15740" y="1303"/>
                        <a:pt x="13800" y="327"/>
                      </a:cubicBezTo>
                      <a:cubicBezTo>
                        <a:pt x="13357" y="101"/>
                        <a:pt x="12887" y="0"/>
                        <a:pt x="124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0"/>
                <p:cNvSpPr/>
                <p:nvPr/>
              </p:nvSpPr>
              <p:spPr>
                <a:xfrm>
                  <a:off x="6262075" y="2183125"/>
                  <a:ext cx="369725" cy="1210000"/>
                </a:xfrm>
                <a:custGeom>
                  <a:avLst/>
                  <a:gdLst/>
                  <a:ahLst/>
                  <a:cxnLst/>
                  <a:rect l="l" t="t" r="r" b="b"/>
                  <a:pathLst>
                    <a:path w="14789" h="48400" extrusionOk="0">
                      <a:moveTo>
                        <a:pt x="13300" y="1"/>
                      </a:moveTo>
                      <a:lnTo>
                        <a:pt x="13300" y="1"/>
                      </a:lnTo>
                      <a:cubicBezTo>
                        <a:pt x="12026" y="6299"/>
                        <a:pt x="10693" y="12574"/>
                        <a:pt x="9419" y="18872"/>
                      </a:cubicBezTo>
                      <a:cubicBezTo>
                        <a:pt x="9169" y="16015"/>
                        <a:pt x="8299" y="13217"/>
                        <a:pt x="7002" y="10657"/>
                      </a:cubicBezTo>
                      <a:lnTo>
                        <a:pt x="7002" y="10657"/>
                      </a:lnTo>
                      <a:cubicBezTo>
                        <a:pt x="8597" y="15550"/>
                        <a:pt x="8299" y="21230"/>
                        <a:pt x="7049" y="26230"/>
                      </a:cubicBezTo>
                      <a:cubicBezTo>
                        <a:pt x="7037" y="23301"/>
                        <a:pt x="6275" y="20432"/>
                        <a:pt x="5037" y="17801"/>
                      </a:cubicBezTo>
                      <a:lnTo>
                        <a:pt x="5037" y="17801"/>
                      </a:lnTo>
                      <a:cubicBezTo>
                        <a:pt x="6037" y="22087"/>
                        <a:pt x="5740" y="26599"/>
                        <a:pt x="4787" y="30898"/>
                      </a:cubicBezTo>
                      <a:cubicBezTo>
                        <a:pt x="3846" y="35196"/>
                        <a:pt x="2287" y="39339"/>
                        <a:pt x="775" y="43459"/>
                      </a:cubicBezTo>
                      <a:cubicBezTo>
                        <a:pt x="382" y="44506"/>
                        <a:pt x="1" y="45578"/>
                        <a:pt x="72" y="46673"/>
                      </a:cubicBezTo>
                      <a:lnTo>
                        <a:pt x="72" y="46709"/>
                      </a:lnTo>
                      <a:cubicBezTo>
                        <a:pt x="149" y="47781"/>
                        <a:pt x="1038" y="48399"/>
                        <a:pt x="1932" y="48399"/>
                      </a:cubicBezTo>
                      <a:cubicBezTo>
                        <a:pt x="2557" y="48399"/>
                        <a:pt x="3184" y="48097"/>
                        <a:pt x="3537" y="47435"/>
                      </a:cubicBezTo>
                      <a:cubicBezTo>
                        <a:pt x="3894" y="46781"/>
                        <a:pt x="4144" y="46030"/>
                        <a:pt x="4323" y="45340"/>
                      </a:cubicBezTo>
                      <a:cubicBezTo>
                        <a:pt x="5394" y="41268"/>
                        <a:pt x="6323" y="37160"/>
                        <a:pt x="7716" y="33184"/>
                      </a:cubicBezTo>
                      <a:cubicBezTo>
                        <a:pt x="9121" y="29219"/>
                        <a:pt x="11026" y="25528"/>
                        <a:pt x="13824" y="22397"/>
                      </a:cubicBezTo>
                      <a:lnTo>
                        <a:pt x="13824" y="22397"/>
                      </a:lnTo>
                      <a:cubicBezTo>
                        <a:pt x="12145" y="23528"/>
                        <a:pt x="10633" y="25016"/>
                        <a:pt x="9621" y="26778"/>
                      </a:cubicBezTo>
                      <a:cubicBezTo>
                        <a:pt x="10978" y="22325"/>
                        <a:pt x="12633" y="18027"/>
                        <a:pt x="14788" y="13884"/>
                      </a:cubicBezTo>
                      <a:lnTo>
                        <a:pt x="14788" y="13884"/>
                      </a:lnTo>
                      <a:cubicBezTo>
                        <a:pt x="13193" y="15491"/>
                        <a:pt x="11764" y="17384"/>
                        <a:pt x="10931" y="19503"/>
                      </a:cubicBezTo>
                      <a:cubicBezTo>
                        <a:pt x="12181" y="13098"/>
                        <a:pt x="12895" y="6502"/>
                        <a:pt x="133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0"/>
                <p:cNvSpPr/>
                <p:nvPr/>
              </p:nvSpPr>
              <p:spPr>
                <a:xfrm>
                  <a:off x="6055800" y="1638850"/>
                  <a:ext cx="675700" cy="1449150"/>
                </a:xfrm>
                <a:custGeom>
                  <a:avLst/>
                  <a:gdLst/>
                  <a:ahLst/>
                  <a:cxnLst/>
                  <a:rect l="l" t="t" r="r" b="b"/>
                  <a:pathLst>
                    <a:path w="27028" h="57966" extrusionOk="0">
                      <a:moveTo>
                        <a:pt x="16989" y="1"/>
                      </a:moveTo>
                      <a:cubicBezTo>
                        <a:pt x="15685" y="1"/>
                        <a:pt x="14375" y="228"/>
                        <a:pt x="13157" y="674"/>
                      </a:cubicBezTo>
                      <a:cubicBezTo>
                        <a:pt x="9514" y="1984"/>
                        <a:pt x="6656" y="4937"/>
                        <a:pt x="4680" y="8270"/>
                      </a:cubicBezTo>
                      <a:cubicBezTo>
                        <a:pt x="715" y="14973"/>
                        <a:pt x="1" y="23486"/>
                        <a:pt x="2799" y="30749"/>
                      </a:cubicBezTo>
                      <a:cubicBezTo>
                        <a:pt x="3692" y="33083"/>
                        <a:pt x="4954" y="35345"/>
                        <a:pt x="5108" y="37845"/>
                      </a:cubicBezTo>
                      <a:cubicBezTo>
                        <a:pt x="5216" y="39584"/>
                        <a:pt x="4775" y="41334"/>
                        <a:pt x="4954" y="43060"/>
                      </a:cubicBezTo>
                      <a:cubicBezTo>
                        <a:pt x="5394" y="47144"/>
                        <a:pt x="8883" y="50002"/>
                        <a:pt x="10050" y="53847"/>
                      </a:cubicBezTo>
                      <a:cubicBezTo>
                        <a:pt x="10502" y="55383"/>
                        <a:pt x="10181" y="57145"/>
                        <a:pt x="11955" y="57800"/>
                      </a:cubicBezTo>
                      <a:cubicBezTo>
                        <a:pt x="12262" y="57914"/>
                        <a:pt x="12555" y="57966"/>
                        <a:pt x="12834" y="57966"/>
                      </a:cubicBezTo>
                      <a:cubicBezTo>
                        <a:pt x="14506" y="57966"/>
                        <a:pt x="15662" y="56108"/>
                        <a:pt x="16407" y="54740"/>
                      </a:cubicBezTo>
                      <a:cubicBezTo>
                        <a:pt x="19217" y="49585"/>
                        <a:pt x="22099" y="44203"/>
                        <a:pt x="22361" y="38334"/>
                      </a:cubicBezTo>
                      <a:cubicBezTo>
                        <a:pt x="22492" y="35095"/>
                        <a:pt x="21801" y="31868"/>
                        <a:pt x="22063" y="28630"/>
                      </a:cubicBezTo>
                      <a:cubicBezTo>
                        <a:pt x="22420" y="24129"/>
                        <a:pt x="24528" y="19962"/>
                        <a:pt x="25730" y="15616"/>
                      </a:cubicBezTo>
                      <a:cubicBezTo>
                        <a:pt x="26945" y="11271"/>
                        <a:pt x="27028" y="6068"/>
                        <a:pt x="23932" y="2782"/>
                      </a:cubicBezTo>
                      <a:cubicBezTo>
                        <a:pt x="22157" y="903"/>
                        <a:pt x="19585" y="1"/>
                        <a:pt x="169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0"/>
                <p:cNvSpPr/>
                <p:nvPr/>
              </p:nvSpPr>
              <p:spPr>
                <a:xfrm>
                  <a:off x="6189450" y="1863700"/>
                  <a:ext cx="380125" cy="1062350"/>
                </a:xfrm>
                <a:custGeom>
                  <a:avLst/>
                  <a:gdLst/>
                  <a:ahLst/>
                  <a:cxnLst/>
                  <a:rect l="l" t="t" r="r" b="b"/>
                  <a:pathLst>
                    <a:path w="15205" h="42494" extrusionOk="0">
                      <a:moveTo>
                        <a:pt x="10112" y="0"/>
                      </a:moveTo>
                      <a:cubicBezTo>
                        <a:pt x="8336" y="0"/>
                        <a:pt x="6657" y="1411"/>
                        <a:pt x="5751" y="3027"/>
                      </a:cubicBezTo>
                      <a:cubicBezTo>
                        <a:pt x="4715" y="4908"/>
                        <a:pt x="4358" y="7075"/>
                        <a:pt x="3441" y="9016"/>
                      </a:cubicBezTo>
                      <a:cubicBezTo>
                        <a:pt x="2477" y="11004"/>
                        <a:pt x="917" y="12766"/>
                        <a:pt x="584" y="14957"/>
                      </a:cubicBezTo>
                      <a:cubicBezTo>
                        <a:pt x="1" y="18707"/>
                        <a:pt x="3227" y="22053"/>
                        <a:pt x="3525" y="25851"/>
                      </a:cubicBezTo>
                      <a:cubicBezTo>
                        <a:pt x="3703" y="28089"/>
                        <a:pt x="2846" y="30292"/>
                        <a:pt x="2763" y="32542"/>
                      </a:cubicBezTo>
                      <a:cubicBezTo>
                        <a:pt x="2703" y="34816"/>
                        <a:pt x="3465" y="37019"/>
                        <a:pt x="4430" y="39067"/>
                      </a:cubicBezTo>
                      <a:cubicBezTo>
                        <a:pt x="5158" y="40524"/>
                        <a:pt x="5791" y="42494"/>
                        <a:pt x="7128" y="42494"/>
                      </a:cubicBezTo>
                      <a:cubicBezTo>
                        <a:pt x="7496" y="42494"/>
                        <a:pt x="7916" y="42345"/>
                        <a:pt x="8406" y="41996"/>
                      </a:cubicBezTo>
                      <a:cubicBezTo>
                        <a:pt x="11645" y="39674"/>
                        <a:pt x="13336" y="35174"/>
                        <a:pt x="12228" y="31328"/>
                      </a:cubicBezTo>
                      <a:cubicBezTo>
                        <a:pt x="11597" y="29030"/>
                        <a:pt x="10085" y="26708"/>
                        <a:pt x="10859" y="24458"/>
                      </a:cubicBezTo>
                      <a:cubicBezTo>
                        <a:pt x="11597" y="22315"/>
                        <a:pt x="14181" y="21160"/>
                        <a:pt x="14729" y="18957"/>
                      </a:cubicBezTo>
                      <a:cubicBezTo>
                        <a:pt x="15205" y="17017"/>
                        <a:pt x="13907" y="15135"/>
                        <a:pt x="13514" y="13171"/>
                      </a:cubicBezTo>
                      <a:cubicBezTo>
                        <a:pt x="13038" y="10813"/>
                        <a:pt x="13859" y="8408"/>
                        <a:pt x="14014" y="6003"/>
                      </a:cubicBezTo>
                      <a:cubicBezTo>
                        <a:pt x="14181" y="3610"/>
                        <a:pt x="13276" y="741"/>
                        <a:pt x="10954" y="110"/>
                      </a:cubicBezTo>
                      <a:cubicBezTo>
                        <a:pt x="10673" y="35"/>
                        <a:pt x="10391" y="0"/>
                        <a:pt x="101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0"/>
                <p:cNvSpPr/>
                <p:nvPr/>
              </p:nvSpPr>
              <p:spPr>
                <a:xfrm>
                  <a:off x="6265050" y="2035200"/>
                  <a:ext cx="262850" cy="1371300"/>
                </a:xfrm>
                <a:custGeom>
                  <a:avLst/>
                  <a:gdLst/>
                  <a:ahLst/>
                  <a:cxnLst/>
                  <a:rect l="l" t="t" r="r" b="b"/>
                  <a:pathLst>
                    <a:path w="10514" h="54852" extrusionOk="0">
                      <a:moveTo>
                        <a:pt x="4894" y="1"/>
                      </a:moveTo>
                      <a:cubicBezTo>
                        <a:pt x="4942" y="7085"/>
                        <a:pt x="4942" y="14169"/>
                        <a:pt x="4978" y="21253"/>
                      </a:cubicBezTo>
                      <a:cubicBezTo>
                        <a:pt x="4061" y="18217"/>
                        <a:pt x="2501" y="15395"/>
                        <a:pt x="501" y="12931"/>
                      </a:cubicBezTo>
                      <a:lnTo>
                        <a:pt x="501" y="12931"/>
                      </a:lnTo>
                      <a:cubicBezTo>
                        <a:pt x="3335" y="17860"/>
                        <a:pt x="4299" y="24051"/>
                        <a:pt x="4073" y="29718"/>
                      </a:cubicBezTo>
                      <a:cubicBezTo>
                        <a:pt x="3406" y="26575"/>
                        <a:pt x="1930" y="23646"/>
                        <a:pt x="1" y="21075"/>
                      </a:cubicBezTo>
                      <a:lnTo>
                        <a:pt x="1" y="21075"/>
                      </a:lnTo>
                      <a:cubicBezTo>
                        <a:pt x="2049" y="25480"/>
                        <a:pt x="2751" y="30397"/>
                        <a:pt x="2703" y="35255"/>
                      </a:cubicBezTo>
                      <a:cubicBezTo>
                        <a:pt x="2656" y="40101"/>
                        <a:pt x="1918" y="44923"/>
                        <a:pt x="1215" y="49733"/>
                      </a:cubicBezTo>
                      <a:cubicBezTo>
                        <a:pt x="1037" y="50935"/>
                        <a:pt x="858" y="52186"/>
                        <a:pt x="1191" y="53364"/>
                      </a:cubicBezTo>
                      <a:cubicBezTo>
                        <a:pt x="1191" y="53376"/>
                        <a:pt x="1191" y="53400"/>
                        <a:pt x="1203" y="53400"/>
                      </a:cubicBezTo>
                      <a:cubicBezTo>
                        <a:pt x="1477" y="54369"/>
                        <a:pt x="2308" y="54851"/>
                        <a:pt x="3143" y="54851"/>
                      </a:cubicBezTo>
                      <a:cubicBezTo>
                        <a:pt x="3981" y="54851"/>
                        <a:pt x="4822" y="54366"/>
                        <a:pt x="5109" y="53400"/>
                      </a:cubicBezTo>
                      <a:cubicBezTo>
                        <a:pt x="5347" y="52602"/>
                        <a:pt x="5454" y="51757"/>
                        <a:pt x="5490" y="50959"/>
                      </a:cubicBezTo>
                      <a:cubicBezTo>
                        <a:pt x="5704" y="46328"/>
                        <a:pt x="5787" y="41684"/>
                        <a:pt x="6383" y="37088"/>
                      </a:cubicBezTo>
                      <a:cubicBezTo>
                        <a:pt x="6978" y="32481"/>
                        <a:pt x="8192" y="28075"/>
                        <a:pt x="10514" y="24063"/>
                      </a:cubicBezTo>
                      <a:lnTo>
                        <a:pt x="10514" y="24063"/>
                      </a:lnTo>
                      <a:cubicBezTo>
                        <a:pt x="8954" y="25670"/>
                        <a:pt x="7656" y="27599"/>
                        <a:pt x="6978" y="29730"/>
                      </a:cubicBezTo>
                      <a:cubicBezTo>
                        <a:pt x="7418" y="24611"/>
                        <a:pt x="8228" y="19598"/>
                        <a:pt x="9621" y="14657"/>
                      </a:cubicBezTo>
                      <a:lnTo>
                        <a:pt x="9621" y="14657"/>
                      </a:lnTo>
                      <a:cubicBezTo>
                        <a:pt x="8276" y="16753"/>
                        <a:pt x="7156" y="19122"/>
                        <a:pt x="6752" y="21587"/>
                      </a:cubicBezTo>
                      <a:cubicBezTo>
                        <a:pt x="6644" y="14407"/>
                        <a:pt x="5918" y="7120"/>
                        <a:pt x="48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3" name="Google Shape;1963;p50"/>
            <p:cNvGrpSpPr/>
            <p:nvPr/>
          </p:nvGrpSpPr>
          <p:grpSpPr>
            <a:xfrm rot="769623">
              <a:off x="7103595" y="3402103"/>
              <a:ext cx="338462" cy="219356"/>
              <a:chOff x="4777330" y="1135189"/>
              <a:chExt cx="224975" cy="145775"/>
            </a:xfrm>
          </p:grpSpPr>
          <p:sp>
            <p:nvSpPr>
              <p:cNvPr id="1964" name="Google Shape;1964;p50"/>
              <p:cNvSpPr/>
              <p:nvPr/>
            </p:nvSpPr>
            <p:spPr>
              <a:xfrm>
                <a:off x="4777330" y="1135189"/>
                <a:ext cx="224975" cy="145775"/>
              </a:xfrm>
              <a:custGeom>
                <a:avLst/>
                <a:gdLst/>
                <a:ahLst/>
                <a:cxnLst/>
                <a:rect l="l" t="t" r="r" b="b"/>
                <a:pathLst>
                  <a:path w="8999" h="5831" extrusionOk="0">
                    <a:moveTo>
                      <a:pt x="6993" y="1"/>
                    </a:moveTo>
                    <a:cubicBezTo>
                      <a:pt x="5329" y="1"/>
                      <a:pt x="3662" y="828"/>
                      <a:pt x="2710" y="2222"/>
                    </a:cubicBezTo>
                    <a:cubicBezTo>
                      <a:pt x="2836" y="1731"/>
                      <a:pt x="2850" y="1212"/>
                      <a:pt x="2513" y="819"/>
                    </a:cubicBezTo>
                    <a:cubicBezTo>
                      <a:pt x="2335" y="609"/>
                      <a:pt x="2054" y="501"/>
                      <a:pt x="1777" y="501"/>
                    </a:cubicBezTo>
                    <a:cubicBezTo>
                      <a:pt x="1684" y="501"/>
                      <a:pt x="1591" y="513"/>
                      <a:pt x="1503" y="538"/>
                    </a:cubicBezTo>
                    <a:cubicBezTo>
                      <a:pt x="1152" y="622"/>
                      <a:pt x="857" y="889"/>
                      <a:pt x="646" y="1198"/>
                    </a:cubicBezTo>
                    <a:cubicBezTo>
                      <a:pt x="225" y="1843"/>
                      <a:pt x="183" y="2672"/>
                      <a:pt x="197" y="3458"/>
                    </a:cubicBezTo>
                    <a:cubicBezTo>
                      <a:pt x="253" y="4230"/>
                      <a:pt x="281" y="5114"/>
                      <a:pt x="1" y="5830"/>
                    </a:cubicBezTo>
                    <a:cubicBezTo>
                      <a:pt x="637" y="5450"/>
                      <a:pt x="1392" y="5316"/>
                      <a:pt x="2143" y="5316"/>
                    </a:cubicBezTo>
                    <a:cubicBezTo>
                      <a:pt x="2252" y="5316"/>
                      <a:pt x="2362" y="5319"/>
                      <a:pt x="2471" y="5325"/>
                    </a:cubicBezTo>
                    <a:cubicBezTo>
                      <a:pt x="3327" y="5339"/>
                      <a:pt x="4170" y="5493"/>
                      <a:pt x="5026" y="5521"/>
                    </a:cubicBezTo>
                    <a:cubicBezTo>
                      <a:pt x="5070" y="5522"/>
                      <a:pt x="5114" y="5523"/>
                      <a:pt x="5158" y="5523"/>
                    </a:cubicBezTo>
                    <a:cubicBezTo>
                      <a:pt x="5595" y="5523"/>
                      <a:pt x="6045" y="5455"/>
                      <a:pt x="6402" y="5212"/>
                    </a:cubicBezTo>
                    <a:cubicBezTo>
                      <a:pt x="6781" y="4932"/>
                      <a:pt x="6991" y="4370"/>
                      <a:pt x="6724" y="3977"/>
                    </a:cubicBezTo>
                    <a:cubicBezTo>
                      <a:pt x="6570" y="3738"/>
                      <a:pt x="6289" y="3626"/>
                      <a:pt x="6009" y="3528"/>
                    </a:cubicBezTo>
                    <a:cubicBezTo>
                      <a:pt x="5585" y="3412"/>
                      <a:pt x="5146" y="3352"/>
                      <a:pt x="4706" y="3352"/>
                    </a:cubicBezTo>
                    <a:cubicBezTo>
                      <a:pt x="4240" y="3352"/>
                      <a:pt x="3775" y="3419"/>
                      <a:pt x="3327" y="3556"/>
                    </a:cubicBezTo>
                    <a:cubicBezTo>
                      <a:pt x="4801" y="3023"/>
                      <a:pt x="6233" y="2475"/>
                      <a:pt x="7707" y="1970"/>
                    </a:cubicBezTo>
                    <a:cubicBezTo>
                      <a:pt x="8044" y="1843"/>
                      <a:pt x="8395" y="1731"/>
                      <a:pt x="8648" y="1464"/>
                    </a:cubicBezTo>
                    <a:cubicBezTo>
                      <a:pt x="8886" y="1198"/>
                      <a:pt x="8998" y="777"/>
                      <a:pt x="8802" y="496"/>
                    </a:cubicBezTo>
                    <a:cubicBezTo>
                      <a:pt x="8662" y="299"/>
                      <a:pt x="8409" y="215"/>
                      <a:pt x="8170" y="145"/>
                    </a:cubicBezTo>
                    <a:cubicBezTo>
                      <a:pt x="7784" y="48"/>
                      <a:pt x="7389" y="1"/>
                      <a:pt x="69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0"/>
              <p:cNvSpPr/>
              <p:nvPr/>
            </p:nvSpPr>
            <p:spPr>
              <a:xfrm>
                <a:off x="4789605" y="1150739"/>
                <a:ext cx="184275" cy="115825"/>
              </a:xfrm>
              <a:custGeom>
                <a:avLst/>
                <a:gdLst/>
                <a:ahLst/>
                <a:cxnLst/>
                <a:rect l="l" t="t" r="r" b="b"/>
                <a:pathLst>
                  <a:path w="7371" h="4633" extrusionOk="0">
                    <a:moveTo>
                      <a:pt x="7370" y="0"/>
                    </a:moveTo>
                    <a:lnTo>
                      <a:pt x="7370" y="0"/>
                    </a:lnTo>
                    <a:cubicBezTo>
                      <a:pt x="6612" y="14"/>
                      <a:pt x="5868" y="197"/>
                      <a:pt x="5167" y="449"/>
                    </a:cubicBezTo>
                    <a:cubicBezTo>
                      <a:pt x="4465" y="716"/>
                      <a:pt x="3805" y="1109"/>
                      <a:pt x="3187" y="1530"/>
                    </a:cubicBezTo>
                    <a:cubicBezTo>
                      <a:pt x="2570" y="1951"/>
                      <a:pt x="2008" y="2443"/>
                      <a:pt x="1489" y="2962"/>
                    </a:cubicBezTo>
                    <a:cubicBezTo>
                      <a:pt x="1306" y="3159"/>
                      <a:pt x="1138" y="3327"/>
                      <a:pt x="955" y="3524"/>
                    </a:cubicBezTo>
                    <a:cubicBezTo>
                      <a:pt x="955" y="2667"/>
                      <a:pt x="1054" y="1811"/>
                      <a:pt x="1208" y="941"/>
                    </a:cubicBezTo>
                    <a:lnTo>
                      <a:pt x="1208" y="941"/>
                    </a:lnTo>
                    <a:cubicBezTo>
                      <a:pt x="941" y="1853"/>
                      <a:pt x="787" y="2808"/>
                      <a:pt x="717" y="3776"/>
                    </a:cubicBezTo>
                    <a:cubicBezTo>
                      <a:pt x="464" y="4057"/>
                      <a:pt x="225" y="4338"/>
                      <a:pt x="1" y="4632"/>
                    </a:cubicBezTo>
                    <a:cubicBezTo>
                      <a:pt x="352" y="4338"/>
                      <a:pt x="675" y="4029"/>
                      <a:pt x="1026" y="3748"/>
                    </a:cubicBezTo>
                    <a:cubicBezTo>
                      <a:pt x="1589" y="3691"/>
                      <a:pt x="2155" y="3661"/>
                      <a:pt x="2720" y="3661"/>
                    </a:cubicBezTo>
                    <a:cubicBezTo>
                      <a:pt x="3535" y="3661"/>
                      <a:pt x="4349" y="3722"/>
                      <a:pt x="5153" y="3846"/>
                    </a:cubicBezTo>
                    <a:cubicBezTo>
                      <a:pt x="4015" y="3621"/>
                      <a:pt x="2856" y="3519"/>
                      <a:pt x="1704" y="3519"/>
                    </a:cubicBezTo>
                    <a:cubicBezTo>
                      <a:pt x="1562" y="3519"/>
                      <a:pt x="1420" y="3520"/>
                      <a:pt x="1278" y="3524"/>
                    </a:cubicBezTo>
                    <a:cubicBezTo>
                      <a:pt x="1419" y="3397"/>
                      <a:pt x="1531" y="3299"/>
                      <a:pt x="1685" y="3173"/>
                    </a:cubicBezTo>
                    <a:cubicBezTo>
                      <a:pt x="2233" y="2681"/>
                      <a:pt x="2808" y="2232"/>
                      <a:pt x="3398" y="1811"/>
                    </a:cubicBezTo>
                    <a:cubicBezTo>
                      <a:pt x="4001" y="1390"/>
                      <a:pt x="4605" y="1011"/>
                      <a:pt x="5279" y="702"/>
                    </a:cubicBezTo>
                    <a:cubicBezTo>
                      <a:pt x="5939" y="379"/>
                      <a:pt x="6640" y="155"/>
                      <a:pt x="7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69"/>
        <p:cNvGrpSpPr/>
        <p:nvPr/>
      </p:nvGrpSpPr>
      <p:grpSpPr>
        <a:xfrm>
          <a:off x="0" y="0"/>
          <a:ext cx="0" cy="0"/>
          <a:chOff x="0" y="0"/>
          <a:chExt cx="0" cy="0"/>
        </a:xfrm>
      </p:grpSpPr>
      <p:sp>
        <p:nvSpPr>
          <p:cNvPr id="1970" name="Google Shape;1970;p51"/>
          <p:cNvSpPr txBox="1">
            <a:spLocks noGrp="1"/>
          </p:cNvSpPr>
          <p:nvPr>
            <p:ph type="body" idx="2"/>
          </p:nvPr>
        </p:nvSpPr>
        <p:spPr>
          <a:xfrm>
            <a:off x="4622750" y="2191874"/>
            <a:ext cx="3778800" cy="1917000"/>
          </a:xfrm>
          <a:prstGeom prst="rect">
            <a:avLst/>
          </a:prstGeom>
        </p:spPr>
        <p:txBody>
          <a:bodyPr spcFirstLastPara="1" wrap="square" lIns="91425" tIns="91425" rIns="91425" bIns="91425" anchor="t" anchorCtr="0">
            <a:noAutofit/>
          </a:bodyPr>
          <a:lstStyle/>
          <a:p>
            <a:pPr marL="241300" lvl="0" indent="-203200" algn="l" rtl="0">
              <a:lnSpc>
                <a:spcPct val="100000"/>
              </a:lnSpc>
              <a:spcBef>
                <a:spcPts val="0"/>
              </a:spcBef>
              <a:spcAft>
                <a:spcPts val="0"/>
              </a:spcAft>
              <a:buSzPts val="1200"/>
              <a:buFont typeface="Mulish"/>
              <a:buChar char="●"/>
            </a:pPr>
            <a:r>
              <a:rPr lang="en">
                <a:uFill>
                  <a:noFill/>
                </a:uFill>
                <a:hlinkClick r:id="rId3"/>
              </a:rPr>
              <a:t>Flat lay of plate with keto diet food and nuts</a:t>
            </a:r>
            <a:endParaRPr/>
          </a:p>
          <a:p>
            <a:pPr marL="241300" lvl="0" indent="-203200" algn="l" rtl="0">
              <a:lnSpc>
                <a:spcPct val="100000"/>
              </a:lnSpc>
              <a:spcBef>
                <a:spcPts val="0"/>
              </a:spcBef>
              <a:spcAft>
                <a:spcPts val="0"/>
              </a:spcAft>
              <a:buSzPts val="1200"/>
              <a:buFont typeface="Mulish"/>
              <a:buChar char="●"/>
            </a:pPr>
            <a:r>
              <a:rPr lang="en">
                <a:uFill>
                  <a:noFill/>
                </a:uFill>
                <a:hlinkClick r:id="rId4"/>
              </a:rPr>
              <a:t>Young woman preparing her nutrition diet</a:t>
            </a:r>
            <a:endParaRPr/>
          </a:p>
          <a:p>
            <a:pPr marL="241300" lvl="0" indent="-203200" algn="l" rtl="0">
              <a:lnSpc>
                <a:spcPct val="100000"/>
              </a:lnSpc>
              <a:spcBef>
                <a:spcPts val="0"/>
              </a:spcBef>
              <a:spcAft>
                <a:spcPts val="0"/>
              </a:spcAft>
              <a:buSzPts val="1200"/>
              <a:buFont typeface="Mulish"/>
              <a:buChar char="●"/>
            </a:pPr>
            <a:r>
              <a:rPr lang="en">
                <a:uFill>
                  <a:noFill/>
                </a:uFill>
                <a:hlinkClick r:id="rId5"/>
              </a:rPr>
              <a:t>Real food pyramid assortment</a:t>
            </a:r>
            <a:endParaRPr/>
          </a:p>
          <a:p>
            <a:pPr marL="241300" lvl="0" indent="-203200" algn="l" rtl="0">
              <a:lnSpc>
                <a:spcPct val="100000"/>
              </a:lnSpc>
              <a:spcBef>
                <a:spcPts val="0"/>
              </a:spcBef>
              <a:spcAft>
                <a:spcPts val="0"/>
              </a:spcAft>
              <a:buSzPts val="1200"/>
              <a:buFont typeface="Mulish"/>
              <a:buChar char="●"/>
            </a:pPr>
            <a:r>
              <a:rPr lang="en">
                <a:uFill>
                  <a:noFill/>
                </a:uFill>
                <a:hlinkClick r:id="rId6"/>
              </a:rPr>
              <a:t>Blurred focus couple feeding healthy salad behind standing kitchen counter</a:t>
            </a:r>
            <a:endParaRPr/>
          </a:p>
          <a:p>
            <a:pPr marL="241300" lvl="0" indent="-203200" algn="l" rtl="0">
              <a:lnSpc>
                <a:spcPct val="100000"/>
              </a:lnSpc>
              <a:spcBef>
                <a:spcPts val="0"/>
              </a:spcBef>
              <a:spcAft>
                <a:spcPts val="0"/>
              </a:spcAft>
              <a:buSzPts val="1200"/>
              <a:buFont typeface="Mulish"/>
              <a:buChar char="●"/>
            </a:pPr>
            <a:r>
              <a:rPr lang="en">
                <a:uFill>
                  <a:noFill/>
                </a:uFill>
                <a:hlinkClick r:id="rId7"/>
              </a:rPr>
              <a:t>Fresh fruits, bread and milk on white background</a:t>
            </a:r>
            <a:endParaRPr/>
          </a:p>
          <a:p>
            <a:pPr marL="241300" lvl="0" indent="-203200" algn="l" rtl="0">
              <a:lnSpc>
                <a:spcPct val="100000"/>
              </a:lnSpc>
              <a:spcBef>
                <a:spcPts val="0"/>
              </a:spcBef>
              <a:spcAft>
                <a:spcPts val="0"/>
              </a:spcAft>
              <a:buSzPts val="1200"/>
              <a:buFont typeface="Mulish"/>
              <a:buChar char="●"/>
            </a:pPr>
            <a:r>
              <a:rPr lang="en">
                <a:uFill>
                  <a:noFill/>
                </a:uFill>
                <a:hlinkClick r:id="rId8"/>
              </a:rPr>
              <a:t>Assortment of healthy food for immunity boosting</a:t>
            </a:r>
            <a:endParaRPr/>
          </a:p>
          <a:p>
            <a:pPr marL="0" lvl="0" indent="0" algn="l" rtl="0">
              <a:spcBef>
                <a:spcPts val="300"/>
              </a:spcBef>
              <a:spcAft>
                <a:spcPts val="1200"/>
              </a:spcAft>
              <a:buNone/>
            </a:pPr>
            <a:endParaRPr/>
          </a:p>
        </p:txBody>
      </p:sp>
      <p:sp>
        <p:nvSpPr>
          <p:cNvPr id="1971" name="Google Shape;1971;p51"/>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972" name="Google Shape;1972;p51"/>
          <p:cNvSpPr txBox="1">
            <a:spLocks noGrp="1"/>
          </p:cNvSpPr>
          <p:nvPr>
            <p:ph type="body" idx="1"/>
          </p:nvPr>
        </p:nvSpPr>
        <p:spPr>
          <a:xfrm>
            <a:off x="713250" y="1257575"/>
            <a:ext cx="3778800" cy="29850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a:t>Did you like the resources on this template? Get them for free at our other websites:</a:t>
            </a:r>
            <a:endParaRPr/>
          </a:p>
          <a:p>
            <a:pPr marL="0" lvl="0" indent="0" algn="l" rtl="0">
              <a:spcBef>
                <a:spcPts val="1000"/>
              </a:spcBef>
              <a:spcAft>
                <a:spcPts val="0"/>
              </a:spcAft>
              <a:buNone/>
            </a:pPr>
            <a:r>
              <a:rPr lang="en" sz="1600" b="1">
                <a:latin typeface="Raleway"/>
                <a:ea typeface="Raleway"/>
                <a:cs typeface="Raleway"/>
                <a:sym typeface="Raleway"/>
              </a:rPr>
              <a:t>Vectors</a:t>
            </a:r>
            <a:endParaRPr sz="1600" b="1">
              <a:latin typeface="Raleway"/>
              <a:ea typeface="Raleway"/>
              <a:cs typeface="Raleway"/>
              <a:sym typeface="Raleway"/>
            </a:endParaRPr>
          </a:p>
          <a:p>
            <a:pPr marL="241300" lvl="0" indent="-203200" algn="l" rtl="0">
              <a:lnSpc>
                <a:spcPct val="100000"/>
              </a:lnSpc>
              <a:spcBef>
                <a:spcPts val="1200"/>
              </a:spcBef>
              <a:spcAft>
                <a:spcPts val="0"/>
              </a:spcAft>
              <a:buSzPts val="1200"/>
              <a:buFont typeface="Mulish"/>
              <a:buChar char="●"/>
            </a:pPr>
            <a:r>
              <a:rPr lang="en" u="sng">
                <a:hlinkClick r:id="rId9"/>
              </a:rPr>
              <a:t>Hand drawn supermarket facebook cover</a:t>
            </a:r>
            <a:endParaRPr/>
          </a:p>
          <a:p>
            <a:pPr marL="241300" lvl="0" indent="-203200" algn="l" rtl="0">
              <a:lnSpc>
                <a:spcPct val="100000"/>
              </a:lnSpc>
              <a:spcBef>
                <a:spcPts val="0"/>
              </a:spcBef>
              <a:spcAft>
                <a:spcPts val="0"/>
              </a:spcAft>
              <a:buSzPts val="1200"/>
              <a:buFont typeface="Mulish"/>
              <a:buChar char="●"/>
            </a:pPr>
            <a:r>
              <a:rPr lang="en" u="sng">
                <a:hlinkClick r:id="rId10"/>
              </a:rPr>
              <a:t>Hand drawn supermarket webinar template</a:t>
            </a:r>
            <a:endParaRPr/>
          </a:p>
          <a:p>
            <a:pPr marL="241300" lvl="0" indent="-203200" algn="l" rtl="0">
              <a:lnSpc>
                <a:spcPct val="100000"/>
              </a:lnSpc>
              <a:spcBef>
                <a:spcPts val="0"/>
              </a:spcBef>
              <a:spcAft>
                <a:spcPts val="0"/>
              </a:spcAft>
              <a:buSzPts val="1200"/>
              <a:buFont typeface="Mulish"/>
              <a:buChar char="●"/>
            </a:pPr>
            <a:r>
              <a:rPr lang="en" u="sng">
                <a:hlinkClick r:id="rId11"/>
              </a:rPr>
              <a:t>Hand drawn supermarket brochure template</a:t>
            </a:r>
            <a:endParaRPr/>
          </a:p>
          <a:p>
            <a:pPr marL="0" lvl="0" indent="0" algn="l" rtl="0">
              <a:spcBef>
                <a:spcPts val="300"/>
              </a:spcBef>
              <a:spcAft>
                <a:spcPts val="0"/>
              </a:spcAft>
              <a:buNone/>
            </a:pPr>
            <a:r>
              <a:rPr lang="en" sz="1600" b="1">
                <a:latin typeface="Raleway"/>
                <a:ea typeface="Raleway"/>
                <a:cs typeface="Raleway"/>
                <a:sym typeface="Raleway"/>
              </a:rPr>
              <a:t>Photos</a:t>
            </a:r>
            <a:endParaRPr sz="1600" b="1">
              <a:latin typeface="Raleway"/>
              <a:ea typeface="Raleway"/>
              <a:cs typeface="Raleway"/>
              <a:sym typeface="Raleway"/>
            </a:endParaRPr>
          </a:p>
          <a:p>
            <a:pPr marL="241300" lvl="0" indent="-203200" algn="l" rtl="0">
              <a:spcBef>
                <a:spcPts val="1200"/>
              </a:spcBef>
              <a:spcAft>
                <a:spcPts val="0"/>
              </a:spcAft>
              <a:buSzPts val="1200"/>
              <a:buFont typeface="Mulish"/>
              <a:buChar char="●"/>
            </a:pPr>
            <a:r>
              <a:rPr lang="en" u="sng">
                <a:hlinkClick r:id="rId12"/>
              </a:rPr>
              <a:t>Medium shot smiley brunette woman writing</a:t>
            </a:r>
            <a:endParaRPr/>
          </a:p>
          <a:p>
            <a:pPr marL="241300" lvl="0" indent="-203200" algn="l" rtl="0">
              <a:spcBef>
                <a:spcPts val="0"/>
              </a:spcBef>
              <a:spcAft>
                <a:spcPts val="0"/>
              </a:spcAft>
              <a:buSzPts val="1200"/>
              <a:buFont typeface="Mulish"/>
              <a:buChar char="●"/>
            </a:pPr>
            <a:r>
              <a:rPr lang="en" u="sng">
                <a:hlinkClick r:id="rId13"/>
              </a:rPr>
              <a:t>Woman cooking and making ok sign</a:t>
            </a:r>
            <a:endParaRPr/>
          </a:p>
          <a:p>
            <a:pPr marL="241300" lvl="0" indent="-203200" algn="l" rtl="0">
              <a:spcBef>
                <a:spcPts val="0"/>
              </a:spcBef>
              <a:spcAft>
                <a:spcPts val="0"/>
              </a:spcAft>
              <a:buSzPts val="1200"/>
              <a:buFont typeface="Mulish"/>
              <a:buChar char="●"/>
            </a:pPr>
            <a:r>
              <a:rPr lang="en" u="sng">
                <a:hlinkClick r:id="rId14"/>
              </a:rPr>
              <a:t>Asian woman holding an apple</a:t>
            </a:r>
            <a:endParaRPr/>
          </a:p>
          <a:p>
            <a:pPr marL="241300" lvl="0" indent="-203200" algn="l" rtl="0">
              <a:spcBef>
                <a:spcPts val="0"/>
              </a:spcBef>
              <a:spcAft>
                <a:spcPts val="0"/>
              </a:spcAft>
              <a:buSzPts val="1200"/>
              <a:buFont typeface="Mulish"/>
              <a:buChar char="●"/>
            </a:pPr>
            <a:r>
              <a:rPr lang="en" u="sng">
                <a:hlinkClick r:id="rId15"/>
              </a:rPr>
              <a:t>Top view  of plate with keto diet food and rosemary branch</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6"/>
        <p:cNvGrpSpPr/>
        <p:nvPr/>
      </p:nvGrpSpPr>
      <p:grpSpPr>
        <a:xfrm>
          <a:off x="0" y="0"/>
          <a:ext cx="0" cy="0"/>
          <a:chOff x="0" y="0"/>
          <a:chExt cx="0" cy="0"/>
        </a:xfrm>
      </p:grpSpPr>
      <p:sp>
        <p:nvSpPr>
          <p:cNvPr id="1977" name="Google Shape;1977;p5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78" name="Google Shape;1978;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2"/>
        <p:cNvGrpSpPr/>
        <p:nvPr/>
      </p:nvGrpSpPr>
      <p:grpSpPr>
        <a:xfrm>
          <a:off x="0" y="0"/>
          <a:ext cx="0" cy="0"/>
          <a:chOff x="0" y="0"/>
          <a:chExt cx="0" cy="0"/>
        </a:xfrm>
      </p:grpSpPr>
      <p:sp>
        <p:nvSpPr>
          <p:cNvPr id="1983" name="Google Shape;1983;p53"/>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984" name="Google Shape;1984;p5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8"/>
        <p:cNvGrpSpPr/>
        <p:nvPr/>
      </p:nvGrpSpPr>
      <p:grpSpPr>
        <a:xfrm>
          <a:off x="0" y="0"/>
          <a:ext cx="0" cy="0"/>
          <a:chOff x="0" y="0"/>
          <a:chExt cx="0" cy="0"/>
        </a:xfrm>
      </p:grpSpPr>
      <p:sp>
        <p:nvSpPr>
          <p:cNvPr id="1989" name="Google Shape;1989;p54"/>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Marcellus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https://fonts.google.com/specimen/Marcellus</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Mulish</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https://fonts.google.com/specimen/Mulish</a:t>
            </a:r>
            <a:r>
              <a:rPr lang="en" sz="1100">
                <a:solidFill>
                  <a:schemeClr val="lt1"/>
                </a:solidFill>
              </a:rPr>
              <a:t>)</a:t>
            </a:r>
            <a:endParaRPr sz="1100">
              <a:solidFill>
                <a:schemeClr val="lt1"/>
              </a:solidFill>
            </a:endParaRPr>
          </a:p>
        </p:txBody>
      </p:sp>
      <p:sp>
        <p:nvSpPr>
          <p:cNvPr id="1990" name="Google Shape;1990;p54"/>
          <p:cNvSpPr/>
          <p:nvPr/>
        </p:nvSpPr>
        <p:spPr>
          <a:xfrm>
            <a:off x="2052650" y="2947800"/>
            <a:ext cx="791400" cy="754200"/>
          </a:xfrm>
          <a:prstGeom prst="roundRect">
            <a:avLst>
              <a:gd name="adj" fmla="val 16667"/>
            </a:avLst>
          </a:prstGeom>
          <a:solidFill>
            <a:srgbClr val="17350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4"/>
          <p:cNvSpPr/>
          <p:nvPr/>
        </p:nvSpPr>
        <p:spPr>
          <a:xfrm>
            <a:off x="3114470" y="2947800"/>
            <a:ext cx="791400" cy="754200"/>
          </a:xfrm>
          <a:prstGeom prst="roundRect">
            <a:avLst>
              <a:gd name="adj" fmla="val 16667"/>
            </a:avLst>
          </a:prstGeom>
          <a:solidFill>
            <a:srgbClr val="FBF7E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4"/>
          <p:cNvSpPr/>
          <p:nvPr/>
        </p:nvSpPr>
        <p:spPr>
          <a:xfrm>
            <a:off x="4176289" y="2947800"/>
            <a:ext cx="791400" cy="754200"/>
          </a:xfrm>
          <a:prstGeom prst="roundRect">
            <a:avLst>
              <a:gd name="adj" fmla="val 16667"/>
            </a:avLst>
          </a:prstGeom>
          <a:solidFill>
            <a:srgbClr val="F5F1C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993" name="Google Shape;1993;p54"/>
          <p:cNvSpPr txBox="1"/>
          <p:nvPr/>
        </p:nvSpPr>
        <p:spPr>
          <a:xfrm>
            <a:off x="20526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#173505</a:t>
            </a:r>
            <a:endParaRPr sz="1000">
              <a:solidFill>
                <a:srgbClr val="FFFFFF"/>
              </a:solidFill>
            </a:endParaRPr>
          </a:p>
        </p:txBody>
      </p:sp>
      <p:sp>
        <p:nvSpPr>
          <p:cNvPr id="1994" name="Google Shape;1994;p54"/>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#fbf7e4</a:t>
            </a:r>
            <a:endParaRPr sz="1000">
              <a:solidFill>
                <a:schemeClr val="dk1"/>
              </a:solidFill>
            </a:endParaRPr>
          </a:p>
        </p:txBody>
      </p:sp>
      <p:sp>
        <p:nvSpPr>
          <p:cNvPr id="1995" name="Google Shape;1995;p54"/>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#f5f1cd</a:t>
            </a:r>
            <a:endParaRPr sz="1000">
              <a:solidFill>
                <a:schemeClr val="dk1"/>
              </a:solidFill>
            </a:endParaRPr>
          </a:p>
        </p:txBody>
      </p:sp>
      <p:sp>
        <p:nvSpPr>
          <p:cNvPr id="1996" name="Google Shape;1996;p54"/>
          <p:cNvSpPr/>
          <p:nvPr/>
        </p:nvSpPr>
        <p:spPr>
          <a:xfrm>
            <a:off x="5238125" y="2947800"/>
            <a:ext cx="791400" cy="754200"/>
          </a:xfrm>
          <a:prstGeom prst="roundRect">
            <a:avLst>
              <a:gd name="adj" fmla="val 16667"/>
            </a:avLst>
          </a:prstGeom>
          <a:solidFill>
            <a:srgbClr val="FFC9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997" name="Google Shape;1997;p54"/>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#ffc95c</a:t>
            </a:r>
            <a:endParaRPr sz="1000">
              <a:solidFill>
                <a:schemeClr val="dk1"/>
              </a:solidFill>
            </a:endParaRPr>
          </a:p>
        </p:txBody>
      </p:sp>
      <p:sp>
        <p:nvSpPr>
          <p:cNvPr id="1998" name="Google Shape;1998;p54"/>
          <p:cNvSpPr/>
          <p:nvPr/>
        </p:nvSpPr>
        <p:spPr>
          <a:xfrm>
            <a:off x="2052650" y="3878900"/>
            <a:ext cx="791400" cy="754200"/>
          </a:xfrm>
          <a:prstGeom prst="roundRect">
            <a:avLst>
              <a:gd name="adj" fmla="val 16667"/>
            </a:avLst>
          </a:prstGeom>
          <a:solidFill>
            <a:srgbClr val="F46B2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4"/>
          <p:cNvSpPr/>
          <p:nvPr/>
        </p:nvSpPr>
        <p:spPr>
          <a:xfrm>
            <a:off x="3114470" y="3878900"/>
            <a:ext cx="791400" cy="754200"/>
          </a:xfrm>
          <a:prstGeom prst="roundRect">
            <a:avLst>
              <a:gd name="adj" fmla="val 16667"/>
            </a:avLst>
          </a:prstGeom>
          <a:solidFill>
            <a:srgbClr val="C92E5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4"/>
          <p:cNvSpPr/>
          <p:nvPr/>
        </p:nvSpPr>
        <p:spPr>
          <a:xfrm>
            <a:off x="4176289" y="3878900"/>
            <a:ext cx="791400" cy="754200"/>
          </a:xfrm>
          <a:prstGeom prst="roundRect">
            <a:avLst>
              <a:gd name="adj" fmla="val 16667"/>
            </a:avLst>
          </a:prstGeom>
          <a:solidFill>
            <a:srgbClr val="96AE6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4"/>
          <p:cNvSpPr txBox="1"/>
          <p:nvPr/>
        </p:nvSpPr>
        <p:spPr>
          <a:xfrm>
            <a:off x="205265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#f46b24</a:t>
            </a:r>
            <a:endParaRPr sz="1000">
              <a:solidFill>
                <a:srgbClr val="FFFFFF"/>
              </a:solidFill>
            </a:endParaRPr>
          </a:p>
        </p:txBody>
      </p:sp>
      <p:sp>
        <p:nvSpPr>
          <p:cNvPr id="2002" name="Google Shape;2002;p54"/>
          <p:cNvSpPr txBox="1"/>
          <p:nvPr/>
        </p:nvSpPr>
        <p:spPr>
          <a:xfrm>
            <a:off x="31144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#c92e52</a:t>
            </a:r>
            <a:endParaRPr sz="1000">
              <a:solidFill>
                <a:srgbClr val="FFFFFF"/>
              </a:solidFill>
            </a:endParaRPr>
          </a:p>
        </p:txBody>
      </p:sp>
      <p:sp>
        <p:nvSpPr>
          <p:cNvPr id="2003" name="Google Shape;2003;p54"/>
          <p:cNvSpPr txBox="1"/>
          <p:nvPr/>
        </p:nvSpPr>
        <p:spPr>
          <a:xfrm>
            <a:off x="41763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#96ae6d</a:t>
            </a:r>
            <a:endParaRPr sz="1000">
              <a:solidFill>
                <a:srgbClr val="FFFFFF"/>
              </a:solidFill>
            </a:endParaRPr>
          </a:p>
        </p:txBody>
      </p:sp>
      <p:sp>
        <p:nvSpPr>
          <p:cNvPr id="2004" name="Google Shape;2004;p54"/>
          <p:cNvSpPr/>
          <p:nvPr/>
        </p:nvSpPr>
        <p:spPr>
          <a:xfrm>
            <a:off x="5238125" y="3878900"/>
            <a:ext cx="791400" cy="754200"/>
          </a:xfrm>
          <a:prstGeom prst="roundRect">
            <a:avLst>
              <a:gd name="adj" fmla="val 16667"/>
            </a:avLst>
          </a:prstGeom>
          <a:solidFill>
            <a:srgbClr val="7C985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4"/>
          <p:cNvSpPr txBox="1"/>
          <p:nvPr/>
        </p:nvSpPr>
        <p:spPr>
          <a:xfrm>
            <a:off x="52381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#7c9853</a:t>
            </a:r>
            <a:endParaRPr sz="1000">
              <a:solidFill>
                <a:srgbClr val="FFFFFF"/>
              </a:solidFill>
            </a:endParaRPr>
          </a:p>
        </p:txBody>
      </p:sp>
      <p:sp>
        <p:nvSpPr>
          <p:cNvPr id="2006" name="Google Shape;2006;p54"/>
          <p:cNvSpPr/>
          <p:nvPr/>
        </p:nvSpPr>
        <p:spPr>
          <a:xfrm>
            <a:off x="6299950" y="2947800"/>
            <a:ext cx="791400" cy="754200"/>
          </a:xfrm>
          <a:prstGeom prst="roundRect">
            <a:avLst>
              <a:gd name="adj" fmla="val 16667"/>
            </a:avLst>
          </a:prstGeom>
          <a:solidFill>
            <a:srgbClr val="EF982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07" name="Google Shape;2007;p54"/>
          <p:cNvSpPr txBox="1"/>
          <p:nvPr/>
        </p:nvSpPr>
        <p:spPr>
          <a:xfrm>
            <a:off x="62999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#ef9821</a:t>
            </a:r>
            <a:endParaRPr sz="1000">
              <a:solidFill>
                <a:schemeClr val="dk1"/>
              </a:solidFill>
            </a:endParaRPr>
          </a:p>
        </p:txBody>
      </p:sp>
      <p:sp>
        <p:nvSpPr>
          <p:cNvPr id="2008" name="Google Shape;2008;p54"/>
          <p:cNvSpPr/>
          <p:nvPr/>
        </p:nvSpPr>
        <p:spPr>
          <a:xfrm>
            <a:off x="6299950" y="3878900"/>
            <a:ext cx="791400" cy="754200"/>
          </a:xfrm>
          <a:prstGeom prst="roundRect">
            <a:avLst>
              <a:gd name="adj" fmla="val 16667"/>
            </a:avLst>
          </a:prstGeom>
          <a:solidFill>
            <a:srgbClr val="42542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4"/>
          <p:cNvSpPr txBox="1"/>
          <p:nvPr/>
        </p:nvSpPr>
        <p:spPr>
          <a:xfrm>
            <a:off x="629995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#425422</a:t>
            </a:r>
            <a:endParaRPr sz="1000">
              <a:solidFill>
                <a:srgbClr val="FFFFFF"/>
              </a:solidFill>
            </a:endParaRPr>
          </a:p>
        </p:txBody>
      </p:sp>
      <p:sp>
        <p:nvSpPr>
          <p:cNvPr id="2010" name="Google Shape;2010;p5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14"/>
        <p:cNvGrpSpPr/>
        <p:nvPr/>
      </p:nvGrpSpPr>
      <p:grpSpPr>
        <a:xfrm>
          <a:off x="0" y="0"/>
          <a:ext cx="0" cy="0"/>
          <a:chOff x="0" y="0"/>
          <a:chExt cx="0" cy="0"/>
        </a:xfrm>
      </p:grpSpPr>
      <p:sp>
        <p:nvSpPr>
          <p:cNvPr id="2015" name="Google Shape;2015;p55"/>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016" name="Google Shape;2016;p5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017" name="Google Shape;2017;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018" name="Google Shape;2018;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019" name="Google Shape;2019;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020" name="Google Shape;2020;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021" name="Google Shape;2021;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022" name="Google Shape;2022;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023" name="Google Shape;2023;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024" name="Google Shape;2024;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025" name="Google Shape;2025;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026" name="Google Shape;2026;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30"/>
        <p:cNvGrpSpPr/>
        <p:nvPr/>
      </p:nvGrpSpPr>
      <p:grpSpPr>
        <a:xfrm>
          <a:off x="0" y="0"/>
          <a:ext cx="0" cy="0"/>
          <a:chOff x="0" y="0"/>
          <a:chExt cx="0" cy="0"/>
        </a:xfrm>
      </p:grpSpPr>
      <p:sp>
        <p:nvSpPr>
          <p:cNvPr id="2031" name="Google Shape;2031;p56"/>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032" name="Google Shape;2032;p56"/>
          <p:cNvGrpSpPr/>
          <p:nvPr/>
        </p:nvGrpSpPr>
        <p:grpSpPr>
          <a:xfrm>
            <a:off x="5117640" y="3085736"/>
            <a:ext cx="474294" cy="551291"/>
            <a:chOff x="4727025" y="1332775"/>
            <a:chExt cx="59900" cy="69625"/>
          </a:xfrm>
        </p:grpSpPr>
        <p:sp>
          <p:nvSpPr>
            <p:cNvPr id="2033" name="Google Shape;2033;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 name="Google Shape;2035;p56"/>
          <p:cNvGrpSpPr/>
          <p:nvPr/>
        </p:nvGrpSpPr>
        <p:grpSpPr>
          <a:xfrm>
            <a:off x="5731296" y="2314340"/>
            <a:ext cx="555653" cy="557031"/>
            <a:chOff x="4820425" y="1329900"/>
            <a:chExt cx="70175" cy="70350"/>
          </a:xfrm>
        </p:grpSpPr>
        <p:sp>
          <p:nvSpPr>
            <p:cNvPr id="2036" name="Google Shape;2036;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 name="Google Shape;2040;p56"/>
          <p:cNvGrpSpPr/>
          <p:nvPr/>
        </p:nvGrpSpPr>
        <p:grpSpPr>
          <a:xfrm>
            <a:off x="6357664" y="2318845"/>
            <a:ext cx="582574" cy="533871"/>
            <a:chOff x="4903200" y="1331525"/>
            <a:chExt cx="73575" cy="67425"/>
          </a:xfrm>
        </p:grpSpPr>
        <p:sp>
          <p:nvSpPr>
            <p:cNvPr id="2041" name="Google Shape;2041;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6"/>
          <p:cNvGrpSpPr/>
          <p:nvPr/>
        </p:nvGrpSpPr>
        <p:grpSpPr>
          <a:xfrm>
            <a:off x="5717142" y="3078709"/>
            <a:ext cx="583960" cy="565345"/>
            <a:chOff x="4815575" y="1416800"/>
            <a:chExt cx="73750" cy="71400"/>
          </a:xfrm>
        </p:grpSpPr>
        <p:sp>
          <p:nvSpPr>
            <p:cNvPr id="2044" name="Google Shape;2044;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 name="Google Shape;2047;p56"/>
          <p:cNvGrpSpPr/>
          <p:nvPr/>
        </p:nvGrpSpPr>
        <p:grpSpPr>
          <a:xfrm>
            <a:off x="6351924" y="3108896"/>
            <a:ext cx="589898" cy="504970"/>
            <a:chOff x="4902475" y="1418875"/>
            <a:chExt cx="74500" cy="63775"/>
          </a:xfrm>
        </p:grpSpPr>
        <p:sp>
          <p:nvSpPr>
            <p:cNvPr id="2048" name="Google Shape;2048;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 name="Google Shape;2050;p56"/>
          <p:cNvGrpSpPr/>
          <p:nvPr/>
        </p:nvGrpSpPr>
        <p:grpSpPr>
          <a:xfrm>
            <a:off x="5727139" y="3826000"/>
            <a:ext cx="563967" cy="567127"/>
            <a:chOff x="4818100" y="1507675"/>
            <a:chExt cx="71225" cy="71625"/>
          </a:xfrm>
        </p:grpSpPr>
        <p:sp>
          <p:nvSpPr>
            <p:cNvPr id="2051" name="Google Shape;2051;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6"/>
          <p:cNvGrpSpPr/>
          <p:nvPr/>
        </p:nvGrpSpPr>
        <p:grpSpPr>
          <a:xfrm>
            <a:off x="5040636" y="3829461"/>
            <a:ext cx="628301" cy="588505"/>
            <a:chOff x="4721450" y="1509475"/>
            <a:chExt cx="79350" cy="74325"/>
          </a:xfrm>
        </p:grpSpPr>
        <p:sp>
          <p:nvSpPr>
            <p:cNvPr id="2056" name="Google Shape;2056;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 name="Google Shape;2060;p56"/>
          <p:cNvGrpSpPr/>
          <p:nvPr/>
        </p:nvGrpSpPr>
        <p:grpSpPr>
          <a:xfrm>
            <a:off x="6386170" y="3814027"/>
            <a:ext cx="557038" cy="562772"/>
            <a:chOff x="4906800" y="1507500"/>
            <a:chExt cx="70350" cy="71075"/>
          </a:xfrm>
        </p:grpSpPr>
        <p:sp>
          <p:nvSpPr>
            <p:cNvPr id="2061" name="Google Shape;2061;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 name="Google Shape;2066;p56"/>
          <p:cNvGrpSpPr/>
          <p:nvPr/>
        </p:nvGrpSpPr>
        <p:grpSpPr>
          <a:xfrm>
            <a:off x="4423778" y="2340963"/>
            <a:ext cx="517934" cy="517934"/>
            <a:chOff x="3736598" y="2170606"/>
            <a:chExt cx="404889" cy="404889"/>
          </a:xfrm>
        </p:grpSpPr>
        <p:sp>
          <p:nvSpPr>
            <p:cNvPr id="2067" name="Google Shape;2067;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56"/>
          <p:cNvGrpSpPr/>
          <p:nvPr/>
        </p:nvGrpSpPr>
        <p:grpSpPr>
          <a:xfrm>
            <a:off x="3690839" y="2341061"/>
            <a:ext cx="586986" cy="517740"/>
            <a:chOff x="3161917" y="2170682"/>
            <a:chExt cx="458870" cy="404737"/>
          </a:xfrm>
        </p:grpSpPr>
        <p:sp>
          <p:nvSpPr>
            <p:cNvPr id="2072" name="Google Shape;2072;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 name="Google Shape;2075;p56"/>
          <p:cNvGrpSpPr/>
          <p:nvPr/>
        </p:nvGrpSpPr>
        <p:grpSpPr>
          <a:xfrm>
            <a:off x="3713860" y="3102400"/>
            <a:ext cx="540943" cy="517963"/>
            <a:chOff x="3179914" y="2889488"/>
            <a:chExt cx="422876" cy="404911"/>
          </a:xfrm>
        </p:grpSpPr>
        <p:sp>
          <p:nvSpPr>
            <p:cNvPr id="2076" name="Google Shape;2076;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6"/>
          <p:cNvGrpSpPr/>
          <p:nvPr/>
        </p:nvGrpSpPr>
        <p:grpSpPr>
          <a:xfrm>
            <a:off x="4414654" y="3102358"/>
            <a:ext cx="536180" cy="518047"/>
            <a:chOff x="3729467" y="2889422"/>
            <a:chExt cx="419153" cy="404977"/>
          </a:xfrm>
        </p:grpSpPr>
        <p:sp>
          <p:nvSpPr>
            <p:cNvPr id="2083" name="Google Shape;2083;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6"/>
          <p:cNvGrpSpPr/>
          <p:nvPr/>
        </p:nvGrpSpPr>
        <p:grpSpPr>
          <a:xfrm>
            <a:off x="1951688" y="3445787"/>
            <a:ext cx="965351" cy="134611"/>
            <a:chOff x="4411970" y="2962952"/>
            <a:chExt cx="706544" cy="104212"/>
          </a:xfrm>
        </p:grpSpPr>
        <p:sp>
          <p:nvSpPr>
            <p:cNvPr id="2091" name="Google Shape;2091;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2095;p56"/>
          <p:cNvGrpSpPr/>
          <p:nvPr/>
        </p:nvGrpSpPr>
        <p:grpSpPr>
          <a:xfrm>
            <a:off x="478356" y="462928"/>
            <a:ext cx="960158" cy="289172"/>
            <a:chOff x="4411970" y="2726085"/>
            <a:chExt cx="643107" cy="193659"/>
          </a:xfrm>
        </p:grpSpPr>
        <p:sp>
          <p:nvSpPr>
            <p:cNvPr id="2096" name="Google Shape;2096;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 name="Google Shape;2099;p56"/>
          <p:cNvGrpSpPr/>
          <p:nvPr/>
        </p:nvGrpSpPr>
        <p:grpSpPr>
          <a:xfrm>
            <a:off x="960185" y="3295400"/>
            <a:ext cx="811503" cy="252584"/>
            <a:chOff x="4411970" y="4340222"/>
            <a:chExt cx="779467" cy="242683"/>
          </a:xfrm>
        </p:grpSpPr>
        <p:sp>
          <p:nvSpPr>
            <p:cNvPr id="2100" name="Google Shape;2100;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56"/>
          <p:cNvGrpSpPr/>
          <p:nvPr/>
        </p:nvGrpSpPr>
        <p:grpSpPr>
          <a:xfrm>
            <a:off x="1951688" y="2709308"/>
            <a:ext cx="965160" cy="216230"/>
            <a:chOff x="4411970" y="2468674"/>
            <a:chExt cx="747317" cy="167425"/>
          </a:xfrm>
        </p:grpSpPr>
        <p:sp>
          <p:nvSpPr>
            <p:cNvPr id="2104" name="Google Shape;2104;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6" name="Google Shape;2106;p56"/>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56"/>
          <p:cNvGrpSpPr/>
          <p:nvPr/>
        </p:nvGrpSpPr>
        <p:grpSpPr>
          <a:xfrm>
            <a:off x="959254" y="2334687"/>
            <a:ext cx="1959041" cy="208784"/>
            <a:chOff x="6336019" y="3733725"/>
            <a:chExt cx="2566206" cy="351310"/>
          </a:xfrm>
        </p:grpSpPr>
        <p:sp>
          <p:nvSpPr>
            <p:cNvPr id="2108" name="Google Shape;2108;p5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56"/>
          <p:cNvGrpSpPr/>
          <p:nvPr/>
        </p:nvGrpSpPr>
        <p:grpSpPr>
          <a:xfrm>
            <a:off x="1951688" y="3950602"/>
            <a:ext cx="946551" cy="153200"/>
            <a:chOff x="4404545" y="3301592"/>
            <a:chExt cx="782403" cy="129272"/>
          </a:xfrm>
        </p:grpSpPr>
        <p:sp>
          <p:nvSpPr>
            <p:cNvPr id="2113" name="Google Shape;2113;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56"/>
          <p:cNvGrpSpPr/>
          <p:nvPr/>
        </p:nvGrpSpPr>
        <p:grpSpPr>
          <a:xfrm>
            <a:off x="1951688" y="3695937"/>
            <a:ext cx="962257" cy="139127"/>
            <a:chOff x="4411970" y="3131459"/>
            <a:chExt cx="710520" cy="117397"/>
          </a:xfrm>
        </p:grpSpPr>
        <p:sp>
          <p:nvSpPr>
            <p:cNvPr id="2116" name="Google Shape;2116;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8" name="Google Shape;2118;p56"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9" name="Google Shape;2119;p56"/>
          <p:cNvGrpSpPr/>
          <p:nvPr/>
        </p:nvGrpSpPr>
        <p:grpSpPr>
          <a:xfrm>
            <a:off x="951833" y="3621603"/>
            <a:ext cx="823838" cy="458988"/>
            <a:chOff x="4411970" y="1801825"/>
            <a:chExt cx="734586" cy="409262"/>
          </a:xfrm>
        </p:grpSpPr>
        <p:sp>
          <p:nvSpPr>
            <p:cNvPr id="2120" name="Google Shape;2120;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56"/>
          <p:cNvGrpSpPr/>
          <p:nvPr/>
        </p:nvGrpSpPr>
        <p:grpSpPr>
          <a:xfrm>
            <a:off x="3056804" y="2339173"/>
            <a:ext cx="521514" cy="521514"/>
            <a:chOff x="5681300" y="2527788"/>
            <a:chExt cx="805800" cy="805800"/>
          </a:xfrm>
        </p:grpSpPr>
        <p:sp>
          <p:nvSpPr>
            <p:cNvPr id="2123" name="Google Shape;2123;p5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 name="Google Shape;2125;p56"/>
          <p:cNvGrpSpPr/>
          <p:nvPr/>
        </p:nvGrpSpPr>
        <p:grpSpPr>
          <a:xfrm>
            <a:off x="3051044" y="3094865"/>
            <a:ext cx="533033" cy="533033"/>
            <a:chOff x="4049800" y="640400"/>
            <a:chExt cx="858900" cy="858900"/>
          </a:xfrm>
        </p:grpSpPr>
        <p:sp>
          <p:nvSpPr>
            <p:cNvPr id="2126" name="Google Shape;2126;p5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 name="Google Shape;2128;p56"/>
          <p:cNvGrpSpPr/>
          <p:nvPr/>
        </p:nvGrpSpPr>
        <p:grpSpPr>
          <a:xfrm>
            <a:off x="2976527" y="3772543"/>
            <a:ext cx="682068" cy="682068"/>
            <a:chOff x="5080188" y="927900"/>
            <a:chExt cx="961200" cy="961200"/>
          </a:xfrm>
        </p:grpSpPr>
        <p:sp>
          <p:nvSpPr>
            <p:cNvPr id="2129" name="Google Shape;2129;p5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56"/>
          <p:cNvGrpSpPr/>
          <p:nvPr/>
        </p:nvGrpSpPr>
        <p:grpSpPr>
          <a:xfrm>
            <a:off x="4440026" y="3869234"/>
            <a:ext cx="505650" cy="504006"/>
            <a:chOff x="6039282" y="1042577"/>
            <a:chExt cx="734315" cy="731929"/>
          </a:xfrm>
        </p:grpSpPr>
        <p:sp>
          <p:nvSpPr>
            <p:cNvPr id="2138" name="Google Shape;2138;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 name="Google Shape;2159;p56"/>
          <p:cNvGrpSpPr/>
          <p:nvPr/>
        </p:nvGrpSpPr>
        <p:grpSpPr>
          <a:xfrm>
            <a:off x="5052628" y="2298862"/>
            <a:ext cx="567744" cy="602136"/>
            <a:chOff x="1825800" y="1651625"/>
            <a:chExt cx="539989" cy="571775"/>
          </a:xfrm>
        </p:grpSpPr>
        <p:sp>
          <p:nvSpPr>
            <p:cNvPr id="2160" name="Google Shape;2160;p5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 name="Google Shape;2164;p56"/>
          <p:cNvGrpSpPr/>
          <p:nvPr/>
        </p:nvGrpSpPr>
        <p:grpSpPr>
          <a:xfrm>
            <a:off x="3727557" y="3855579"/>
            <a:ext cx="508123" cy="507955"/>
            <a:chOff x="1897577" y="2802432"/>
            <a:chExt cx="492176" cy="492014"/>
          </a:xfrm>
        </p:grpSpPr>
        <p:sp>
          <p:nvSpPr>
            <p:cNvPr id="2165" name="Google Shape;2165;p5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 name="Google Shape;2177;p56"/>
          <p:cNvGrpSpPr/>
          <p:nvPr/>
        </p:nvGrpSpPr>
        <p:grpSpPr>
          <a:xfrm>
            <a:off x="959087" y="4169123"/>
            <a:ext cx="809227" cy="200842"/>
            <a:chOff x="2013045" y="4813233"/>
            <a:chExt cx="921986" cy="228854"/>
          </a:xfrm>
        </p:grpSpPr>
        <p:sp>
          <p:nvSpPr>
            <p:cNvPr id="2178" name="Google Shape;2178;p5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 name="Google Shape;2180;p56"/>
          <p:cNvGrpSpPr/>
          <p:nvPr/>
        </p:nvGrpSpPr>
        <p:grpSpPr>
          <a:xfrm>
            <a:off x="967547" y="2656004"/>
            <a:ext cx="792421" cy="269941"/>
            <a:chOff x="1046767" y="4756633"/>
            <a:chExt cx="859646" cy="292841"/>
          </a:xfrm>
        </p:grpSpPr>
        <p:sp>
          <p:nvSpPr>
            <p:cNvPr id="2181" name="Google Shape;2181;p5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4" name="Google Shape;2184;p56"/>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8" name="Google Shape;2188;p56"/>
          <p:cNvGrpSpPr/>
          <p:nvPr/>
        </p:nvGrpSpPr>
        <p:grpSpPr>
          <a:xfrm>
            <a:off x="7103403" y="2550562"/>
            <a:ext cx="166473" cy="141497"/>
            <a:chOff x="4660325" y="1866850"/>
            <a:chExt cx="68350" cy="58100"/>
          </a:xfrm>
        </p:grpSpPr>
        <p:sp>
          <p:nvSpPr>
            <p:cNvPr id="2189" name="Google Shape;2189;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 name="Google Shape;2191;p56"/>
          <p:cNvGrpSpPr/>
          <p:nvPr/>
        </p:nvGrpSpPr>
        <p:grpSpPr>
          <a:xfrm>
            <a:off x="7412747" y="2576286"/>
            <a:ext cx="162515" cy="90049"/>
            <a:chOff x="4791775" y="1877500"/>
            <a:chExt cx="66725" cy="36975"/>
          </a:xfrm>
        </p:grpSpPr>
        <p:sp>
          <p:nvSpPr>
            <p:cNvPr id="2192" name="Google Shape;2192;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4" name="Google Shape;2194;p56"/>
          <p:cNvGrpSpPr/>
          <p:nvPr/>
        </p:nvGrpSpPr>
        <p:grpSpPr>
          <a:xfrm>
            <a:off x="7734460" y="2576286"/>
            <a:ext cx="144979" cy="90049"/>
            <a:chOff x="4923925" y="1877500"/>
            <a:chExt cx="59525" cy="36975"/>
          </a:xfrm>
        </p:grpSpPr>
        <p:sp>
          <p:nvSpPr>
            <p:cNvPr id="2195" name="Google Shape;2195;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56"/>
          <p:cNvGrpSpPr/>
          <p:nvPr/>
        </p:nvGrpSpPr>
        <p:grpSpPr>
          <a:xfrm>
            <a:off x="8028952" y="2558477"/>
            <a:ext cx="141447" cy="125667"/>
            <a:chOff x="5058450" y="1870100"/>
            <a:chExt cx="58075" cy="51600"/>
          </a:xfrm>
        </p:grpSpPr>
        <p:sp>
          <p:nvSpPr>
            <p:cNvPr id="2198" name="Google Shape;2198;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0" name="Google Shape;2200;p56"/>
          <p:cNvGrpSpPr/>
          <p:nvPr/>
        </p:nvGrpSpPr>
        <p:grpSpPr>
          <a:xfrm>
            <a:off x="7443466" y="2980885"/>
            <a:ext cx="101077" cy="107645"/>
            <a:chOff x="4811425" y="2065025"/>
            <a:chExt cx="41500" cy="44200"/>
          </a:xfrm>
        </p:grpSpPr>
        <p:sp>
          <p:nvSpPr>
            <p:cNvPr id="2201" name="Google Shape;2201;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3" name="Google Shape;2203;p56"/>
          <p:cNvGrpSpPr/>
          <p:nvPr/>
        </p:nvGrpSpPr>
        <p:grpSpPr>
          <a:xfrm>
            <a:off x="7735904" y="2981098"/>
            <a:ext cx="120867" cy="107218"/>
            <a:chOff x="4929875" y="2065025"/>
            <a:chExt cx="49625" cy="44025"/>
          </a:xfrm>
        </p:grpSpPr>
        <p:sp>
          <p:nvSpPr>
            <p:cNvPr id="2204" name="Google Shape;2204;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 name="Google Shape;2206;p56"/>
          <p:cNvGrpSpPr/>
          <p:nvPr/>
        </p:nvGrpSpPr>
        <p:grpSpPr>
          <a:xfrm>
            <a:off x="8064572" y="2984112"/>
            <a:ext cx="70206" cy="101191"/>
            <a:chOff x="5083925" y="2066350"/>
            <a:chExt cx="28825" cy="41550"/>
          </a:xfrm>
        </p:grpSpPr>
        <p:sp>
          <p:nvSpPr>
            <p:cNvPr id="2207" name="Google Shape;2207;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 name="Google Shape;2209;p56"/>
          <p:cNvGrpSpPr/>
          <p:nvPr/>
        </p:nvGrpSpPr>
        <p:grpSpPr>
          <a:xfrm>
            <a:off x="7096126" y="2999759"/>
            <a:ext cx="181026" cy="69896"/>
            <a:chOff x="4659775" y="2072775"/>
            <a:chExt cx="74325" cy="28700"/>
          </a:xfrm>
        </p:grpSpPr>
        <p:sp>
          <p:nvSpPr>
            <p:cNvPr id="2210" name="Google Shape;2210;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 name="Google Shape;2213;p56"/>
          <p:cNvGrpSpPr/>
          <p:nvPr/>
        </p:nvGrpSpPr>
        <p:grpSpPr>
          <a:xfrm>
            <a:off x="8015982" y="2790324"/>
            <a:ext cx="167387" cy="89197"/>
            <a:chOff x="4662475" y="1976500"/>
            <a:chExt cx="68725" cy="36625"/>
          </a:xfrm>
        </p:grpSpPr>
        <p:sp>
          <p:nvSpPr>
            <p:cNvPr id="2214" name="Google Shape;2214;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56"/>
          <p:cNvGrpSpPr/>
          <p:nvPr/>
        </p:nvGrpSpPr>
        <p:grpSpPr>
          <a:xfrm>
            <a:off x="7712887" y="2793764"/>
            <a:ext cx="166899" cy="82317"/>
            <a:chOff x="4920150" y="1977875"/>
            <a:chExt cx="68525" cy="33800"/>
          </a:xfrm>
        </p:grpSpPr>
        <p:sp>
          <p:nvSpPr>
            <p:cNvPr id="2218" name="Google Shape;2218;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1" name="Google Shape;2221;p56"/>
          <p:cNvGrpSpPr/>
          <p:nvPr/>
        </p:nvGrpSpPr>
        <p:grpSpPr>
          <a:xfrm>
            <a:off x="7124044" y="3197682"/>
            <a:ext cx="125190" cy="127859"/>
            <a:chOff x="4676550" y="2160575"/>
            <a:chExt cx="51400" cy="52500"/>
          </a:xfrm>
        </p:grpSpPr>
        <p:sp>
          <p:nvSpPr>
            <p:cNvPr id="2222" name="Google Shape;2222;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56"/>
          <p:cNvGrpSpPr/>
          <p:nvPr/>
        </p:nvGrpSpPr>
        <p:grpSpPr>
          <a:xfrm>
            <a:off x="7421302" y="3204714"/>
            <a:ext cx="145405" cy="113794"/>
            <a:chOff x="4768325" y="2163475"/>
            <a:chExt cx="59700" cy="46725"/>
          </a:xfrm>
        </p:grpSpPr>
        <p:sp>
          <p:nvSpPr>
            <p:cNvPr id="2226" name="Google Shape;2226;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8" name="Google Shape;2228;p56"/>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56"/>
          <p:cNvGrpSpPr/>
          <p:nvPr/>
        </p:nvGrpSpPr>
        <p:grpSpPr>
          <a:xfrm>
            <a:off x="7437621" y="3459808"/>
            <a:ext cx="112768" cy="106853"/>
            <a:chOff x="4768575" y="2253950"/>
            <a:chExt cx="46300" cy="43875"/>
          </a:xfrm>
        </p:grpSpPr>
        <p:sp>
          <p:nvSpPr>
            <p:cNvPr id="2235" name="Google Shape;2235;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 name="Google Shape;2237;p56"/>
          <p:cNvGrpSpPr/>
          <p:nvPr/>
        </p:nvGrpSpPr>
        <p:grpSpPr>
          <a:xfrm>
            <a:off x="7737243" y="3948834"/>
            <a:ext cx="118187" cy="146246"/>
            <a:chOff x="4960900" y="2433225"/>
            <a:chExt cx="48525" cy="60050"/>
          </a:xfrm>
        </p:grpSpPr>
        <p:sp>
          <p:nvSpPr>
            <p:cNvPr id="2238" name="Google Shape;2238;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0" name="Google Shape;2240;p56"/>
          <p:cNvGrpSpPr/>
          <p:nvPr/>
        </p:nvGrpSpPr>
        <p:grpSpPr>
          <a:xfrm>
            <a:off x="7425808" y="4212895"/>
            <a:ext cx="136394" cy="143810"/>
            <a:chOff x="4854075" y="2527625"/>
            <a:chExt cx="56000" cy="59050"/>
          </a:xfrm>
        </p:grpSpPr>
        <p:sp>
          <p:nvSpPr>
            <p:cNvPr id="2241" name="Google Shape;2241;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3" name="Google Shape;2243;p56"/>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6" name="Google Shape;2246;p56"/>
          <p:cNvGrpSpPr/>
          <p:nvPr/>
        </p:nvGrpSpPr>
        <p:grpSpPr>
          <a:xfrm>
            <a:off x="8050020" y="3676639"/>
            <a:ext cx="99312" cy="160797"/>
            <a:chOff x="5059700" y="2334775"/>
            <a:chExt cx="40775" cy="66025"/>
          </a:xfrm>
        </p:grpSpPr>
        <p:sp>
          <p:nvSpPr>
            <p:cNvPr id="2247" name="Google Shape;2247;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6" name="Google Shape;2256;p56"/>
          <p:cNvGrpSpPr/>
          <p:nvPr/>
        </p:nvGrpSpPr>
        <p:grpSpPr>
          <a:xfrm>
            <a:off x="8007184" y="3941771"/>
            <a:ext cx="184984" cy="160371"/>
            <a:chOff x="5037700" y="2430325"/>
            <a:chExt cx="75950" cy="65850"/>
          </a:xfrm>
        </p:grpSpPr>
        <p:sp>
          <p:nvSpPr>
            <p:cNvPr id="2257" name="Google Shape;2257;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 name="Google Shape;2259;p56"/>
          <p:cNvGrpSpPr/>
          <p:nvPr/>
        </p:nvGrpSpPr>
        <p:grpSpPr>
          <a:xfrm>
            <a:off x="7426689" y="3708223"/>
            <a:ext cx="173014" cy="97629"/>
            <a:chOff x="4756975" y="2341800"/>
            <a:chExt cx="91975" cy="51925"/>
          </a:xfrm>
        </p:grpSpPr>
        <p:sp>
          <p:nvSpPr>
            <p:cNvPr id="2260" name="Google Shape;2260;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 name="Google Shape;2280;p56"/>
          <p:cNvGrpSpPr/>
          <p:nvPr/>
        </p:nvGrpSpPr>
        <p:grpSpPr>
          <a:xfrm>
            <a:off x="7693626" y="4196920"/>
            <a:ext cx="212497" cy="175761"/>
            <a:chOff x="4943575" y="2516350"/>
            <a:chExt cx="98675" cy="81700"/>
          </a:xfrm>
        </p:grpSpPr>
        <p:sp>
          <p:nvSpPr>
            <p:cNvPr id="2281" name="Google Shape;2281;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9" name="Google Shape;2359;p56"/>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67"/>
        <p:cNvGrpSpPr/>
        <p:nvPr/>
      </p:nvGrpSpPr>
      <p:grpSpPr>
        <a:xfrm>
          <a:off x="0" y="0"/>
          <a:ext cx="0" cy="0"/>
          <a:chOff x="0" y="0"/>
          <a:chExt cx="0" cy="0"/>
        </a:xfrm>
      </p:grpSpPr>
      <p:grpSp>
        <p:nvGrpSpPr>
          <p:cNvPr id="2368" name="Google Shape;2368;p57"/>
          <p:cNvGrpSpPr/>
          <p:nvPr/>
        </p:nvGrpSpPr>
        <p:grpSpPr>
          <a:xfrm>
            <a:off x="6681268" y="3584496"/>
            <a:ext cx="560636" cy="516497"/>
            <a:chOff x="6652051" y="3714143"/>
            <a:chExt cx="560636" cy="516497"/>
          </a:xfrm>
        </p:grpSpPr>
        <p:grpSp>
          <p:nvGrpSpPr>
            <p:cNvPr id="2369" name="Google Shape;2369;p57"/>
            <p:cNvGrpSpPr/>
            <p:nvPr/>
          </p:nvGrpSpPr>
          <p:grpSpPr>
            <a:xfrm>
              <a:off x="6669657" y="3716715"/>
              <a:ext cx="466768" cy="464314"/>
              <a:chOff x="3139766" y="765669"/>
              <a:chExt cx="886380" cy="881888"/>
            </a:xfrm>
          </p:grpSpPr>
          <p:grpSp>
            <p:nvGrpSpPr>
              <p:cNvPr id="2370" name="Google Shape;2370;p57"/>
              <p:cNvGrpSpPr/>
              <p:nvPr/>
            </p:nvGrpSpPr>
            <p:grpSpPr>
              <a:xfrm>
                <a:off x="3139766" y="765669"/>
                <a:ext cx="886380" cy="881888"/>
                <a:chOff x="3139766" y="765669"/>
                <a:chExt cx="886380" cy="881888"/>
              </a:xfrm>
            </p:grpSpPr>
            <p:sp>
              <p:nvSpPr>
                <p:cNvPr id="2371" name="Google Shape;2371;p5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0" name="Google Shape;2380;p5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4" name="Google Shape;2384;p5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 name="Google Shape;2385;p57"/>
          <p:cNvGrpSpPr/>
          <p:nvPr/>
        </p:nvGrpSpPr>
        <p:grpSpPr>
          <a:xfrm>
            <a:off x="7679978" y="3065079"/>
            <a:ext cx="104231" cy="320340"/>
            <a:chOff x="7564426" y="3224343"/>
            <a:chExt cx="119985" cy="368801"/>
          </a:xfrm>
        </p:grpSpPr>
        <p:sp>
          <p:nvSpPr>
            <p:cNvPr id="2386" name="Google Shape;2386;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 name="Google Shape;2388;p57"/>
          <p:cNvGrpSpPr/>
          <p:nvPr/>
        </p:nvGrpSpPr>
        <p:grpSpPr>
          <a:xfrm>
            <a:off x="7379466" y="3059180"/>
            <a:ext cx="189489" cy="332132"/>
            <a:chOff x="8370831" y="3202002"/>
            <a:chExt cx="218129" cy="382376"/>
          </a:xfrm>
        </p:grpSpPr>
        <p:sp>
          <p:nvSpPr>
            <p:cNvPr id="2389" name="Google Shape;2389;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 name="Google Shape;2391;p57"/>
          <p:cNvGrpSpPr/>
          <p:nvPr/>
        </p:nvGrpSpPr>
        <p:grpSpPr>
          <a:xfrm>
            <a:off x="8102855" y="3470312"/>
            <a:ext cx="309429" cy="267000"/>
            <a:chOff x="6742064" y="3750480"/>
            <a:chExt cx="399315" cy="344560"/>
          </a:xfrm>
        </p:grpSpPr>
        <p:sp>
          <p:nvSpPr>
            <p:cNvPr id="2392" name="Google Shape;2392;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4" name="Google Shape;2394;p57"/>
          <p:cNvGrpSpPr/>
          <p:nvPr/>
        </p:nvGrpSpPr>
        <p:grpSpPr>
          <a:xfrm>
            <a:off x="7641874" y="3821360"/>
            <a:ext cx="180437" cy="281608"/>
            <a:chOff x="7248525" y="3739696"/>
            <a:chExt cx="230531" cy="359790"/>
          </a:xfrm>
        </p:grpSpPr>
        <p:sp>
          <p:nvSpPr>
            <p:cNvPr id="2395" name="Google Shape;2395;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7" name="Google Shape;2397;p57"/>
          <p:cNvGrpSpPr/>
          <p:nvPr/>
        </p:nvGrpSpPr>
        <p:grpSpPr>
          <a:xfrm>
            <a:off x="7887794" y="3464584"/>
            <a:ext cx="162896" cy="278710"/>
            <a:chOff x="7601242" y="3729267"/>
            <a:chExt cx="222566" cy="380803"/>
          </a:xfrm>
        </p:grpSpPr>
        <p:sp>
          <p:nvSpPr>
            <p:cNvPr id="2398" name="Google Shape;2398;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57"/>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1" name="Google Shape;2401;p57"/>
          <p:cNvGrpSpPr/>
          <p:nvPr/>
        </p:nvGrpSpPr>
        <p:grpSpPr>
          <a:xfrm>
            <a:off x="7377439" y="3465724"/>
            <a:ext cx="193543" cy="275990"/>
            <a:chOff x="8304647" y="3738687"/>
            <a:chExt cx="225076" cy="320956"/>
          </a:xfrm>
        </p:grpSpPr>
        <p:sp>
          <p:nvSpPr>
            <p:cNvPr id="2402" name="Google Shape;2402;p5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 name="Google Shape;2405;p57"/>
          <p:cNvGrpSpPr/>
          <p:nvPr/>
        </p:nvGrpSpPr>
        <p:grpSpPr>
          <a:xfrm>
            <a:off x="7649932" y="3465724"/>
            <a:ext cx="178492" cy="275990"/>
            <a:chOff x="8615101" y="3738687"/>
            <a:chExt cx="207573" cy="320956"/>
          </a:xfrm>
        </p:grpSpPr>
        <p:sp>
          <p:nvSpPr>
            <p:cNvPr id="2406" name="Google Shape;2406;p5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9" name="Google Shape;2409;p57"/>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0" name="Google Shape;2410;p57"/>
          <p:cNvGrpSpPr/>
          <p:nvPr/>
        </p:nvGrpSpPr>
        <p:grpSpPr>
          <a:xfrm>
            <a:off x="7875463" y="3868385"/>
            <a:ext cx="187557" cy="187557"/>
            <a:chOff x="8565775" y="671075"/>
            <a:chExt cx="441000" cy="441000"/>
          </a:xfrm>
        </p:grpSpPr>
        <p:sp>
          <p:nvSpPr>
            <p:cNvPr id="2411" name="Google Shape;2411;p5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3" name="Google Shape;2413;p57"/>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7"/>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5" name="Google Shape;2415;p57"/>
          <p:cNvGrpSpPr/>
          <p:nvPr/>
        </p:nvGrpSpPr>
        <p:grpSpPr>
          <a:xfrm>
            <a:off x="6029935" y="2940910"/>
            <a:ext cx="587865" cy="517731"/>
            <a:chOff x="6000718" y="3070557"/>
            <a:chExt cx="587865" cy="517731"/>
          </a:xfrm>
        </p:grpSpPr>
        <p:sp>
          <p:nvSpPr>
            <p:cNvPr id="2416" name="Google Shape;2416;p5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57"/>
          <p:cNvGrpSpPr/>
          <p:nvPr/>
        </p:nvGrpSpPr>
        <p:grpSpPr>
          <a:xfrm>
            <a:off x="6044740" y="3584570"/>
            <a:ext cx="557665" cy="516387"/>
            <a:chOff x="6015523" y="3714217"/>
            <a:chExt cx="557665" cy="516387"/>
          </a:xfrm>
        </p:grpSpPr>
        <p:grpSp>
          <p:nvGrpSpPr>
            <p:cNvPr id="2427" name="Google Shape;2427;p57"/>
            <p:cNvGrpSpPr/>
            <p:nvPr/>
          </p:nvGrpSpPr>
          <p:grpSpPr>
            <a:xfrm>
              <a:off x="6036094" y="3716980"/>
              <a:ext cx="529822" cy="510480"/>
              <a:chOff x="3148311" y="-545634"/>
              <a:chExt cx="1006118" cy="969572"/>
            </a:xfrm>
          </p:grpSpPr>
          <p:sp>
            <p:nvSpPr>
              <p:cNvPr id="2428" name="Google Shape;2428;p5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8" name="Google Shape;2438;p5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 name="Google Shape;2439;p57"/>
          <p:cNvGrpSpPr/>
          <p:nvPr/>
        </p:nvGrpSpPr>
        <p:grpSpPr>
          <a:xfrm>
            <a:off x="6673522" y="2943981"/>
            <a:ext cx="576302" cy="511871"/>
            <a:chOff x="6644304" y="3073628"/>
            <a:chExt cx="576302" cy="511871"/>
          </a:xfrm>
        </p:grpSpPr>
        <p:grpSp>
          <p:nvGrpSpPr>
            <p:cNvPr id="2440" name="Google Shape;2440;p57"/>
            <p:cNvGrpSpPr/>
            <p:nvPr/>
          </p:nvGrpSpPr>
          <p:grpSpPr>
            <a:xfrm>
              <a:off x="6712169" y="3073651"/>
              <a:ext cx="481611" cy="506713"/>
              <a:chOff x="1833536" y="-546641"/>
              <a:chExt cx="914567" cy="962419"/>
            </a:xfrm>
          </p:grpSpPr>
          <p:grpSp>
            <p:nvGrpSpPr>
              <p:cNvPr id="2441" name="Google Shape;2441;p57"/>
              <p:cNvGrpSpPr/>
              <p:nvPr/>
            </p:nvGrpSpPr>
            <p:grpSpPr>
              <a:xfrm>
                <a:off x="1833536" y="-524249"/>
                <a:ext cx="914567" cy="940027"/>
                <a:chOff x="1833536" y="-524249"/>
                <a:chExt cx="914567" cy="940027"/>
              </a:xfrm>
            </p:grpSpPr>
            <p:sp>
              <p:nvSpPr>
                <p:cNvPr id="2442" name="Google Shape;2442;p5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7" name="Google Shape;2447;p5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1" name="Google Shape;2451;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57"/>
          <p:cNvGrpSpPr/>
          <p:nvPr/>
        </p:nvGrpSpPr>
        <p:grpSpPr>
          <a:xfrm>
            <a:off x="752796" y="2869970"/>
            <a:ext cx="2622876" cy="1333540"/>
            <a:chOff x="238125" y="1038125"/>
            <a:chExt cx="7146800" cy="3633625"/>
          </a:xfrm>
        </p:grpSpPr>
        <p:sp>
          <p:nvSpPr>
            <p:cNvPr id="2453" name="Google Shape;2453;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 name="Google Shape;4025;p57"/>
          <p:cNvGrpSpPr/>
          <p:nvPr/>
        </p:nvGrpSpPr>
        <p:grpSpPr>
          <a:xfrm>
            <a:off x="5938558" y="1033351"/>
            <a:ext cx="2435960" cy="1297725"/>
            <a:chOff x="233350" y="949250"/>
            <a:chExt cx="7137300" cy="3802300"/>
          </a:xfrm>
        </p:grpSpPr>
        <p:sp>
          <p:nvSpPr>
            <p:cNvPr id="4026" name="Google Shape;4026;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57"/>
          <p:cNvGrpSpPr/>
          <p:nvPr/>
        </p:nvGrpSpPr>
        <p:grpSpPr>
          <a:xfrm>
            <a:off x="731715" y="995041"/>
            <a:ext cx="2665073" cy="1317140"/>
            <a:chOff x="793334" y="1192826"/>
            <a:chExt cx="2665073" cy="1317140"/>
          </a:xfrm>
        </p:grpSpPr>
        <p:sp>
          <p:nvSpPr>
            <p:cNvPr id="4078" name="Google Shape;4078;p5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7"/>
          <p:cNvGrpSpPr/>
          <p:nvPr/>
        </p:nvGrpSpPr>
        <p:grpSpPr>
          <a:xfrm>
            <a:off x="3450485" y="919691"/>
            <a:ext cx="2310381" cy="1488888"/>
            <a:chOff x="229225" y="549050"/>
            <a:chExt cx="7161750" cy="4615275"/>
          </a:xfrm>
        </p:grpSpPr>
        <p:sp>
          <p:nvSpPr>
            <p:cNvPr id="8046" name="Google Shape;8046;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57"/>
          <p:cNvGrpSpPr/>
          <p:nvPr/>
        </p:nvGrpSpPr>
        <p:grpSpPr>
          <a:xfrm>
            <a:off x="3548403" y="2849588"/>
            <a:ext cx="2310282" cy="1374222"/>
            <a:chOff x="238125" y="732525"/>
            <a:chExt cx="7130500" cy="4241425"/>
          </a:xfrm>
        </p:grpSpPr>
        <p:sp>
          <p:nvSpPr>
            <p:cNvPr id="8164" name="Google Shape;8164;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281"/>
        <p:cNvGrpSpPr/>
        <p:nvPr/>
      </p:nvGrpSpPr>
      <p:grpSpPr>
        <a:xfrm>
          <a:off x="0" y="0"/>
          <a:ext cx="0" cy="0"/>
          <a:chOff x="0" y="0"/>
          <a:chExt cx="0" cy="0"/>
        </a:xfrm>
      </p:grpSpPr>
      <p:grpSp>
        <p:nvGrpSpPr>
          <p:cNvPr id="8282" name="Google Shape;8282;p58"/>
          <p:cNvGrpSpPr/>
          <p:nvPr/>
        </p:nvGrpSpPr>
        <p:grpSpPr>
          <a:xfrm>
            <a:off x="2100560" y="3398663"/>
            <a:ext cx="1102891" cy="760337"/>
            <a:chOff x="4967783" y="2151471"/>
            <a:chExt cx="3920692" cy="2702940"/>
          </a:xfrm>
        </p:grpSpPr>
        <p:grpSp>
          <p:nvGrpSpPr>
            <p:cNvPr id="8283" name="Google Shape;8283;p58"/>
            <p:cNvGrpSpPr/>
            <p:nvPr/>
          </p:nvGrpSpPr>
          <p:grpSpPr>
            <a:xfrm>
              <a:off x="5045709" y="2252109"/>
              <a:ext cx="3761071" cy="2501708"/>
              <a:chOff x="2691784" y="1805334"/>
              <a:chExt cx="3761071" cy="2501708"/>
            </a:xfrm>
          </p:grpSpPr>
          <p:sp>
            <p:nvSpPr>
              <p:cNvPr id="8284" name="Google Shape;8284;p5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58"/>
            <p:cNvGrpSpPr/>
            <p:nvPr/>
          </p:nvGrpSpPr>
          <p:grpSpPr>
            <a:xfrm>
              <a:off x="4967783" y="2151471"/>
              <a:ext cx="3920692" cy="2702940"/>
              <a:chOff x="2613858" y="1704696"/>
              <a:chExt cx="3920692" cy="2702940"/>
            </a:xfrm>
          </p:grpSpPr>
          <p:sp>
            <p:nvSpPr>
              <p:cNvPr id="8292" name="Google Shape;8292;p5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7" name="Google Shape;8297;p58"/>
          <p:cNvGrpSpPr/>
          <p:nvPr/>
        </p:nvGrpSpPr>
        <p:grpSpPr>
          <a:xfrm>
            <a:off x="3504468" y="1286940"/>
            <a:ext cx="1561911" cy="708580"/>
            <a:chOff x="3530532" y="1496185"/>
            <a:chExt cx="1561911" cy="708580"/>
          </a:xfrm>
        </p:grpSpPr>
        <p:grpSp>
          <p:nvGrpSpPr>
            <p:cNvPr id="8298" name="Google Shape;8298;p58"/>
            <p:cNvGrpSpPr/>
            <p:nvPr/>
          </p:nvGrpSpPr>
          <p:grpSpPr>
            <a:xfrm>
              <a:off x="3720318" y="1857562"/>
              <a:ext cx="1372125" cy="54"/>
              <a:chOff x="3720318" y="1857562"/>
              <a:chExt cx="1372125" cy="54"/>
            </a:xfrm>
          </p:grpSpPr>
          <p:cxnSp>
            <p:nvCxnSpPr>
              <p:cNvPr id="8299" name="Google Shape;8299;p58"/>
              <p:cNvCxnSpPr>
                <a:endCxn id="830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01" name="Google Shape;8301;p5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02" name="Google Shape;8302;p5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03" name="Google Shape;8303;p58"/>
              <p:cNvCxnSpPr>
                <a:stCxn id="830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304" name="Google Shape;8304;p58"/>
            <p:cNvGrpSpPr/>
            <p:nvPr/>
          </p:nvGrpSpPr>
          <p:grpSpPr>
            <a:xfrm>
              <a:off x="3567462" y="1496185"/>
              <a:ext cx="286500" cy="272914"/>
              <a:chOff x="3567462" y="1496185"/>
              <a:chExt cx="286500" cy="272914"/>
            </a:xfrm>
          </p:grpSpPr>
          <p:cxnSp>
            <p:nvCxnSpPr>
              <p:cNvPr id="8305" name="Google Shape;8305;p5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306" name="Google Shape;8306;p5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7" name="Google Shape;8307;p5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9" name="Google Shape;8309;p58"/>
            <p:cNvGrpSpPr/>
            <p:nvPr/>
          </p:nvGrpSpPr>
          <p:grpSpPr>
            <a:xfrm>
              <a:off x="3929014" y="1960574"/>
              <a:ext cx="286500" cy="242342"/>
              <a:chOff x="3929014" y="1960574"/>
              <a:chExt cx="286500" cy="242342"/>
            </a:xfrm>
          </p:grpSpPr>
          <p:cxnSp>
            <p:nvCxnSpPr>
              <p:cNvPr id="8310" name="Google Shape;8310;p5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311" name="Google Shape;8311;p5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58"/>
            <p:cNvGrpSpPr/>
            <p:nvPr/>
          </p:nvGrpSpPr>
          <p:grpSpPr>
            <a:xfrm>
              <a:off x="4290828" y="1496185"/>
              <a:ext cx="286500" cy="272914"/>
              <a:chOff x="4290828" y="1496185"/>
              <a:chExt cx="286500" cy="272914"/>
            </a:xfrm>
          </p:grpSpPr>
          <p:cxnSp>
            <p:nvCxnSpPr>
              <p:cNvPr id="8313" name="Google Shape;8313;p5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314" name="Google Shape;8314;p5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5" name="Google Shape;8315;p5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6" name="Google Shape;8316;p58"/>
            <p:cNvGrpSpPr/>
            <p:nvPr/>
          </p:nvGrpSpPr>
          <p:grpSpPr>
            <a:xfrm>
              <a:off x="4657726" y="1959674"/>
              <a:ext cx="286500" cy="245092"/>
              <a:chOff x="4657726" y="1959674"/>
              <a:chExt cx="286500" cy="245092"/>
            </a:xfrm>
          </p:grpSpPr>
          <p:cxnSp>
            <p:nvCxnSpPr>
              <p:cNvPr id="8317" name="Google Shape;8317;p5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318" name="Google Shape;8318;p5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9" name="Google Shape;8319;p58"/>
          <p:cNvGrpSpPr/>
          <p:nvPr/>
        </p:nvGrpSpPr>
        <p:grpSpPr>
          <a:xfrm>
            <a:off x="3486488" y="2149036"/>
            <a:ext cx="1597032" cy="378649"/>
            <a:chOff x="3512551" y="2358282"/>
            <a:chExt cx="1597032" cy="378649"/>
          </a:xfrm>
        </p:grpSpPr>
        <p:grpSp>
          <p:nvGrpSpPr>
            <p:cNvPr id="8320" name="Google Shape;8320;p58"/>
            <p:cNvGrpSpPr/>
            <p:nvPr/>
          </p:nvGrpSpPr>
          <p:grpSpPr>
            <a:xfrm>
              <a:off x="3738198" y="2553002"/>
              <a:ext cx="1145834" cy="117"/>
              <a:chOff x="3738198" y="2553002"/>
              <a:chExt cx="1145834" cy="117"/>
            </a:xfrm>
          </p:grpSpPr>
          <p:cxnSp>
            <p:nvCxnSpPr>
              <p:cNvPr id="8321" name="Google Shape;8321;p5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22" name="Google Shape;8322;p5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23" name="Google Shape;8323;p58"/>
              <p:cNvCxnSpPr>
                <a:stCxn id="8324" idx="6"/>
                <a:endCxn id="832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326" name="Google Shape;8326;p58"/>
            <p:cNvGrpSpPr/>
            <p:nvPr/>
          </p:nvGrpSpPr>
          <p:grpSpPr>
            <a:xfrm>
              <a:off x="3969644" y="2440153"/>
              <a:ext cx="225900" cy="296779"/>
              <a:chOff x="3969644" y="2440153"/>
              <a:chExt cx="225900" cy="296779"/>
            </a:xfrm>
          </p:grpSpPr>
          <p:cxnSp>
            <p:nvCxnSpPr>
              <p:cNvPr id="8327" name="Google Shape;8327;p5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325" name="Google Shape;8325;p5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58"/>
            <p:cNvGrpSpPr/>
            <p:nvPr/>
          </p:nvGrpSpPr>
          <p:grpSpPr>
            <a:xfrm>
              <a:off x="4426818" y="2358282"/>
              <a:ext cx="225600" cy="307471"/>
              <a:chOff x="4426818" y="2358282"/>
              <a:chExt cx="225600" cy="307471"/>
            </a:xfrm>
          </p:grpSpPr>
          <p:cxnSp>
            <p:nvCxnSpPr>
              <p:cNvPr id="8330" name="Google Shape;8330;p58"/>
              <p:cNvCxnSpPr>
                <a:stCxn id="833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332" name="Google Shape;8332;p5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58"/>
            <p:cNvGrpSpPr/>
            <p:nvPr/>
          </p:nvGrpSpPr>
          <p:grpSpPr>
            <a:xfrm>
              <a:off x="4883984" y="2440153"/>
              <a:ext cx="225600" cy="296479"/>
              <a:chOff x="4883984" y="2440153"/>
              <a:chExt cx="225600" cy="296479"/>
            </a:xfrm>
          </p:grpSpPr>
          <p:cxnSp>
            <p:nvCxnSpPr>
              <p:cNvPr id="8334" name="Google Shape;8334;p5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335" name="Google Shape;8335;p5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58"/>
            <p:cNvGrpSpPr/>
            <p:nvPr/>
          </p:nvGrpSpPr>
          <p:grpSpPr>
            <a:xfrm>
              <a:off x="3512551" y="2358356"/>
              <a:ext cx="225647" cy="307629"/>
              <a:chOff x="2182679" y="2005014"/>
              <a:chExt cx="792300" cy="1080158"/>
            </a:xfrm>
          </p:grpSpPr>
          <p:cxnSp>
            <p:nvCxnSpPr>
              <p:cNvPr id="8338" name="Google Shape;8338;p58"/>
              <p:cNvCxnSpPr>
                <a:stCxn id="833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324" name="Google Shape;8324;p5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40" name="Google Shape;8340;p58"/>
          <p:cNvGrpSpPr/>
          <p:nvPr/>
        </p:nvGrpSpPr>
        <p:grpSpPr>
          <a:xfrm>
            <a:off x="6846570" y="972834"/>
            <a:ext cx="1559809" cy="722610"/>
            <a:chOff x="634175" y="2986275"/>
            <a:chExt cx="3147949" cy="1458344"/>
          </a:xfrm>
        </p:grpSpPr>
        <p:cxnSp>
          <p:nvCxnSpPr>
            <p:cNvPr id="8341" name="Google Shape;8341;p58"/>
            <p:cNvCxnSpPr>
              <a:stCxn id="8342" idx="4"/>
              <a:endCxn id="834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344" name="Google Shape;8344;p58"/>
            <p:cNvCxnSpPr>
              <a:stCxn id="8343" idx="0"/>
              <a:endCxn id="834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346" name="Google Shape;8346;p58"/>
            <p:cNvCxnSpPr>
              <a:stCxn id="8345" idx="4"/>
              <a:endCxn id="834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348" name="Google Shape;8348;p58"/>
            <p:cNvCxnSpPr>
              <a:stCxn id="8347" idx="0"/>
              <a:endCxn id="834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349" name="Google Shape;8349;p5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45" name="Google Shape;8345;p5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42" name="Google Shape;8342;p5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47" name="Google Shape;8347;p5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43" name="Google Shape;8343;p5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350" name="Google Shape;8350;p58"/>
          <p:cNvGrpSpPr/>
          <p:nvPr/>
        </p:nvGrpSpPr>
        <p:grpSpPr>
          <a:xfrm>
            <a:off x="3500360" y="2682741"/>
            <a:ext cx="1570719" cy="294123"/>
            <a:chOff x="998425" y="1182125"/>
            <a:chExt cx="1065400" cy="199500"/>
          </a:xfrm>
        </p:grpSpPr>
        <p:sp>
          <p:nvSpPr>
            <p:cNvPr id="8351" name="Google Shape;8351;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8"/>
          <p:cNvGrpSpPr/>
          <p:nvPr/>
        </p:nvGrpSpPr>
        <p:grpSpPr>
          <a:xfrm>
            <a:off x="6843616" y="1800228"/>
            <a:ext cx="1565716" cy="366729"/>
            <a:chOff x="1247650" y="2075423"/>
            <a:chExt cx="6648477" cy="1557238"/>
          </a:xfrm>
        </p:grpSpPr>
        <p:sp>
          <p:nvSpPr>
            <p:cNvPr id="8357" name="Google Shape;8357;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58"/>
          <p:cNvGrpSpPr/>
          <p:nvPr/>
        </p:nvGrpSpPr>
        <p:grpSpPr>
          <a:xfrm>
            <a:off x="6827928" y="2949043"/>
            <a:ext cx="1597061" cy="663440"/>
            <a:chOff x="6796238" y="3158297"/>
            <a:chExt cx="1630319" cy="677257"/>
          </a:xfrm>
        </p:grpSpPr>
        <p:cxnSp>
          <p:nvCxnSpPr>
            <p:cNvPr id="8364" name="Google Shape;8364;p5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365" name="Google Shape;8365;p5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366" name="Google Shape;8366;p5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367" name="Google Shape;8367;p5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368" name="Google Shape;8368;p58"/>
            <p:cNvGrpSpPr/>
            <p:nvPr/>
          </p:nvGrpSpPr>
          <p:grpSpPr>
            <a:xfrm>
              <a:off x="6796238" y="3311904"/>
              <a:ext cx="1630319" cy="377697"/>
              <a:chOff x="6796238" y="3311904"/>
              <a:chExt cx="1630319" cy="377697"/>
            </a:xfrm>
          </p:grpSpPr>
          <p:sp>
            <p:nvSpPr>
              <p:cNvPr id="8369" name="Google Shape;8369;p5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2" name="Google Shape;8372;p58"/>
          <p:cNvGrpSpPr/>
          <p:nvPr/>
        </p:nvGrpSpPr>
        <p:grpSpPr>
          <a:xfrm>
            <a:off x="5349066" y="970435"/>
            <a:ext cx="1368606" cy="1593805"/>
            <a:chOff x="1839112" y="2209163"/>
            <a:chExt cx="1918159" cy="2233784"/>
          </a:xfrm>
        </p:grpSpPr>
        <p:sp>
          <p:nvSpPr>
            <p:cNvPr id="8373" name="Google Shape;8373;p5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76" name="Google Shape;8376;p58"/>
            <p:cNvCxnSpPr>
              <a:stCxn id="8373" idx="6"/>
              <a:endCxn id="837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77" name="Google Shape;8377;p58"/>
            <p:cNvCxnSpPr>
              <a:stCxn id="8374" idx="4"/>
              <a:endCxn id="837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379" name="Google Shape;8379;p58"/>
            <p:cNvCxnSpPr>
              <a:stCxn id="8378" idx="6"/>
              <a:endCxn id="837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80" name="Google Shape;8380;p58"/>
            <p:cNvCxnSpPr>
              <a:stCxn id="8375" idx="4"/>
              <a:endCxn id="838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378" name="Google Shape;8378;p5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3" name="Google Shape;8383;p58"/>
            <p:cNvCxnSpPr>
              <a:endCxn id="838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384" name="Google Shape;8384;p58"/>
          <p:cNvGrpSpPr/>
          <p:nvPr/>
        </p:nvGrpSpPr>
        <p:grpSpPr>
          <a:xfrm>
            <a:off x="3481439" y="976671"/>
            <a:ext cx="1637968" cy="154942"/>
            <a:chOff x="238125" y="2506075"/>
            <a:chExt cx="7115411" cy="673075"/>
          </a:xfrm>
        </p:grpSpPr>
        <p:sp>
          <p:nvSpPr>
            <p:cNvPr id="8385" name="Google Shape;8385;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58"/>
          <p:cNvGrpSpPr/>
          <p:nvPr/>
        </p:nvGrpSpPr>
        <p:grpSpPr>
          <a:xfrm>
            <a:off x="720124" y="1298269"/>
            <a:ext cx="2476762" cy="91743"/>
            <a:chOff x="1464850" y="436376"/>
            <a:chExt cx="6001362" cy="222300"/>
          </a:xfrm>
        </p:grpSpPr>
        <p:sp>
          <p:nvSpPr>
            <p:cNvPr id="8391" name="Google Shape;8391;p5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6" name="Google Shape;8396;p5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97" name="Google Shape;8397;p5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98" name="Google Shape;8398;p5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99" name="Google Shape;8399;p5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400" name="Google Shape;8400;p58"/>
          <p:cNvGrpSpPr/>
          <p:nvPr/>
        </p:nvGrpSpPr>
        <p:grpSpPr>
          <a:xfrm>
            <a:off x="706391" y="2533734"/>
            <a:ext cx="1452710" cy="651923"/>
            <a:chOff x="803162" y="2667727"/>
            <a:chExt cx="1411906" cy="633611"/>
          </a:xfrm>
        </p:grpSpPr>
        <p:cxnSp>
          <p:nvCxnSpPr>
            <p:cNvPr id="8401" name="Google Shape;8401;p58"/>
            <p:cNvCxnSpPr>
              <a:stCxn id="8402" idx="2"/>
              <a:endCxn id="840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04" name="Google Shape;8404;p58"/>
            <p:cNvCxnSpPr>
              <a:stCxn id="8405" idx="0"/>
              <a:endCxn id="840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06" name="Google Shape;8406;p58"/>
            <p:cNvCxnSpPr>
              <a:stCxn id="8405" idx="2"/>
              <a:endCxn id="840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08" name="Google Shape;8408;p58"/>
            <p:cNvCxnSpPr>
              <a:stCxn id="8409" idx="0"/>
              <a:endCxn id="840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10" name="Google Shape;8410;p58"/>
            <p:cNvCxnSpPr>
              <a:stCxn id="8403" idx="2"/>
              <a:endCxn id="841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12" name="Google Shape;8412;p58"/>
            <p:cNvCxnSpPr>
              <a:stCxn id="8413" idx="0"/>
              <a:endCxn id="840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409" name="Google Shape;8409;p5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07" name="Google Shape;8407;p5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13" name="Google Shape;8413;p5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11" name="Google Shape;8411;p5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03" name="Google Shape;8403;p5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05" name="Google Shape;8405;p5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02" name="Google Shape;8402;p5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14" name="Google Shape;8414;p58"/>
          <p:cNvGrpSpPr/>
          <p:nvPr/>
        </p:nvGrpSpPr>
        <p:grpSpPr>
          <a:xfrm>
            <a:off x="706393" y="969273"/>
            <a:ext cx="2518541" cy="209309"/>
            <a:chOff x="803163" y="1111966"/>
            <a:chExt cx="2447800" cy="203430"/>
          </a:xfrm>
        </p:grpSpPr>
        <p:grpSp>
          <p:nvGrpSpPr>
            <p:cNvPr id="8415" name="Google Shape;8415;p58"/>
            <p:cNvGrpSpPr/>
            <p:nvPr/>
          </p:nvGrpSpPr>
          <p:grpSpPr>
            <a:xfrm>
              <a:off x="1958180" y="1111966"/>
              <a:ext cx="588019" cy="121396"/>
              <a:chOff x="4808316" y="2800065"/>
              <a:chExt cx="1999386" cy="412910"/>
            </a:xfrm>
          </p:grpSpPr>
          <p:sp>
            <p:nvSpPr>
              <p:cNvPr id="8416" name="Google Shape;8416;p5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7" name="Google Shape;8417;p58"/>
              <p:cNvGrpSpPr/>
              <p:nvPr/>
            </p:nvGrpSpPr>
            <p:grpSpPr>
              <a:xfrm>
                <a:off x="4808316" y="2800065"/>
                <a:ext cx="92400" cy="411825"/>
                <a:chOff x="845575" y="2563700"/>
                <a:chExt cx="92400" cy="411825"/>
              </a:xfrm>
            </p:grpSpPr>
            <p:cxnSp>
              <p:nvCxnSpPr>
                <p:cNvPr id="8418" name="Google Shape;841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19" name="Google Shape;841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420" name="Google Shape;8420;p5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421" name="Google Shape;8421;p5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2" name="Google Shape;8422;p58"/>
            <p:cNvGrpSpPr/>
            <p:nvPr/>
          </p:nvGrpSpPr>
          <p:grpSpPr>
            <a:xfrm>
              <a:off x="803163" y="1111974"/>
              <a:ext cx="591158" cy="121545"/>
              <a:chOff x="803163" y="1111974"/>
              <a:chExt cx="591158" cy="121545"/>
            </a:xfrm>
          </p:grpSpPr>
          <p:grpSp>
            <p:nvGrpSpPr>
              <p:cNvPr id="8423" name="Google Shape;8423;p58"/>
              <p:cNvGrpSpPr/>
              <p:nvPr/>
            </p:nvGrpSpPr>
            <p:grpSpPr>
              <a:xfrm>
                <a:off x="803163" y="1111974"/>
                <a:ext cx="27175" cy="121077"/>
                <a:chOff x="845575" y="2563700"/>
                <a:chExt cx="92400" cy="411825"/>
              </a:xfrm>
            </p:grpSpPr>
            <p:cxnSp>
              <p:nvCxnSpPr>
                <p:cNvPr id="8424" name="Google Shape;8424;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25" name="Google Shape;8425;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6" name="Google Shape;8426;p5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58"/>
            <p:cNvGrpSpPr/>
            <p:nvPr/>
          </p:nvGrpSpPr>
          <p:grpSpPr>
            <a:xfrm>
              <a:off x="1381910" y="1194219"/>
              <a:ext cx="588341" cy="121177"/>
              <a:chOff x="1381910" y="1194219"/>
              <a:chExt cx="588341" cy="121177"/>
            </a:xfrm>
          </p:grpSpPr>
          <p:grpSp>
            <p:nvGrpSpPr>
              <p:cNvPr id="8428" name="Google Shape;8428;p58"/>
              <p:cNvGrpSpPr/>
              <p:nvPr/>
            </p:nvGrpSpPr>
            <p:grpSpPr>
              <a:xfrm rot="10800000">
                <a:off x="1381910" y="1194319"/>
                <a:ext cx="27175" cy="121077"/>
                <a:chOff x="2070100" y="2563700"/>
                <a:chExt cx="92400" cy="411825"/>
              </a:xfrm>
            </p:grpSpPr>
            <p:cxnSp>
              <p:nvCxnSpPr>
                <p:cNvPr id="8429" name="Google Shape;8429;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30" name="Google Shape;8430;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1" name="Google Shape;8431;p5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58"/>
            <p:cNvGrpSpPr/>
            <p:nvPr/>
          </p:nvGrpSpPr>
          <p:grpSpPr>
            <a:xfrm>
              <a:off x="2532079" y="1194219"/>
              <a:ext cx="704927" cy="121177"/>
              <a:chOff x="2532079" y="1194219"/>
              <a:chExt cx="704927" cy="121177"/>
            </a:xfrm>
          </p:grpSpPr>
          <p:grpSp>
            <p:nvGrpSpPr>
              <p:cNvPr id="8433" name="Google Shape;8433;p58"/>
              <p:cNvGrpSpPr/>
              <p:nvPr/>
            </p:nvGrpSpPr>
            <p:grpSpPr>
              <a:xfrm rot="10800000">
                <a:off x="2532079" y="1194319"/>
                <a:ext cx="27175" cy="121077"/>
                <a:chOff x="2070100" y="2563700"/>
                <a:chExt cx="92400" cy="411825"/>
              </a:xfrm>
            </p:grpSpPr>
            <p:cxnSp>
              <p:nvCxnSpPr>
                <p:cNvPr id="8434" name="Google Shape;8434;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35" name="Google Shape;8435;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6" name="Google Shape;8436;p5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7" name="Google Shape;8437;p58"/>
          <p:cNvGrpSpPr/>
          <p:nvPr/>
        </p:nvGrpSpPr>
        <p:grpSpPr>
          <a:xfrm>
            <a:off x="3499403" y="3665904"/>
            <a:ext cx="1567778" cy="491677"/>
            <a:chOff x="5194708" y="3484366"/>
            <a:chExt cx="3148148" cy="987304"/>
          </a:xfrm>
        </p:grpSpPr>
        <p:grpSp>
          <p:nvGrpSpPr>
            <p:cNvPr id="8438" name="Google Shape;8438;p58"/>
            <p:cNvGrpSpPr/>
            <p:nvPr/>
          </p:nvGrpSpPr>
          <p:grpSpPr>
            <a:xfrm>
              <a:off x="7531521" y="3484366"/>
              <a:ext cx="811335" cy="987304"/>
              <a:chOff x="3379425" y="1617275"/>
              <a:chExt cx="1090650" cy="1327200"/>
            </a:xfrm>
          </p:grpSpPr>
          <p:sp>
            <p:nvSpPr>
              <p:cNvPr id="8439" name="Google Shape;8439;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58"/>
            <p:cNvGrpSpPr/>
            <p:nvPr/>
          </p:nvGrpSpPr>
          <p:grpSpPr>
            <a:xfrm>
              <a:off x="6752546" y="3484366"/>
              <a:ext cx="811428" cy="987304"/>
              <a:chOff x="2332275" y="1617275"/>
              <a:chExt cx="1090775" cy="1327200"/>
            </a:xfrm>
          </p:grpSpPr>
          <p:sp>
            <p:nvSpPr>
              <p:cNvPr id="8443" name="Google Shape;8443;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8"/>
            <p:cNvGrpSpPr/>
            <p:nvPr/>
          </p:nvGrpSpPr>
          <p:grpSpPr>
            <a:xfrm>
              <a:off x="5973664" y="3484366"/>
              <a:ext cx="811335" cy="987304"/>
              <a:chOff x="1285250" y="1617275"/>
              <a:chExt cx="1090650" cy="1327200"/>
            </a:xfrm>
          </p:grpSpPr>
          <p:sp>
            <p:nvSpPr>
              <p:cNvPr id="8447" name="Google Shape;8447;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58"/>
            <p:cNvGrpSpPr/>
            <p:nvPr/>
          </p:nvGrpSpPr>
          <p:grpSpPr>
            <a:xfrm>
              <a:off x="5194708" y="3484366"/>
              <a:ext cx="811409" cy="987304"/>
              <a:chOff x="238125" y="1617275"/>
              <a:chExt cx="1090750" cy="1327200"/>
            </a:xfrm>
          </p:grpSpPr>
          <p:sp>
            <p:nvSpPr>
              <p:cNvPr id="8451" name="Google Shape;8451;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4" name="Google Shape;8454;p58"/>
          <p:cNvGrpSpPr/>
          <p:nvPr/>
        </p:nvGrpSpPr>
        <p:grpSpPr>
          <a:xfrm>
            <a:off x="3460012" y="3146315"/>
            <a:ext cx="1616964" cy="346256"/>
            <a:chOff x="1808063" y="4294338"/>
            <a:chExt cx="3370782" cy="721817"/>
          </a:xfrm>
        </p:grpSpPr>
        <p:sp>
          <p:nvSpPr>
            <p:cNvPr id="8455" name="Google Shape;8455;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58"/>
          <p:cNvGrpSpPr/>
          <p:nvPr/>
        </p:nvGrpSpPr>
        <p:grpSpPr>
          <a:xfrm>
            <a:off x="738224" y="3432344"/>
            <a:ext cx="1295882" cy="646587"/>
            <a:chOff x="834100" y="3642869"/>
            <a:chExt cx="1259483" cy="628426"/>
          </a:xfrm>
        </p:grpSpPr>
        <p:sp>
          <p:nvSpPr>
            <p:cNvPr id="8466" name="Google Shape;8466;p5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1" name="Google Shape;8491;p58"/>
            <p:cNvGrpSpPr/>
            <p:nvPr/>
          </p:nvGrpSpPr>
          <p:grpSpPr>
            <a:xfrm>
              <a:off x="1360364" y="3847835"/>
              <a:ext cx="208119" cy="224359"/>
              <a:chOff x="1360769" y="3847100"/>
              <a:chExt cx="208119" cy="224359"/>
            </a:xfrm>
          </p:grpSpPr>
          <p:sp>
            <p:nvSpPr>
              <p:cNvPr id="8492" name="Google Shape;8492;p5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2" name="Google Shape;8512;p5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58"/>
          <p:cNvGrpSpPr/>
          <p:nvPr/>
        </p:nvGrpSpPr>
        <p:grpSpPr>
          <a:xfrm rot="5400000">
            <a:off x="5951337" y="3228841"/>
            <a:ext cx="164064" cy="1414916"/>
            <a:chOff x="4428249" y="1369375"/>
            <a:chExt cx="36905" cy="429569"/>
          </a:xfrm>
        </p:grpSpPr>
        <p:sp>
          <p:nvSpPr>
            <p:cNvPr id="8527" name="Google Shape;8527;p5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58"/>
          <p:cNvGrpSpPr/>
          <p:nvPr/>
        </p:nvGrpSpPr>
        <p:grpSpPr>
          <a:xfrm rot="10800000" flipH="1">
            <a:off x="5323766" y="2817385"/>
            <a:ext cx="1419207" cy="24808"/>
            <a:chOff x="219558" y="4738465"/>
            <a:chExt cx="5852400" cy="102300"/>
          </a:xfrm>
        </p:grpSpPr>
        <p:cxnSp>
          <p:nvCxnSpPr>
            <p:cNvPr id="8560" name="Google Shape;8560;p5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561" name="Google Shape;8561;p5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58"/>
          <p:cNvGrpSpPr/>
          <p:nvPr/>
        </p:nvGrpSpPr>
        <p:grpSpPr>
          <a:xfrm>
            <a:off x="5335084" y="3190448"/>
            <a:ext cx="1396570" cy="385016"/>
            <a:chOff x="5286284" y="2966544"/>
            <a:chExt cx="1396570" cy="385016"/>
          </a:xfrm>
        </p:grpSpPr>
        <p:cxnSp>
          <p:nvCxnSpPr>
            <p:cNvPr id="8567" name="Google Shape;8567;p5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568" name="Google Shape;8568;p5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569" name="Google Shape;8569;p58"/>
            <p:cNvGrpSpPr/>
            <p:nvPr/>
          </p:nvGrpSpPr>
          <p:grpSpPr>
            <a:xfrm>
              <a:off x="5287688" y="3173364"/>
              <a:ext cx="1395166" cy="74100"/>
              <a:chOff x="5287688" y="3173364"/>
              <a:chExt cx="1395166" cy="74100"/>
            </a:xfrm>
          </p:grpSpPr>
          <p:cxnSp>
            <p:nvCxnSpPr>
              <p:cNvPr id="8570" name="Google Shape;8570;p5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571" name="Google Shape;8571;p5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572" name="Google Shape;8572;p5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73" name="Google Shape;8573;p5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74" name="Google Shape;8574;p5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75" name="Google Shape;8575;p5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76" name="Google Shape;8576;p5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77" name="Google Shape;8577;p5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578" name="Google Shape;8578;p5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579" name="Google Shape;8579;p58"/>
          <p:cNvGrpSpPr/>
          <p:nvPr/>
        </p:nvGrpSpPr>
        <p:grpSpPr>
          <a:xfrm>
            <a:off x="2021150" y="1609224"/>
            <a:ext cx="1182276" cy="662027"/>
            <a:chOff x="2029517" y="1732295"/>
            <a:chExt cx="1149068" cy="643432"/>
          </a:xfrm>
        </p:grpSpPr>
        <p:grpSp>
          <p:nvGrpSpPr>
            <p:cNvPr id="8580" name="Google Shape;8580;p58"/>
            <p:cNvGrpSpPr/>
            <p:nvPr/>
          </p:nvGrpSpPr>
          <p:grpSpPr>
            <a:xfrm>
              <a:off x="2708660" y="1746937"/>
              <a:ext cx="455427" cy="244429"/>
              <a:chOff x="2700693" y="1746937"/>
              <a:chExt cx="455427" cy="244429"/>
            </a:xfrm>
          </p:grpSpPr>
          <p:grpSp>
            <p:nvGrpSpPr>
              <p:cNvPr id="8581" name="Google Shape;8581;p58"/>
              <p:cNvGrpSpPr/>
              <p:nvPr/>
            </p:nvGrpSpPr>
            <p:grpSpPr>
              <a:xfrm>
                <a:off x="2905682" y="1782817"/>
                <a:ext cx="250438" cy="208549"/>
                <a:chOff x="2905682" y="1782817"/>
                <a:chExt cx="250438" cy="208549"/>
              </a:xfrm>
            </p:grpSpPr>
            <p:cxnSp>
              <p:nvCxnSpPr>
                <p:cNvPr id="8582" name="Google Shape;8582;p5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83" name="Google Shape;8583;p5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58"/>
              <p:cNvGrpSpPr/>
              <p:nvPr/>
            </p:nvGrpSpPr>
            <p:grpSpPr>
              <a:xfrm>
                <a:off x="2700693" y="1746937"/>
                <a:ext cx="449967" cy="72374"/>
                <a:chOff x="2700693" y="1746937"/>
                <a:chExt cx="449967" cy="72374"/>
              </a:xfrm>
            </p:grpSpPr>
            <p:cxnSp>
              <p:nvCxnSpPr>
                <p:cNvPr id="8585" name="Google Shape;8585;p5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86" name="Google Shape;8586;p5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7" name="Google Shape;8587;p58"/>
            <p:cNvGrpSpPr/>
            <p:nvPr/>
          </p:nvGrpSpPr>
          <p:grpSpPr>
            <a:xfrm>
              <a:off x="2029517" y="1732295"/>
              <a:ext cx="1149068" cy="643432"/>
              <a:chOff x="2029517" y="1732295"/>
              <a:chExt cx="1149068" cy="643432"/>
            </a:xfrm>
          </p:grpSpPr>
          <p:grpSp>
            <p:nvGrpSpPr>
              <p:cNvPr id="8588" name="Google Shape;8588;p58"/>
              <p:cNvGrpSpPr/>
              <p:nvPr/>
            </p:nvGrpSpPr>
            <p:grpSpPr>
              <a:xfrm>
                <a:off x="2703618" y="2103152"/>
                <a:ext cx="474966" cy="260017"/>
                <a:chOff x="2703618" y="2103152"/>
                <a:chExt cx="474966" cy="260017"/>
              </a:xfrm>
            </p:grpSpPr>
            <p:grpSp>
              <p:nvGrpSpPr>
                <p:cNvPr id="8589" name="Google Shape;8589;p58"/>
                <p:cNvGrpSpPr/>
                <p:nvPr/>
              </p:nvGrpSpPr>
              <p:grpSpPr>
                <a:xfrm>
                  <a:off x="2703618" y="2290640"/>
                  <a:ext cx="450291" cy="72529"/>
                  <a:chOff x="2703618" y="2290640"/>
                  <a:chExt cx="450291" cy="72529"/>
                </a:xfrm>
              </p:grpSpPr>
              <p:cxnSp>
                <p:nvCxnSpPr>
                  <p:cNvPr id="8590" name="Google Shape;8590;p5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91" name="Google Shape;8591;p5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58"/>
                <p:cNvGrpSpPr/>
                <p:nvPr/>
              </p:nvGrpSpPr>
              <p:grpSpPr>
                <a:xfrm>
                  <a:off x="2908607" y="2103152"/>
                  <a:ext cx="269977" cy="223538"/>
                  <a:chOff x="2908607" y="2103152"/>
                  <a:chExt cx="269977" cy="223538"/>
                </a:xfrm>
              </p:grpSpPr>
              <p:cxnSp>
                <p:nvCxnSpPr>
                  <p:cNvPr id="8593" name="Google Shape;8593;p5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94" name="Google Shape;8594;p5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5" name="Google Shape;8595;p58"/>
              <p:cNvGrpSpPr/>
              <p:nvPr/>
            </p:nvGrpSpPr>
            <p:grpSpPr>
              <a:xfrm>
                <a:off x="2029517" y="1732295"/>
                <a:ext cx="685827" cy="643432"/>
                <a:chOff x="2029517" y="1732295"/>
                <a:chExt cx="685827" cy="643432"/>
              </a:xfrm>
            </p:grpSpPr>
            <p:sp>
              <p:nvSpPr>
                <p:cNvPr id="8596" name="Google Shape;8596;p5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7" name="Google Shape;8597;p58"/>
                <p:cNvGrpSpPr/>
                <p:nvPr/>
              </p:nvGrpSpPr>
              <p:grpSpPr>
                <a:xfrm>
                  <a:off x="2158948" y="1732295"/>
                  <a:ext cx="556396" cy="333108"/>
                  <a:chOff x="2158948" y="1732295"/>
                  <a:chExt cx="556396" cy="333108"/>
                </a:xfrm>
              </p:grpSpPr>
              <p:cxnSp>
                <p:nvCxnSpPr>
                  <p:cNvPr id="8598" name="Google Shape;8598;p5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99" name="Google Shape;8599;p5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58"/>
                <p:cNvGrpSpPr/>
                <p:nvPr/>
              </p:nvGrpSpPr>
              <p:grpSpPr>
                <a:xfrm>
                  <a:off x="2159908" y="2065057"/>
                  <a:ext cx="550884" cy="310670"/>
                  <a:chOff x="2159908" y="2065057"/>
                  <a:chExt cx="550884" cy="310670"/>
                </a:xfrm>
              </p:grpSpPr>
              <p:cxnSp>
                <p:nvCxnSpPr>
                  <p:cNvPr id="8601" name="Google Shape;8601;p5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602" name="Google Shape;8602;p5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603" name="Google Shape;8603;p58"/>
          <p:cNvGrpSpPr/>
          <p:nvPr/>
        </p:nvGrpSpPr>
        <p:grpSpPr>
          <a:xfrm>
            <a:off x="706399" y="1556837"/>
            <a:ext cx="962651" cy="810058"/>
            <a:chOff x="844912" y="1681380"/>
            <a:chExt cx="935611" cy="787305"/>
          </a:xfrm>
        </p:grpSpPr>
        <p:grpSp>
          <p:nvGrpSpPr>
            <p:cNvPr id="8604" name="Google Shape;8604;p58"/>
            <p:cNvGrpSpPr/>
            <p:nvPr/>
          </p:nvGrpSpPr>
          <p:grpSpPr>
            <a:xfrm>
              <a:off x="844912" y="1819635"/>
              <a:ext cx="329836" cy="510016"/>
              <a:chOff x="844912" y="1819635"/>
              <a:chExt cx="329836" cy="510016"/>
            </a:xfrm>
          </p:grpSpPr>
          <p:sp>
            <p:nvSpPr>
              <p:cNvPr id="8605" name="Google Shape;8605;p5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58"/>
            <p:cNvGrpSpPr/>
            <p:nvPr/>
          </p:nvGrpSpPr>
          <p:grpSpPr>
            <a:xfrm>
              <a:off x="1284601" y="2158168"/>
              <a:ext cx="495923" cy="310517"/>
              <a:chOff x="1284601" y="2158168"/>
              <a:chExt cx="495923" cy="310517"/>
            </a:xfrm>
          </p:grpSpPr>
          <p:sp>
            <p:nvSpPr>
              <p:cNvPr id="8612" name="Google Shape;8612;p5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3" name="Google Shape;8613;p58"/>
              <p:cNvGrpSpPr/>
              <p:nvPr/>
            </p:nvGrpSpPr>
            <p:grpSpPr>
              <a:xfrm>
                <a:off x="1507666" y="2158168"/>
                <a:ext cx="272858" cy="310517"/>
                <a:chOff x="1507666" y="2158168"/>
                <a:chExt cx="272858" cy="310517"/>
              </a:xfrm>
            </p:grpSpPr>
            <p:grpSp>
              <p:nvGrpSpPr>
                <p:cNvPr id="8614" name="Google Shape;8614;p58"/>
                <p:cNvGrpSpPr/>
                <p:nvPr/>
              </p:nvGrpSpPr>
              <p:grpSpPr>
                <a:xfrm>
                  <a:off x="1507666" y="2176104"/>
                  <a:ext cx="166395" cy="273149"/>
                  <a:chOff x="1507666" y="2176104"/>
                  <a:chExt cx="166395" cy="273149"/>
                </a:xfrm>
              </p:grpSpPr>
              <p:sp>
                <p:nvSpPr>
                  <p:cNvPr id="8615" name="Google Shape;8615;p5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2" name="Google Shape;8622;p5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4" name="Google Shape;8624;p58"/>
            <p:cNvGrpSpPr/>
            <p:nvPr/>
          </p:nvGrpSpPr>
          <p:grpSpPr>
            <a:xfrm>
              <a:off x="1284601" y="1681380"/>
              <a:ext cx="495923" cy="310517"/>
              <a:chOff x="1284601" y="1681380"/>
              <a:chExt cx="495923" cy="310517"/>
            </a:xfrm>
          </p:grpSpPr>
          <p:sp>
            <p:nvSpPr>
              <p:cNvPr id="8625" name="Google Shape;8625;p5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6" name="Google Shape;8626;p58"/>
              <p:cNvGrpSpPr/>
              <p:nvPr/>
            </p:nvGrpSpPr>
            <p:grpSpPr>
              <a:xfrm>
                <a:off x="1507666" y="1681380"/>
                <a:ext cx="272858" cy="310517"/>
                <a:chOff x="1507666" y="1681380"/>
                <a:chExt cx="272858" cy="310517"/>
              </a:xfrm>
            </p:grpSpPr>
            <p:grpSp>
              <p:nvGrpSpPr>
                <p:cNvPr id="8627" name="Google Shape;8627;p58"/>
                <p:cNvGrpSpPr/>
                <p:nvPr/>
              </p:nvGrpSpPr>
              <p:grpSpPr>
                <a:xfrm>
                  <a:off x="1507666" y="1700120"/>
                  <a:ext cx="166395" cy="272984"/>
                  <a:chOff x="1507666" y="1700120"/>
                  <a:chExt cx="166395" cy="272984"/>
                </a:xfrm>
              </p:grpSpPr>
              <p:sp>
                <p:nvSpPr>
                  <p:cNvPr id="8628" name="Google Shape;8628;p5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5" name="Google Shape;8635;p5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37" name="Google Shape;8637;p58"/>
          <p:cNvGrpSpPr/>
          <p:nvPr/>
        </p:nvGrpSpPr>
        <p:grpSpPr>
          <a:xfrm>
            <a:off x="6815339" y="2324267"/>
            <a:ext cx="1622269" cy="552443"/>
            <a:chOff x="6894650" y="2574740"/>
            <a:chExt cx="1445100" cy="492111"/>
          </a:xfrm>
        </p:grpSpPr>
        <p:sp>
          <p:nvSpPr>
            <p:cNvPr id="8638" name="Google Shape;8638;p5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3" name="Google Shape;8643;p5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644" name="Google Shape;8644;p58"/>
          <p:cNvGrpSpPr/>
          <p:nvPr/>
        </p:nvGrpSpPr>
        <p:grpSpPr>
          <a:xfrm>
            <a:off x="6834882" y="3698522"/>
            <a:ext cx="1583206" cy="475705"/>
            <a:chOff x="6953919" y="3907920"/>
            <a:chExt cx="1377300" cy="475705"/>
          </a:xfrm>
        </p:grpSpPr>
        <p:cxnSp>
          <p:nvCxnSpPr>
            <p:cNvPr id="8645" name="Google Shape;8645;p5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646" name="Google Shape;8646;p5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647" name="Google Shape;8647;p5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648" name="Google Shape;8648;p5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649" name="Google Shape;8649;p5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650" name="Google Shape;8650;p58"/>
          <p:cNvGrpSpPr/>
          <p:nvPr/>
        </p:nvGrpSpPr>
        <p:grpSpPr>
          <a:xfrm>
            <a:off x="2338470" y="2459668"/>
            <a:ext cx="836286" cy="824529"/>
            <a:chOff x="2389399" y="2595741"/>
            <a:chExt cx="812796" cy="801369"/>
          </a:xfrm>
        </p:grpSpPr>
        <p:grpSp>
          <p:nvGrpSpPr>
            <p:cNvPr id="8651" name="Google Shape;8651;p58"/>
            <p:cNvGrpSpPr/>
            <p:nvPr/>
          </p:nvGrpSpPr>
          <p:grpSpPr>
            <a:xfrm>
              <a:off x="2492145" y="2881565"/>
              <a:ext cx="607300" cy="229751"/>
              <a:chOff x="2492145" y="2881565"/>
              <a:chExt cx="607300" cy="229751"/>
            </a:xfrm>
          </p:grpSpPr>
          <p:sp>
            <p:nvSpPr>
              <p:cNvPr id="8652" name="Google Shape;8652;p5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58"/>
            <p:cNvGrpSpPr/>
            <p:nvPr/>
          </p:nvGrpSpPr>
          <p:grpSpPr>
            <a:xfrm>
              <a:off x="2389399" y="2595741"/>
              <a:ext cx="812796" cy="296825"/>
              <a:chOff x="2389399" y="2595741"/>
              <a:chExt cx="812796" cy="296825"/>
            </a:xfrm>
          </p:grpSpPr>
          <p:grpSp>
            <p:nvGrpSpPr>
              <p:cNvPr id="8656" name="Google Shape;8656;p58"/>
              <p:cNvGrpSpPr/>
              <p:nvPr/>
            </p:nvGrpSpPr>
            <p:grpSpPr>
              <a:xfrm>
                <a:off x="2389399" y="2595741"/>
                <a:ext cx="363638" cy="296825"/>
                <a:chOff x="2389399" y="2595741"/>
                <a:chExt cx="363638" cy="296825"/>
              </a:xfrm>
            </p:grpSpPr>
            <p:grpSp>
              <p:nvGrpSpPr>
                <p:cNvPr id="8657" name="Google Shape;8657;p58"/>
                <p:cNvGrpSpPr/>
                <p:nvPr/>
              </p:nvGrpSpPr>
              <p:grpSpPr>
                <a:xfrm>
                  <a:off x="2493852" y="2794333"/>
                  <a:ext cx="259185" cy="98232"/>
                  <a:chOff x="2493852" y="2794333"/>
                  <a:chExt cx="259185" cy="98232"/>
                </a:xfrm>
              </p:grpSpPr>
              <p:sp>
                <p:nvSpPr>
                  <p:cNvPr id="8658" name="Google Shape;8658;p5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58"/>
                <p:cNvGrpSpPr/>
                <p:nvPr/>
              </p:nvGrpSpPr>
              <p:grpSpPr>
                <a:xfrm>
                  <a:off x="2389399" y="2595741"/>
                  <a:ext cx="224343" cy="182054"/>
                  <a:chOff x="2389399" y="2595741"/>
                  <a:chExt cx="224343" cy="182054"/>
                </a:xfrm>
              </p:grpSpPr>
              <p:sp>
                <p:nvSpPr>
                  <p:cNvPr id="8662" name="Google Shape;8662;p5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4" name="Google Shape;8664;p58"/>
              <p:cNvGrpSpPr/>
              <p:nvPr/>
            </p:nvGrpSpPr>
            <p:grpSpPr>
              <a:xfrm>
                <a:off x="2683630" y="2595741"/>
                <a:ext cx="224334" cy="296825"/>
                <a:chOff x="2683630" y="2595741"/>
                <a:chExt cx="224334" cy="296825"/>
              </a:xfrm>
            </p:grpSpPr>
            <p:grpSp>
              <p:nvGrpSpPr>
                <p:cNvPr id="8665" name="Google Shape;8665;p58"/>
                <p:cNvGrpSpPr/>
                <p:nvPr/>
              </p:nvGrpSpPr>
              <p:grpSpPr>
                <a:xfrm>
                  <a:off x="2788083" y="2794333"/>
                  <a:ext cx="15356" cy="98232"/>
                  <a:chOff x="2788083" y="2794333"/>
                  <a:chExt cx="15356" cy="98232"/>
                </a:xfrm>
              </p:grpSpPr>
              <p:sp>
                <p:nvSpPr>
                  <p:cNvPr id="8666" name="Google Shape;8666;p5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58"/>
                <p:cNvGrpSpPr/>
                <p:nvPr/>
              </p:nvGrpSpPr>
              <p:grpSpPr>
                <a:xfrm>
                  <a:off x="2683630" y="2595741"/>
                  <a:ext cx="224334" cy="182054"/>
                  <a:chOff x="2683630" y="2595741"/>
                  <a:chExt cx="224334" cy="182054"/>
                </a:xfrm>
              </p:grpSpPr>
              <p:sp>
                <p:nvSpPr>
                  <p:cNvPr id="8670" name="Google Shape;8670;p5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2" name="Google Shape;8672;p58"/>
              <p:cNvGrpSpPr/>
              <p:nvPr/>
            </p:nvGrpSpPr>
            <p:grpSpPr>
              <a:xfrm>
                <a:off x="2838475" y="2595741"/>
                <a:ext cx="363719" cy="296825"/>
                <a:chOff x="2838475" y="2595741"/>
                <a:chExt cx="363719" cy="296825"/>
              </a:xfrm>
            </p:grpSpPr>
            <p:grpSp>
              <p:nvGrpSpPr>
                <p:cNvPr id="8673" name="Google Shape;8673;p58"/>
                <p:cNvGrpSpPr/>
                <p:nvPr/>
              </p:nvGrpSpPr>
              <p:grpSpPr>
                <a:xfrm>
                  <a:off x="2838475" y="2794333"/>
                  <a:ext cx="259185" cy="98232"/>
                  <a:chOff x="2838475" y="2794333"/>
                  <a:chExt cx="259185" cy="98232"/>
                </a:xfrm>
              </p:grpSpPr>
              <p:sp>
                <p:nvSpPr>
                  <p:cNvPr id="8674" name="Google Shape;8674;p5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58"/>
                <p:cNvGrpSpPr/>
                <p:nvPr/>
              </p:nvGrpSpPr>
              <p:grpSpPr>
                <a:xfrm>
                  <a:off x="2977852" y="2595741"/>
                  <a:ext cx="224343" cy="182054"/>
                  <a:chOff x="2977852" y="2595741"/>
                  <a:chExt cx="224343" cy="182054"/>
                </a:xfrm>
              </p:grpSpPr>
              <p:sp>
                <p:nvSpPr>
                  <p:cNvPr id="8678" name="Google Shape;8678;p5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80" name="Google Shape;8680;p58"/>
            <p:cNvGrpSpPr/>
            <p:nvPr/>
          </p:nvGrpSpPr>
          <p:grpSpPr>
            <a:xfrm>
              <a:off x="2389399" y="3100241"/>
              <a:ext cx="812796" cy="296869"/>
              <a:chOff x="2389399" y="3100241"/>
              <a:chExt cx="812796" cy="296869"/>
            </a:xfrm>
          </p:grpSpPr>
          <p:grpSp>
            <p:nvGrpSpPr>
              <p:cNvPr id="8681" name="Google Shape;8681;p58"/>
              <p:cNvGrpSpPr/>
              <p:nvPr/>
            </p:nvGrpSpPr>
            <p:grpSpPr>
              <a:xfrm>
                <a:off x="2683630" y="3100241"/>
                <a:ext cx="224334" cy="296869"/>
                <a:chOff x="2683630" y="3100241"/>
                <a:chExt cx="224334" cy="296869"/>
              </a:xfrm>
            </p:grpSpPr>
            <p:grpSp>
              <p:nvGrpSpPr>
                <p:cNvPr id="8682" name="Google Shape;8682;p58"/>
                <p:cNvGrpSpPr/>
                <p:nvPr/>
              </p:nvGrpSpPr>
              <p:grpSpPr>
                <a:xfrm>
                  <a:off x="2788083" y="3100241"/>
                  <a:ext cx="15356" cy="98237"/>
                  <a:chOff x="2788083" y="3100241"/>
                  <a:chExt cx="15356" cy="98237"/>
                </a:xfrm>
              </p:grpSpPr>
              <p:sp>
                <p:nvSpPr>
                  <p:cNvPr id="8683" name="Google Shape;8683;p5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58"/>
                <p:cNvGrpSpPr/>
                <p:nvPr/>
              </p:nvGrpSpPr>
              <p:grpSpPr>
                <a:xfrm>
                  <a:off x="2683630" y="3215065"/>
                  <a:ext cx="224334" cy="182045"/>
                  <a:chOff x="2683630" y="3215065"/>
                  <a:chExt cx="224334" cy="182045"/>
                </a:xfrm>
              </p:grpSpPr>
              <p:sp>
                <p:nvSpPr>
                  <p:cNvPr id="8687" name="Google Shape;8687;p5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9" name="Google Shape;8689;p58"/>
              <p:cNvGrpSpPr/>
              <p:nvPr/>
            </p:nvGrpSpPr>
            <p:grpSpPr>
              <a:xfrm>
                <a:off x="2389399" y="3100241"/>
                <a:ext cx="363638" cy="296869"/>
                <a:chOff x="2389399" y="3100241"/>
                <a:chExt cx="363638" cy="296869"/>
              </a:xfrm>
            </p:grpSpPr>
            <p:grpSp>
              <p:nvGrpSpPr>
                <p:cNvPr id="8690" name="Google Shape;8690;p58"/>
                <p:cNvGrpSpPr/>
                <p:nvPr/>
              </p:nvGrpSpPr>
              <p:grpSpPr>
                <a:xfrm>
                  <a:off x="2493852" y="3100241"/>
                  <a:ext cx="259185" cy="98237"/>
                  <a:chOff x="2493852" y="3100241"/>
                  <a:chExt cx="259185" cy="98237"/>
                </a:xfrm>
              </p:grpSpPr>
              <p:sp>
                <p:nvSpPr>
                  <p:cNvPr id="8691" name="Google Shape;8691;p5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58"/>
                <p:cNvGrpSpPr/>
                <p:nvPr/>
              </p:nvGrpSpPr>
              <p:grpSpPr>
                <a:xfrm>
                  <a:off x="2389399" y="3215065"/>
                  <a:ext cx="224343" cy="182045"/>
                  <a:chOff x="2389399" y="3215065"/>
                  <a:chExt cx="224343" cy="182045"/>
                </a:xfrm>
              </p:grpSpPr>
              <p:sp>
                <p:nvSpPr>
                  <p:cNvPr id="8695" name="Google Shape;8695;p5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7" name="Google Shape;8697;p58"/>
              <p:cNvGrpSpPr/>
              <p:nvPr/>
            </p:nvGrpSpPr>
            <p:grpSpPr>
              <a:xfrm>
                <a:off x="2838475" y="3100241"/>
                <a:ext cx="363719" cy="296869"/>
                <a:chOff x="2838475" y="3100241"/>
                <a:chExt cx="363719" cy="296869"/>
              </a:xfrm>
            </p:grpSpPr>
            <p:grpSp>
              <p:nvGrpSpPr>
                <p:cNvPr id="8698" name="Google Shape;8698;p58"/>
                <p:cNvGrpSpPr/>
                <p:nvPr/>
              </p:nvGrpSpPr>
              <p:grpSpPr>
                <a:xfrm>
                  <a:off x="2838475" y="3100241"/>
                  <a:ext cx="259185" cy="98237"/>
                  <a:chOff x="2838475" y="3100241"/>
                  <a:chExt cx="259185" cy="98237"/>
                </a:xfrm>
              </p:grpSpPr>
              <p:sp>
                <p:nvSpPr>
                  <p:cNvPr id="8699" name="Google Shape;8699;p5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58"/>
                <p:cNvGrpSpPr/>
                <p:nvPr/>
              </p:nvGrpSpPr>
              <p:grpSpPr>
                <a:xfrm>
                  <a:off x="2977852" y="3215065"/>
                  <a:ext cx="224343" cy="182045"/>
                  <a:chOff x="2977852" y="3215065"/>
                  <a:chExt cx="224343" cy="182045"/>
                </a:xfrm>
              </p:grpSpPr>
              <p:sp>
                <p:nvSpPr>
                  <p:cNvPr id="8703" name="Google Shape;8703;p5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5" name="Google Shape;1025;p35"/>
          <p:cNvSpPr/>
          <p:nvPr/>
        </p:nvSpPr>
        <p:spPr>
          <a:xfrm flipH="1">
            <a:off x="215887" y="1040233"/>
            <a:ext cx="4342487" cy="3787800"/>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txBox="1">
            <a:spLocks noGrp="1"/>
          </p:cNvSpPr>
          <p:nvPr>
            <p:ph type="title"/>
          </p:nvPr>
        </p:nvSpPr>
        <p:spPr>
          <a:xfrm>
            <a:off x="4885375" y="2648175"/>
            <a:ext cx="3360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KR" altLang="en-US" dirty="0"/>
              <a:t>개요</a:t>
            </a:r>
            <a:endParaRPr dirty="0"/>
          </a:p>
        </p:txBody>
      </p:sp>
      <p:sp>
        <p:nvSpPr>
          <p:cNvPr id="1027" name="Google Shape;1027;p35"/>
          <p:cNvSpPr txBox="1">
            <a:spLocks noGrp="1"/>
          </p:cNvSpPr>
          <p:nvPr>
            <p:ph type="title" idx="2"/>
          </p:nvPr>
        </p:nvSpPr>
        <p:spPr>
          <a:xfrm>
            <a:off x="4885375" y="1321975"/>
            <a:ext cx="1288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grpSp>
        <p:nvGrpSpPr>
          <p:cNvPr id="1028" name="Google Shape;1028;p35"/>
          <p:cNvGrpSpPr/>
          <p:nvPr/>
        </p:nvGrpSpPr>
        <p:grpSpPr>
          <a:xfrm>
            <a:off x="3708600" y="3641825"/>
            <a:ext cx="1085983" cy="1186200"/>
            <a:chOff x="7815850" y="3511050"/>
            <a:chExt cx="1085983" cy="1186200"/>
          </a:xfrm>
        </p:grpSpPr>
        <p:sp>
          <p:nvSpPr>
            <p:cNvPr id="1029" name="Google Shape;1029;p35"/>
            <p:cNvSpPr/>
            <p:nvPr/>
          </p:nvSpPr>
          <p:spPr>
            <a:xfrm>
              <a:off x="7815850" y="3511050"/>
              <a:ext cx="1085983" cy="988546"/>
            </a:xfrm>
            <a:custGeom>
              <a:avLst/>
              <a:gdLst/>
              <a:ahLst/>
              <a:cxnLst/>
              <a:rect l="l" t="t" r="r" b="b"/>
              <a:pathLst>
                <a:path w="26203" h="23852" extrusionOk="0">
                  <a:moveTo>
                    <a:pt x="13254" y="0"/>
                  </a:moveTo>
                  <a:cubicBezTo>
                    <a:pt x="9423" y="0"/>
                    <a:pt x="5701" y="1562"/>
                    <a:pt x="3391" y="4890"/>
                  </a:cubicBezTo>
                  <a:cubicBezTo>
                    <a:pt x="1" y="9691"/>
                    <a:pt x="869" y="17014"/>
                    <a:pt x="5317" y="20893"/>
                  </a:cubicBezTo>
                  <a:cubicBezTo>
                    <a:pt x="7521" y="22803"/>
                    <a:pt x="10471" y="23852"/>
                    <a:pt x="13403" y="23852"/>
                  </a:cubicBezTo>
                  <a:cubicBezTo>
                    <a:pt x="14260" y="23852"/>
                    <a:pt x="15115" y="23762"/>
                    <a:pt x="15950" y="23578"/>
                  </a:cubicBezTo>
                  <a:cubicBezTo>
                    <a:pt x="20696" y="22493"/>
                    <a:pt x="24602" y="18343"/>
                    <a:pt x="25362" y="13515"/>
                  </a:cubicBezTo>
                  <a:cubicBezTo>
                    <a:pt x="26202" y="8009"/>
                    <a:pt x="23002" y="2313"/>
                    <a:pt x="17658" y="686"/>
                  </a:cubicBezTo>
                  <a:cubicBezTo>
                    <a:pt x="16224" y="233"/>
                    <a:pt x="14731" y="0"/>
                    <a:pt x="13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8070800" y="4398400"/>
              <a:ext cx="368900" cy="298850"/>
            </a:xfrm>
            <a:custGeom>
              <a:avLst/>
              <a:gdLst/>
              <a:ahLst/>
              <a:cxnLst/>
              <a:rect l="l" t="t" r="r" b="b"/>
              <a:pathLst>
                <a:path w="14756" h="11954" extrusionOk="0">
                  <a:moveTo>
                    <a:pt x="6109" y="1"/>
                  </a:moveTo>
                  <a:cubicBezTo>
                    <a:pt x="5608" y="1"/>
                    <a:pt x="5106" y="51"/>
                    <a:pt x="4611" y="157"/>
                  </a:cubicBezTo>
                  <a:cubicBezTo>
                    <a:pt x="2658" y="591"/>
                    <a:pt x="895" y="2056"/>
                    <a:pt x="407" y="3982"/>
                  </a:cubicBezTo>
                  <a:cubicBezTo>
                    <a:pt x="0" y="5609"/>
                    <a:pt x="543" y="7372"/>
                    <a:pt x="1546" y="8755"/>
                  </a:cubicBezTo>
                  <a:cubicBezTo>
                    <a:pt x="2976" y="10782"/>
                    <a:pt x="5279" y="11953"/>
                    <a:pt x="7559" y="11953"/>
                  </a:cubicBezTo>
                  <a:cubicBezTo>
                    <a:pt x="9216" y="11953"/>
                    <a:pt x="10862" y="11334"/>
                    <a:pt x="12152" y="9976"/>
                  </a:cubicBezTo>
                  <a:cubicBezTo>
                    <a:pt x="14593" y="7399"/>
                    <a:pt x="14756" y="4280"/>
                    <a:pt x="11799" y="2083"/>
                  </a:cubicBezTo>
                  <a:cubicBezTo>
                    <a:pt x="10208" y="840"/>
                    <a:pt x="8161" y="1"/>
                    <a:pt x="6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8267450" y="4382650"/>
              <a:ext cx="127500" cy="129850"/>
            </a:xfrm>
            <a:custGeom>
              <a:avLst/>
              <a:gdLst/>
              <a:ahLst/>
              <a:cxnLst/>
              <a:rect l="l" t="t" r="r" b="b"/>
              <a:pathLst>
                <a:path w="5100" h="5194" extrusionOk="0">
                  <a:moveTo>
                    <a:pt x="2631" y="1"/>
                  </a:moveTo>
                  <a:cubicBezTo>
                    <a:pt x="2686" y="624"/>
                    <a:pt x="2496" y="1248"/>
                    <a:pt x="2116" y="1709"/>
                  </a:cubicBezTo>
                  <a:cubicBezTo>
                    <a:pt x="1845" y="1058"/>
                    <a:pt x="1411" y="489"/>
                    <a:pt x="814" y="82"/>
                  </a:cubicBezTo>
                  <a:cubicBezTo>
                    <a:pt x="624" y="489"/>
                    <a:pt x="597" y="950"/>
                    <a:pt x="760" y="1357"/>
                  </a:cubicBezTo>
                  <a:cubicBezTo>
                    <a:pt x="895" y="1764"/>
                    <a:pt x="1221" y="2143"/>
                    <a:pt x="1601" y="2333"/>
                  </a:cubicBezTo>
                  <a:cubicBezTo>
                    <a:pt x="950" y="2387"/>
                    <a:pt x="353" y="2740"/>
                    <a:pt x="0" y="3283"/>
                  </a:cubicBezTo>
                  <a:cubicBezTo>
                    <a:pt x="279" y="3577"/>
                    <a:pt x="666" y="3734"/>
                    <a:pt x="1048" y="3734"/>
                  </a:cubicBezTo>
                  <a:cubicBezTo>
                    <a:pt x="1299" y="3734"/>
                    <a:pt x="1548" y="3666"/>
                    <a:pt x="1763" y="3527"/>
                  </a:cubicBezTo>
                  <a:lnTo>
                    <a:pt x="1763" y="3527"/>
                  </a:lnTo>
                  <a:cubicBezTo>
                    <a:pt x="1682" y="4015"/>
                    <a:pt x="1736" y="4557"/>
                    <a:pt x="1980" y="4964"/>
                  </a:cubicBezTo>
                  <a:cubicBezTo>
                    <a:pt x="2026" y="5079"/>
                    <a:pt x="2111" y="5193"/>
                    <a:pt x="2234" y="5193"/>
                  </a:cubicBezTo>
                  <a:cubicBezTo>
                    <a:pt x="2257" y="5193"/>
                    <a:pt x="2281" y="5190"/>
                    <a:pt x="2306" y="5181"/>
                  </a:cubicBezTo>
                  <a:cubicBezTo>
                    <a:pt x="2441" y="5181"/>
                    <a:pt x="2523" y="5046"/>
                    <a:pt x="2577" y="4964"/>
                  </a:cubicBezTo>
                  <a:cubicBezTo>
                    <a:pt x="2794" y="4585"/>
                    <a:pt x="2903" y="4151"/>
                    <a:pt x="2848" y="3689"/>
                  </a:cubicBezTo>
                  <a:lnTo>
                    <a:pt x="2848" y="3689"/>
                  </a:lnTo>
                  <a:cubicBezTo>
                    <a:pt x="3280" y="4027"/>
                    <a:pt x="3816" y="4196"/>
                    <a:pt x="4366" y="4196"/>
                  </a:cubicBezTo>
                  <a:cubicBezTo>
                    <a:pt x="4610" y="4196"/>
                    <a:pt x="4858" y="4163"/>
                    <a:pt x="5100" y="4096"/>
                  </a:cubicBezTo>
                  <a:cubicBezTo>
                    <a:pt x="4530" y="3744"/>
                    <a:pt x="3987" y="3337"/>
                    <a:pt x="3391" y="2957"/>
                  </a:cubicBezTo>
                  <a:cubicBezTo>
                    <a:pt x="4015" y="2577"/>
                    <a:pt x="4421" y="1899"/>
                    <a:pt x="4476" y="1194"/>
                  </a:cubicBezTo>
                  <a:lnTo>
                    <a:pt x="4476" y="1194"/>
                  </a:lnTo>
                  <a:cubicBezTo>
                    <a:pt x="4042" y="1221"/>
                    <a:pt x="3635" y="1330"/>
                    <a:pt x="3255" y="1574"/>
                  </a:cubicBezTo>
                  <a:cubicBezTo>
                    <a:pt x="3364" y="977"/>
                    <a:pt x="3120" y="299"/>
                    <a:pt x="2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8120975" y="4416175"/>
              <a:ext cx="142425" cy="128625"/>
            </a:xfrm>
            <a:custGeom>
              <a:avLst/>
              <a:gdLst/>
              <a:ahLst/>
              <a:cxnLst/>
              <a:rect l="l" t="t" r="r" b="b"/>
              <a:pathLst>
                <a:path w="5697" h="5145" extrusionOk="0">
                  <a:moveTo>
                    <a:pt x="3572" y="1"/>
                  </a:moveTo>
                  <a:cubicBezTo>
                    <a:pt x="2881" y="1"/>
                    <a:pt x="2117" y="353"/>
                    <a:pt x="1601" y="748"/>
                  </a:cubicBezTo>
                  <a:cubicBezTo>
                    <a:pt x="923" y="1318"/>
                    <a:pt x="380" y="2077"/>
                    <a:pt x="163" y="2945"/>
                  </a:cubicBezTo>
                  <a:cubicBezTo>
                    <a:pt x="1" y="3569"/>
                    <a:pt x="28" y="4328"/>
                    <a:pt x="489" y="4762"/>
                  </a:cubicBezTo>
                  <a:cubicBezTo>
                    <a:pt x="760" y="5033"/>
                    <a:pt x="1142" y="5144"/>
                    <a:pt x="1526" y="5144"/>
                  </a:cubicBezTo>
                  <a:cubicBezTo>
                    <a:pt x="1643" y="5144"/>
                    <a:pt x="1759" y="5134"/>
                    <a:pt x="1872" y="5115"/>
                  </a:cubicBezTo>
                  <a:cubicBezTo>
                    <a:pt x="2387" y="5007"/>
                    <a:pt x="2821" y="4735"/>
                    <a:pt x="3228" y="4464"/>
                  </a:cubicBezTo>
                  <a:cubicBezTo>
                    <a:pt x="4340" y="3677"/>
                    <a:pt x="5697" y="2267"/>
                    <a:pt x="4910" y="802"/>
                  </a:cubicBezTo>
                  <a:cubicBezTo>
                    <a:pt x="4612" y="218"/>
                    <a:pt x="4114" y="1"/>
                    <a:pt x="3572"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8264050" y="4573200"/>
              <a:ext cx="104450" cy="80725"/>
            </a:xfrm>
            <a:custGeom>
              <a:avLst/>
              <a:gdLst/>
              <a:ahLst/>
              <a:cxnLst/>
              <a:rect l="l" t="t" r="r" b="b"/>
              <a:pathLst>
                <a:path w="4178" h="3229" fill="none" extrusionOk="0">
                  <a:moveTo>
                    <a:pt x="4178" y="0"/>
                  </a:moveTo>
                  <a:cubicBezTo>
                    <a:pt x="3934" y="923"/>
                    <a:pt x="3364" y="1736"/>
                    <a:pt x="2632" y="2306"/>
                  </a:cubicBezTo>
                  <a:cubicBezTo>
                    <a:pt x="1872" y="2903"/>
                    <a:pt x="950" y="3228"/>
                    <a:pt x="1" y="3228"/>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8215900" y="4647775"/>
              <a:ext cx="9525" cy="2750"/>
            </a:xfrm>
            <a:custGeom>
              <a:avLst/>
              <a:gdLst/>
              <a:ahLst/>
              <a:cxnLst/>
              <a:rect l="l" t="t" r="r" b="b"/>
              <a:pathLst>
                <a:path w="381" h="110" fill="none" extrusionOk="0">
                  <a:moveTo>
                    <a:pt x="381" y="109"/>
                  </a:moveTo>
                  <a:cubicBezTo>
                    <a:pt x="245" y="82"/>
                    <a:pt x="136" y="55"/>
                    <a:pt x="1" y="1"/>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7948050" y="3531575"/>
              <a:ext cx="562850" cy="549250"/>
            </a:xfrm>
            <a:custGeom>
              <a:avLst/>
              <a:gdLst/>
              <a:ahLst/>
              <a:cxnLst/>
              <a:rect l="l" t="t" r="r" b="b"/>
              <a:pathLst>
                <a:path w="22514" h="21970" extrusionOk="0">
                  <a:moveTo>
                    <a:pt x="17591" y="1"/>
                  </a:moveTo>
                  <a:cubicBezTo>
                    <a:pt x="17459" y="1"/>
                    <a:pt x="17327" y="10"/>
                    <a:pt x="17197" y="30"/>
                  </a:cubicBezTo>
                  <a:cubicBezTo>
                    <a:pt x="16546" y="139"/>
                    <a:pt x="15950" y="437"/>
                    <a:pt x="15434" y="844"/>
                  </a:cubicBezTo>
                  <a:cubicBezTo>
                    <a:pt x="14679" y="677"/>
                    <a:pt x="13865" y="611"/>
                    <a:pt x="13069" y="611"/>
                  </a:cubicBezTo>
                  <a:cubicBezTo>
                    <a:pt x="11922" y="611"/>
                    <a:pt x="10815" y="749"/>
                    <a:pt x="9983" y="925"/>
                  </a:cubicBezTo>
                  <a:cubicBezTo>
                    <a:pt x="8382" y="1251"/>
                    <a:pt x="6863" y="1902"/>
                    <a:pt x="5534" y="2851"/>
                  </a:cubicBezTo>
                  <a:cubicBezTo>
                    <a:pt x="1981" y="5401"/>
                    <a:pt x="1" y="10039"/>
                    <a:pt x="679" y="14379"/>
                  </a:cubicBezTo>
                  <a:cubicBezTo>
                    <a:pt x="950" y="16196"/>
                    <a:pt x="1737" y="18013"/>
                    <a:pt x="2930" y="19370"/>
                  </a:cubicBezTo>
                  <a:cubicBezTo>
                    <a:pt x="2795" y="19804"/>
                    <a:pt x="2713" y="20265"/>
                    <a:pt x="2930" y="20726"/>
                  </a:cubicBezTo>
                  <a:cubicBezTo>
                    <a:pt x="3147" y="21295"/>
                    <a:pt x="3744" y="21621"/>
                    <a:pt x="4341" y="21702"/>
                  </a:cubicBezTo>
                  <a:cubicBezTo>
                    <a:pt x="4391" y="21705"/>
                    <a:pt x="4440" y="21706"/>
                    <a:pt x="4490" y="21706"/>
                  </a:cubicBezTo>
                  <a:cubicBezTo>
                    <a:pt x="4928" y="21706"/>
                    <a:pt x="5364" y="21602"/>
                    <a:pt x="5778" y="21431"/>
                  </a:cubicBezTo>
                  <a:cubicBezTo>
                    <a:pt x="6724" y="21802"/>
                    <a:pt x="7732" y="21970"/>
                    <a:pt x="8752" y="21970"/>
                  </a:cubicBezTo>
                  <a:cubicBezTo>
                    <a:pt x="9225" y="21970"/>
                    <a:pt x="9700" y="21934"/>
                    <a:pt x="10172" y="21865"/>
                  </a:cubicBezTo>
                  <a:cubicBezTo>
                    <a:pt x="11827" y="21621"/>
                    <a:pt x="13400" y="21051"/>
                    <a:pt x="14892" y="20319"/>
                  </a:cubicBezTo>
                  <a:cubicBezTo>
                    <a:pt x="16926" y="19342"/>
                    <a:pt x="18825" y="18068"/>
                    <a:pt x="20208" y="16359"/>
                  </a:cubicBezTo>
                  <a:cubicBezTo>
                    <a:pt x="21646" y="14650"/>
                    <a:pt x="22514" y="12453"/>
                    <a:pt x="22378" y="10202"/>
                  </a:cubicBezTo>
                  <a:cubicBezTo>
                    <a:pt x="22242" y="7842"/>
                    <a:pt x="20968" y="5808"/>
                    <a:pt x="19476" y="3963"/>
                  </a:cubicBezTo>
                  <a:cubicBezTo>
                    <a:pt x="19611" y="3773"/>
                    <a:pt x="19693" y="3529"/>
                    <a:pt x="19801" y="3285"/>
                  </a:cubicBezTo>
                  <a:cubicBezTo>
                    <a:pt x="20045" y="2688"/>
                    <a:pt x="20154" y="1983"/>
                    <a:pt x="19883" y="1359"/>
                  </a:cubicBezTo>
                  <a:cubicBezTo>
                    <a:pt x="19526" y="502"/>
                    <a:pt x="18542" y="1"/>
                    <a:pt x="175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8345425" y="3710650"/>
              <a:ext cx="132250" cy="265850"/>
            </a:xfrm>
            <a:custGeom>
              <a:avLst/>
              <a:gdLst/>
              <a:ahLst/>
              <a:cxnLst/>
              <a:rect l="l" t="t" r="r" b="b"/>
              <a:pathLst>
                <a:path w="5290" h="10634" fill="none" extrusionOk="0">
                  <a:moveTo>
                    <a:pt x="4205" y="1"/>
                  </a:moveTo>
                  <a:cubicBezTo>
                    <a:pt x="5018" y="1140"/>
                    <a:pt x="5290" y="2686"/>
                    <a:pt x="5073" y="4069"/>
                  </a:cubicBezTo>
                  <a:cubicBezTo>
                    <a:pt x="4829" y="5453"/>
                    <a:pt x="4150" y="6782"/>
                    <a:pt x="3228" y="7867"/>
                  </a:cubicBezTo>
                  <a:cubicBezTo>
                    <a:pt x="2306" y="8952"/>
                    <a:pt x="1194" y="9874"/>
                    <a:pt x="1" y="10633"/>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8249125" y="3994775"/>
              <a:ext cx="51575" cy="16975"/>
            </a:xfrm>
            <a:custGeom>
              <a:avLst/>
              <a:gdLst/>
              <a:ahLst/>
              <a:cxnLst/>
              <a:rect l="l" t="t" r="r" b="b"/>
              <a:pathLst>
                <a:path w="2063" h="679" fill="none" extrusionOk="0">
                  <a:moveTo>
                    <a:pt x="2062" y="1"/>
                  </a:moveTo>
                  <a:cubicBezTo>
                    <a:pt x="1411" y="326"/>
                    <a:pt x="706" y="570"/>
                    <a:pt x="1" y="679"/>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7994175" y="3825250"/>
              <a:ext cx="42750" cy="119375"/>
            </a:xfrm>
            <a:custGeom>
              <a:avLst/>
              <a:gdLst/>
              <a:ahLst/>
              <a:cxnLst/>
              <a:rect l="l" t="t" r="r" b="b"/>
              <a:pathLst>
                <a:path w="1710" h="4775" fill="none" extrusionOk="0">
                  <a:moveTo>
                    <a:pt x="272" y="1"/>
                  </a:moveTo>
                  <a:cubicBezTo>
                    <a:pt x="0" y="1683"/>
                    <a:pt x="543" y="3527"/>
                    <a:pt x="1709" y="4775"/>
                  </a:cubicBezTo>
                </a:path>
              </a:pathLst>
            </a:custGeom>
            <a:noFill/>
            <a:ln w="16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8062650" y="3585700"/>
              <a:ext cx="259075" cy="193600"/>
            </a:xfrm>
            <a:custGeom>
              <a:avLst/>
              <a:gdLst/>
              <a:ahLst/>
              <a:cxnLst/>
              <a:rect l="l" t="t" r="r" b="b"/>
              <a:pathLst>
                <a:path w="10363" h="7744" extrusionOk="0">
                  <a:moveTo>
                    <a:pt x="7235" y="0"/>
                  </a:moveTo>
                  <a:cubicBezTo>
                    <a:pt x="6045" y="0"/>
                    <a:pt x="4902" y="232"/>
                    <a:pt x="3825" y="795"/>
                  </a:cubicBezTo>
                  <a:cubicBezTo>
                    <a:pt x="2361" y="1500"/>
                    <a:pt x="1194" y="2721"/>
                    <a:pt x="462" y="4185"/>
                  </a:cubicBezTo>
                  <a:cubicBezTo>
                    <a:pt x="218" y="4619"/>
                    <a:pt x="55" y="5107"/>
                    <a:pt x="28" y="5596"/>
                  </a:cubicBezTo>
                  <a:cubicBezTo>
                    <a:pt x="1" y="6111"/>
                    <a:pt x="109" y="6626"/>
                    <a:pt x="408" y="7006"/>
                  </a:cubicBezTo>
                  <a:cubicBezTo>
                    <a:pt x="733" y="7440"/>
                    <a:pt x="1303" y="7684"/>
                    <a:pt x="1900" y="7738"/>
                  </a:cubicBezTo>
                  <a:cubicBezTo>
                    <a:pt x="1971" y="7742"/>
                    <a:pt x="2042" y="7744"/>
                    <a:pt x="2113" y="7744"/>
                  </a:cubicBezTo>
                  <a:cubicBezTo>
                    <a:pt x="2611" y="7744"/>
                    <a:pt x="3107" y="7660"/>
                    <a:pt x="3581" y="7494"/>
                  </a:cubicBezTo>
                  <a:cubicBezTo>
                    <a:pt x="5344" y="7006"/>
                    <a:pt x="6999" y="6138"/>
                    <a:pt x="8464" y="4999"/>
                  </a:cubicBezTo>
                  <a:cubicBezTo>
                    <a:pt x="9006" y="4592"/>
                    <a:pt x="9521" y="4104"/>
                    <a:pt x="9874" y="3507"/>
                  </a:cubicBezTo>
                  <a:cubicBezTo>
                    <a:pt x="10199" y="2938"/>
                    <a:pt x="10362" y="2178"/>
                    <a:pt x="10172" y="1527"/>
                  </a:cubicBezTo>
                  <a:cubicBezTo>
                    <a:pt x="9820" y="442"/>
                    <a:pt x="8653" y="35"/>
                    <a:pt x="7623" y="8"/>
                  </a:cubicBezTo>
                  <a:cubicBezTo>
                    <a:pt x="7493" y="3"/>
                    <a:pt x="7364" y="0"/>
                    <a:pt x="7235"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40" name="Google Shape;1040;p35"/>
          <p:cNvPicPr preferRelativeResize="0">
            <a:picLocks noGrp="1"/>
          </p:cNvPicPr>
          <p:nvPr>
            <p:ph type="pic" idx="3"/>
          </p:nvPr>
        </p:nvPicPr>
        <p:blipFill rotWithShape="1">
          <a:blip r:embed="rId3">
            <a:alphaModFix/>
          </a:blip>
          <a:srcRect t="27091" b="6246"/>
          <a:stretch/>
        </p:blipFill>
        <p:spPr>
          <a:xfrm>
            <a:off x="713225" y="808000"/>
            <a:ext cx="3526800" cy="3527400"/>
          </a:xfrm>
          <a:prstGeom prst="ellipse">
            <a:avLst/>
          </a:prstGeom>
        </p:spPr>
      </p:pic>
      <p:grpSp>
        <p:nvGrpSpPr>
          <p:cNvPr id="1041" name="Google Shape;1041;p35"/>
          <p:cNvGrpSpPr/>
          <p:nvPr/>
        </p:nvGrpSpPr>
        <p:grpSpPr>
          <a:xfrm>
            <a:off x="1395975" y="3904875"/>
            <a:ext cx="2312613" cy="867300"/>
            <a:chOff x="1577500" y="3913525"/>
            <a:chExt cx="2312613" cy="867300"/>
          </a:xfrm>
        </p:grpSpPr>
        <p:grpSp>
          <p:nvGrpSpPr>
            <p:cNvPr id="1042" name="Google Shape;1042;p35"/>
            <p:cNvGrpSpPr/>
            <p:nvPr/>
          </p:nvGrpSpPr>
          <p:grpSpPr>
            <a:xfrm>
              <a:off x="3308388" y="3913525"/>
              <a:ext cx="581725" cy="569750"/>
              <a:chOff x="6136175" y="1866925"/>
              <a:chExt cx="581725" cy="569750"/>
            </a:xfrm>
          </p:grpSpPr>
          <p:sp>
            <p:nvSpPr>
              <p:cNvPr id="1043" name="Google Shape;1043;p35"/>
              <p:cNvSpPr/>
              <p:nvPr/>
            </p:nvSpPr>
            <p:spPr>
              <a:xfrm>
                <a:off x="6312500" y="1871900"/>
                <a:ext cx="185125" cy="148125"/>
              </a:xfrm>
              <a:custGeom>
                <a:avLst/>
                <a:gdLst/>
                <a:ahLst/>
                <a:cxnLst/>
                <a:rect l="l" t="t" r="r" b="b"/>
                <a:pathLst>
                  <a:path w="7405" h="5925" extrusionOk="0">
                    <a:moveTo>
                      <a:pt x="3450" y="1"/>
                    </a:moveTo>
                    <a:cubicBezTo>
                      <a:pt x="2769" y="1"/>
                      <a:pt x="2097" y="141"/>
                      <a:pt x="1519" y="479"/>
                    </a:cubicBezTo>
                    <a:cubicBezTo>
                      <a:pt x="624" y="995"/>
                      <a:pt x="0" y="1971"/>
                      <a:pt x="54" y="3002"/>
                    </a:cubicBezTo>
                    <a:cubicBezTo>
                      <a:pt x="136" y="3843"/>
                      <a:pt x="624" y="4629"/>
                      <a:pt x="1302" y="5118"/>
                    </a:cubicBezTo>
                    <a:cubicBezTo>
                      <a:pt x="2002" y="5653"/>
                      <a:pt x="2842" y="5924"/>
                      <a:pt x="3662" y="5924"/>
                    </a:cubicBezTo>
                    <a:cubicBezTo>
                      <a:pt x="4877" y="5924"/>
                      <a:pt x="6046" y="5329"/>
                      <a:pt x="6645" y="4114"/>
                    </a:cubicBezTo>
                    <a:cubicBezTo>
                      <a:pt x="7405" y="2487"/>
                      <a:pt x="7052" y="968"/>
                      <a:pt x="5289" y="317"/>
                    </a:cubicBezTo>
                    <a:cubicBezTo>
                      <a:pt x="4716" y="121"/>
                      <a:pt x="4079" y="1"/>
                      <a:pt x="3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6265025" y="1866925"/>
                <a:ext cx="425200" cy="434675"/>
              </a:xfrm>
              <a:custGeom>
                <a:avLst/>
                <a:gdLst/>
                <a:ahLst/>
                <a:cxnLst/>
                <a:rect l="l" t="t" r="r" b="b"/>
                <a:pathLst>
                  <a:path w="17008" h="17387" fill="none" extrusionOk="0">
                    <a:moveTo>
                      <a:pt x="17007" y="0"/>
                    </a:moveTo>
                    <a:cubicBezTo>
                      <a:pt x="9087" y="2821"/>
                      <a:pt x="2631" y="9439"/>
                      <a:pt x="0" y="17387"/>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6446075" y="1928625"/>
                <a:ext cx="97000" cy="12900"/>
              </a:xfrm>
              <a:custGeom>
                <a:avLst/>
                <a:gdLst/>
                <a:ahLst/>
                <a:cxnLst/>
                <a:rect l="l" t="t" r="r" b="b"/>
                <a:pathLst>
                  <a:path w="3880" h="516" fill="none" extrusionOk="0">
                    <a:moveTo>
                      <a:pt x="3879" y="516"/>
                    </a:moveTo>
                    <a:cubicBezTo>
                      <a:pt x="2686" y="218"/>
                      <a:pt x="1221" y="1"/>
                      <a:pt x="1" y="109"/>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6590500" y="1917100"/>
                <a:ext cx="35975" cy="221075"/>
              </a:xfrm>
              <a:custGeom>
                <a:avLst/>
                <a:gdLst/>
                <a:ahLst/>
                <a:cxnLst/>
                <a:rect l="l" t="t" r="r" b="b"/>
                <a:pathLst>
                  <a:path w="1439" h="8843" fill="none" extrusionOk="0">
                    <a:moveTo>
                      <a:pt x="1" y="0"/>
                    </a:moveTo>
                    <a:cubicBezTo>
                      <a:pt x="1032" y="2821"/>
                      <a:pt x="1438" y="5859"/>
                      <a:pt x="1113" y="8843"/>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6371475" y="2109675"/>
                <a:ext cx="90900" cy="169550"/>
              </a:xfrm>
              <a:custGeom>
                <a:avLst/>
                <a:gdLst/>
                <a:ahLst/>
                <a:cxnLst/>
                <a:rect l="l" t="t" r="r" b="b"/>
                <a:pathLst>
                  <a:path w="3636" h="6782" fill="none" extrusionOk="0">
                    <a:moveTo>
                      <a:pt x="1" y="1"/>
                    </a:moveTo>
                    <a:cubicBezTo>
                      <a:pt x="1900" y="1818"/>
                      <a:pt x="3147" y="4151"/>
                      <a:pt x="3636" y="6782"/>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6241300" y="2050000"/>
                <a:ext cx="163425" cy="37325"/>
              </a:xfrm>
              <a:custGeom>
                <a:avLst/>
                <a:gdLst/>
                <a:ahLst/>
                <a:cxnLst/>
                <a:rect l="l" t="t" r="r" b="b"/>
                <a:pathLst>
                  <a:path w="6537" h="1493" fill="none" extrusionOk="0">
                    <a:moveTo>
                      <a:pt x="6537" y="435"/>
                    </a:moveTo>
                    <a:cubicBezTo>
                      <a:pt x="4286" y="1"/>
                      <a:pt x="1980" y="380"/>
                      <a:pt x="0" y="1493"/>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6398600" y="1892000"/>
                <a:ext cx="75300" cy="74125"/>
              </a:xfrm>
              <a:custGeom>
                <a:avLst/>
                <a:gdLst/>
                <a:ahLst/>
                <a:cxnLst/>
                <a:rect l="l" t="t" r="r" b="b"/>
                <a:pathLst>
                  <a:path w="3012" h="2965" extrusionOk="0">
                    <a:moveTo>
                      <a:pt x="1032" y="1"/>
                    </a:moveTo>
                    <a:cubicBezTo>
                      <a:pt x="1167" y="354"/>
                      <a:pt x="1113" y="733"/>
                      <a:pt x="977" y="1032"/>
                    </a:cubicBezTo>
                    <a:cubicBezTo>
                      <a:pt x="760" y="679"/>
                      <a:pt x="408" y="462"/>
                      <a:pt x="28" y="326"/>
                    </a:cubicBezTo>
                    <a:lnTo>
                      <a:pt x="28" y="326"/>
                    </a:lnTo>
                    <a:cubicBezTo>
                      <a:pt x="1" y="543"/>
                      <a:pt x="28" y="815"/>
                      <a:pt x="164" y="1059"/>
                    </a:cubicBezTo>
                    <a:cubicBezTo>
                      <a:pt x="299" y="1276"/>
                      <a:pt x="543" y="1438"/>
                      <a:pt x="787" y="1466"/>
                    </a:cubicBezTo>
                    <a:cubicBezTo>
                      <a:pt x="435" y="1574"/>
                      <a:pt x="136" y="1872"/>
                      <a:pt x="28" y="2225"/>
                    </a:cubicBezTo>
                    <a:cubicBezTo>
                      <a:pt x="163" y="2304"/>
                      <a:pt x="322" y="2345"/>
                      <a:pt x="479" y="2345"/>
                    </a:cubicBezTo>
                    <a:cubicBezTo>
                      <a:pt x="699" y="2345"/>
                      <a:pt x="916" y="2264"/>
                      <a:pt x="1059" y="2089"/>
                    </a:cubicBezTo>
                    <a:cubicBezTo>
                      <a:pt x="1059" y="2361"/>
                      <a:pt x="1194" y="2659"/>
                      <a:pt x="1357" y="2849"/>
                    </a:cubicBezTo>
                    <a:cubicBezTo>
                      <a:pt x="1424" y="2916"/>
                      <a:pt x="1473" y="2964"/>
                      <a:pt x="1548" y="2964"/>
                    </a:cubicBezTo>
                    <a:cubicBezTo>
                      <a:pt x="1564" y="2964"/>
                      <a:pt x="1582" y="2962"/>
                      <a:pt x="1601" y="2957"/>
                    </a:cubicBezTo>
                    <a:cubicBezTo>
                      <a:pt x="1655" y="2930"/>
                      <a:pt x="1710" y="2849"/>
                      <a:pt x="1710" y="2795"/>
                    </a:cubicBezTo>
                    <a:cubicBezTo>
                      <a:pt x="1764" y="2551"/>
                      <a:pt x="1764" y="2279"/>
                      <a:pt x="1655" y="2035"/>
                    </a:cubicBezTo>
                    <a:lnTo>
                      <a:pt x="1655" y="2035"/>
                    </a:lnTo>
                    <a:cubicBezTo>
                      <a:pt x="1878" y="2134"/>
                      <a:pt x="2106" y="2182"/>
                      <a:pt x="2322" y="2182"/>
                    </a:cubicBezTo>
                    <a:cubicBezTo>
                      <a:pt x="2580" y="2182"/>
                      <a:pt x="2820" y="2114"/>
                      <a:pt x="3012" y="1981"/>
                    </a:cubicBezTo>
                    <a:lnTo>
                      <a:pt x="1900" y="1574"/>
                    </a:lnTo>
                    <a:cubicBezTo>
                      <a:pt x="2171" y="1276"/>
                      <a:pt x="2306" y="842"/>
                      <a:pt x="2252" y="435"/>
                    </a:cubicBezTo>
                    <a:lnTo>
                      <a:pt x="2252" y="435"/>
                    </a:lnTo>
                    <a:cubicBezTo>
                      <a:pt x="2008" y="489"/>
                      <a:pt x="1791" y="625"/>
                      <a:pt x="1601" y="787"/>
                    </a:cubicBezTo>
                    <a:cubicBezTo>
                      <a:pt x="1574" y="462"/>
                      <a:pt x="1330" y="109"/>
                      <a:pt x="1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p:nvPr/>
            </p:nvSpPr>
            <p:spPr>
              <a:xfrm>
                <a:off x="6368775" y="2228175"/>
                <a:ext cx="191250" cy="151600"/>
              </a:xfrm>
              <a:custGeom>
                <a:avLst/>
                <a:gdLst/>
                <a:ahLst/>
                <a:cxnLst/>
                <a:rect l="l" t="t" r="r" b="b"/>
                <a:pathLst>
                  <a:path w="7650" h="6064" extrusionOk="0">
                    <a:moveTo>
                      <a:pt x="3692" y="1"/>
                    </a:moveTo>
                    <a:cubicBezTo>
                      <a:pt x="2942" y="1"/>
                      <a:pt x="2188" y="168"/>
                      <a:pt x="1546" y="550"/>
                    </a:cubicBezTo>
                    <a:cubicBezTo>
                      <a:pt x="651" y="1092"/>
                      <a:pt x="0" y="2096"/>
                      <a:pt x="109" y="3154"/>
                    </a:cubicBezTo>
                    <a:cubicBezTo>
                      <a:pt x="190" y="4022"/>
                      <a:pt x="760" y="4808"/>
                      <a:pt x="1465" y="5324"/>
                    </a:cubicBezTo>
                    <a:cubicBezTo>
                      <a:pt x="2153" y="5813"/>
                      <a:pt x="2973" y="6063"/>
                      <a:pt x="3776" y="6063"/>
                    </a:cubicBezTo>
                    <a:cubicBezTo>
                      <a:pt x="5063" y="6063"/>
                      <a:pt x="6305" y="5422"/>
                      <a:pt x="6890" y="4103"/>
                    </a:cubicBezTo>
                    <a:cubicBezTo>
                      <a:pt x="7649" y="2394"/>
                      <a:pt x="7188" y="848"/>
                      <a:pt x="5371" y="279"/>
                    </a:cubicBezTo>
                    <a:cubicBezTo>
                      <a:pt x="4850" y="101"/>
                      <a:pt x="4272" y="1"/>
                      <a:pt x="3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6410825" y="2191050"/>
                <a:ext cx="75275" cy="75300"/>
              </a:xfrm>
              <a:custGeom>
                <a:avLst/>
                <a:gdLst/>
                <a:ahLst/>
                <a:cxnLst/>
                <a:rect l="l" t="t" r="r" b="b"/>
                <a:pathLst>
                  <a:path w="3011" h="3012" extrusionOk="0">
                    <a:moveTo>
                      <a:pt x="2170" y="0"/>
                    </a:moveTo>
                    <a:lnTo>
                      <a:pt x="2170" y="0"/>
                    </a:lnTo>
                    <a:cubicBezTo>
                      <a:pt x="1980" y="353"/>
                      <a:pt x="1817" y="706"/>
                      <a:pt x="1655" y="1085"/>
                    </a:cubicBezTo>
                    <a:cubicBezTo>
                      <a:pt x="1403" y="783"/>
                      <a:pt x="1011" y="621"/>
                      <a:pt x="631" y="621"/>
                    </a:cubicBezTo>
                    <a:cubicBezTo>
                      <a:pt x="601" y="621"/>
                      <a:pt x="572" y="622"/>
                      <a:pt x="543" y="624"/>
                    </a:cubicBezTo>
                    <a:cubicBezTo>
                      <a:pt x="597" y="868"/>
                      <a:pt x="705" y="1113"/>
                      <a:pt x="841" y="1302"/>
                    </a:cubicBezTo>
                    <a:cubicBezTo>
                      <a:pt x="488" y="1302"/>
                      <a:pt x="136" y="1519"/>
                      <a:pt x="0" y="1818"/>
                    </a:cubicBezTo>
                    <a:cubicBezTo>
                      <a:pt x="102" y="1784"/>
                      <a:pt x="210" y="1768"/>
                      <a:pt x="318" y="1768"/>
                    </a:cubicBezTo>
                    <a:cubicBezTo>
                      <a:pt x="556" y="1768"/>
                      <a:pt x="799" y="1842"/>
                      <a:pt x="1004" y="1953"/>
                    </a:cubicBezTo>
                    <a:cubicBezTo>
                      <a:pt x="678" y="2143"/>
                      <a:pt x="407" y="2469"/>
                      <a:pt x="190" y="2821"/>
                    </a:cubicBezTo>
                    <a:cubicBezTo>
                      <a:pt x="286" y="2853"/>
                      <a:pt x="387" y="2869"/>
                      <a:pt x="488" y="2869"/>
                    </a:cubicBezTo>
                    <a:cubicBezTo>
                      <a:pt x="644" y="2869"/>
                      <a:pt x="802" y="2833"/>
                      <a:pt x="949" y="2767"/>
                    </a:cubicBezTo>
                    <a:cubicBezTo>
                      <a:pt x="1166" y="2631"/>
                      <a:pt x="1356" y="2442"/>
                      <a:pt x="1411" y="2198"/>
                    </a:cubicBezTo>
                    <a:cubicBezTo>
                      <a:pt x="1492" y="2577"/>
                      <a:pt x="1763" y="2876"/>
                      <a:pt x="2089" y="3011"/>
                    </a:cubicBezTo>
                    <a:cubicBezTo>
                      <a:pt x="2333" y="2713"/>
                      <a:pt x="2333" y="2252"/>
                      <a:pt x="2062" y="1981"/>
                    </a:cubicBezTo>
                    <a:lnTo>
                      <a:pt x="2062" y="1981"/>
                    </a:lnTo>
                    <a:cubicBezTo>
                      <a:pt x="2110" y="1990"/>
                      <a:pt x="2158" y="1995"/>
                      <a:pt x="2208" y="1995"/>
                    </a:cubicBezTo>
                    <a:cubicBezTo>
                      <a:pt x="2437" y="1995"/>
                      <a:pt x="2674" y="1897"/>
                      <a:pt x="2875" y="1764"/>
                    </a:cubicBezTo>
                    <a:cubicBezTo>
                      <a:pt x="2929" y="1682"/>
                      <a:pt x="3011" y="1628"/>
                      <a:pt x="2984" y="1547"/>
                    </a:cubicBezTo>
                    <a:cubicBezTo>
                      <a:pt x="2929" y="1492"/>
                      <a:pt x="2875" y="1438"/>
                      <a:pt x="2848" y="1411"/>
                    </a:cubicBezTo>
                    <a:cubicBezTo>
                      <a:pt x="2717" y="1353"/>
                      <a:pt x="2579" y="1326"/>
                      <a:pt x="2441" y="1326"/>
                    </a:cubicBezTo>
                    <a:cubicBezTo>
                      <a:pt x="2321" y="1326"/>
                      <a:pt x="2202" y="1346"/>
                      <a:pt x="2089" y="1384"/>
                    </a:cubicBezTo>
                    <a:cubicBezTo>
                      <a:pt x="2333" y="896"/>
                      <a:pt x="2360" y="407"/>
                      <a:pt x="2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6517275" y="2068850"/>
                <a:ext cx="200625" cy="173325"/>
              </a:xfrm>
              <a:custGeom>
                <a:avLst/>
                <a:gdLst/>
                <a:ahLst/>
                <a:cxnLst/>
                <a:rect l="l" t="t" r="r" b="b"/>
                <a:pathLst>
                  <a:path w="8025" h="6933" extrusionOk="0">
                    <a:moveTo>
                      <a:pt x="5046" y="1"/>
                    </a:moveTo>
                    <a:cubicBezTo>
                      <a:pt x="4975" y="1"/>
                      <a:pt x="4902" y="2"/>
                      <a:pt x="4829" y="6"/>
                    </a:cubicBezTo>
                    <a:cubicBezTo>
                      <a:pt x="3391" y="88"/>
                      <a:pt x="1872" y="684"/>
                      <a:pt x="950" y="1823"/>
                    </a:cubicBezTo>
                    <a:cubicBezTo>
                      <a:pt x="245" y="2746"/>
                      <a:pt x="1" y="4021"/>
                      <a:pt x="516" y="5078"/>
                    </a:cubicBezTo>
                    <a:cubicBezTo>
                      <a:pt x="950" y="5973"/>
                      <a:pt x="1845" y="6543"/>
                      <a:pt x="2740" y="6787"/>
                    </a:cubicBezTo>
                    <a:cubicBezTo>
                      <a:pt x="3114" y="6885"/>
                      <a:pt x="3494" y="6932"/>
                      <a:pt x="3869" y="6932"/>
                    </a:cubicBezTo>
                    <a:cubicBezTo>
                      <a:pt x="5884" y="6932"/>
                      <a:pt x="7756" y="5569"/>
                      <a:pt x="7894" y="3397"/>
                    </a:cubicBezTo>
                    <a:cubicBezTo>
                      <a:pt x="8024" y="1433"/>
                      <a:pt x="7018" y="1"/>
                      <a:pt x="50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6578975" y="2047300"/>
                <a:ext cx="84800" cy="66975"/>
              </a:xfrm>
              <a:custGeom>
                <a:avLst/>
                <a:gdLst/>
                <a:ahLst/>
                <a:cxnLst/>
                <a:rect l="l" t="t" r="r" b="b"/>
                <a:pathLst>
                  <a:path w="3392" h="2679" extrusionOk="0">
                    <a:moveTo>
                      <a:pt x="2035" y="0"/>
                    </a:moveTo>
                    <a:cubicBezTo>
                      <a:pt x="1872" y="190"/>
                      <a:pt x="1737" y="380"/>
                      <a:pt x="1628" y="624"/>
                    </a:cubicBezTo>
                    <a:cubicBezTo>
                      <a:pt x="1489" y="369"/>
                      <a:pt x="1230" y="173"/>
                      <a:pt x="921" y="173"/>
                    </a:cubicBezTo>
                    <a:cubicBezTo>
                      <a:pt x="868" y="173"/>
                      <a:pt x="815" y="178"/>
                      <a:pt x="760" y="190"/>
                    </a:cubicBezTo>
                    <a:cubicBezTo>
                      <a:pt x="1004" y="407"/>
                      <a:pt x="1167" y="787"/>
                      <a:pt x="1167" y="1139"/>
                    </a:cubicBezTo>
                    <a:cubicBezTo>
                      <a:pt x="846" y="956"/>
                      <a:pt x="506" y="889"/>
                      <a:pt x="179" y="889"/>
                    </a:cubicBezTo>
                    <a:cubicBezTo>
                      <a:pt x="119" y="889"/>
                      <a:pt x="60" y="891"/>
                      <a:pt x="1" y="895"/>
                    </a:cubicBezTo>
                    <a:cubicBezTo>
                      <a:pt x="82" y="1139"/>
                      <a:pt x="245" y="1356"/>
                      <a:pt x="462" y="1492"/>
                    </a:cubicBezTo>
                    <a:cubicBezTo>
                      <a:pt x="591" y="1584"/>
                      <a:pt x="757" y="1639"/>
                      <a:pt x="936" y="1639"/>
                    </a:cubicBezTo>
                    <a:cubicBezTo>
                      <a:pt x="1020" y="1639"/>
                      <a:pt x="1107" y="1627"/>
                      <a:pt x="1194" y="1601"/>
                    </a:cubicBezTo>
                    <a:lnTo>
                      <a:pt x="1194" y="1601"/>
                    </a:lnTo>
                    <a:cubicBezTo>
                      <a:pt x="923" y="1872"/>
                      <a:pt x="787" y="2252"/>
                      <a:pt x="869" y="2631"/>
                    </a:cubicBezTo>
                    <a:cubicBezTo>
                      <a:pt x="899" y="2636"/>
                      <a:pt x="930" y="2638"/>
                      <a:pt x="961" y="2638"/>
                    </a:cubicBezTo>
                    <a:cubicBezTo>
                      <a:pt x="1289" y="2638"/>
                      <a:pt x="1638" y="2386"/>
                      <a:pt x="1737" y="2089"/>
                    </a:cubicBezTo>
                    <a:cubicBezTo>
                      <a:pt x="1872" y="2360"/>
                      <a:pt x="2089" y="2550"/>
                      <a:pt x="2333" y="2658"/>
                    </a:cubicBezTo>
                    <a:cubicBezTo>
                      <a:pt x="2374" y="2672"/>
                      <a:pt x="2422" y="2679"/>
                      <a:pt x="2466" y="2679"/>
                    </a:cubicBezTo>
                    <a:cubicBezTo>
                      <a:pt x="2510" y="2679"/>
                      <a:pt x="2550" y="2672"/>
                      <a:pt x="2578" y="2658"/>
                    </a:cubicBezTo>
                    <a:cubicBezTo>
                      <a:pt x="2605" y="2631"/>
                      <a:pt x="2605" y="2523"/>
                      <a:pt x="2605" y="2441"/>
                    </a:cubicBezTo>
                    <a:cubicBezTo>
                      <a:pt x="2578" y="2224"/>
                      <a:pt x="2442" y="1980"/>
                      <a:pt x="2279" y="1818"/>
                    </a:cubicBezTo>
                    <a:cubicBezTo>
                      <a:pt x="2713" y="1709"/>
                      <a:pt x="3174" y="1465"/>
                      <a:pt x="3391" y="1085"/>
                    </a:cubicBezTo>
                    <a:lnTo>
                      <a:pt x="3391" y="1085"/>
                    </a:lnTo>
                    <a:cubicBezTo>
                      <a:pt x="2984" y="1139"/>
                      <a:pt x="2632" y="1167"/>
                      <a:pt x="2225" y="1194"/>
                    </a:cubicBezTo>
                    <a:cubicBezTo>
                      <a:pt x="2361" y="787"/>
                      <a:pt x="2279" y="353"/>
                      <a:pt x="2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6136175" y="2029375"/>
                <a:ext cx="191250" cy="152975"/>
              </a:xfrm>
              <a:custGeom>
                <a:avLst/>
                <a:gdLst/>
                <a:ahLst/>
                <a:cxnLst/>
                <a:rect l="l" t="t" r="r" b="b"/>
                <a:pathLst>
                  <a:path w="7650" h="6119" extrusionOk="0">
                    <a:moveTo>
                      <a:pt x="3317" y="1"/>
                    </a:moveTo>
                    <a:cubicBezTo>
                      <a:pt x="2810" y="1"/>
                      <a:pt x="2310" y="87"/>
                      <a:pt x="1845" y="283"/>
                    </a:cubicBezTo>
                    <a:cubicBezTo>
                      <a:pt x="896" y="690"/>
                      <a:pt x="137" y="1612"/>
                      <a:pt x="55" y="2670"/>
                    </a:cubicBezTo>
                    <a:cubicBezTo>
                      <a:pt x="1" y="3538"/>
                      <a:pt x="462" y="4379"/>
                      <a:pt x="1086" y="5003"/>
                    </a:cubicBezTo>
                    <a:cubicBezTo>
                      <a:pt x="1829" y="5733"/>
                      <a:pt x="2827" y="6119"/>
                      <a:pt x="3808" y="6119"/>
                    </a:cubicBezTo>
                    <a:cubicBezTo>
                      <a:pt x="4902" y="6119"/>
                      <a:pt x="5974" y="5639"/>
                      <a:pt x="6646" y="4623"/>
                    </a:cubicBezTo>
                    <a:cubicBezTo>
                      <a:pt x="7650" y="3077"/>
                      <a:pt x="7460" y="1477"/>
                      <a:pt x="5724" y="582"/>
                    </a:cubicBezTo>
                    <a:cubicBezTo>
                      <a:pt x="4985" y="229"/>
                      <a:pt x="4142" y="1"/>
                      <a:pt x="33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5"/>
              <p:cNvSpPr/>
              <p:nvPr/>
            </p:nvSpPr>
            <p:spPr>
              <a:xfrm>
                <a:off x="6266375" y="2022875"/>
                <a:ext cx="75300" cy="74075"/>
              </a:xfrm>
              <a:custGeom>
                <a:avLst/>
                <a:gdLst/>
                <a:ahLst/>
                <a:cxnLst/>
                <a:rect l="l" t="t" r="r" b="b"/>
                <a:pathLst>
                  <a:path w="3012" h="2963" extrusionOk="0">
                    <a:moveTo>
                      <a:pt x="1031" y="1"/>
                    </a:moveTo>
                    <a:cubicBezTo>
                      <a:pt x="1167" y="326"/>
                      <a:pt x="1113" y="706"/>
                      <a:pt x="977" y="1004"/>
                    </a:cubicBezTo>
                    <a:cubicBezTo>
                      <a:pt x="760" y="679"/>
                      <a:pt x="408" y="435"/>
                      <a:pt x="28" y="299"/>
                    </a:cubicBezTo>
                    <a:lnTo>
                      <a:pt x="28" y="299"/>
                    </a:lnTo>
                    <a:cubicBezTo>
                      <a:pt x="1" y="543"/>
                      <a:pt x="28" y="814"/>
                      <a:pt x="163" y="1059"/>
                    </a:cubicBezTo>
                    <a:cubicBezTo>
                      <a:pt x="299" y="1248"/>
                      <a:pt x="543" y="1411"/>
                      <a:pt x="787" y="1465"/>
                    </a:cubicBezTo>
                    <a:cubicBezTo>
                      <a:pt x="435" y="1547"/>
                      <a:pt x="136" y="1872"/>
                      <a:pt x="28" y="2198"/>
                    </a:cubicBezTo>
                    <a:cubicBezTo>
                      <a:pt x="161" y="2286"/>
                      <a:pt x="316" y="2330"/>
                      <a:pt x="470" y="2330"/>
                    </a:cubicBezTo>
                    <a:cubicBezTo>
                      <a:pt x="694" y="2330"/>
                      <a:pt x="914" y="2239"/>
                      <a:pt x="1059" y="2062"/>
                    </a:cubicBezTo>
                    <a:cubicBezTo>
                      <a:pt x="1059" y="2333"/>
                      <a:pt x="1194" y="2632"/>
                      <a:pt x="1357" y="2849"/>
                    </a:cubicBezTo>
                    <a:cubicBezTo>
                      <a:pt x="1427" y="2896"/>
                      <a:pt x="1477" y="2963"/>
                      <a:pt x="1559" y="2963"/>
                    </a:cubicBezTo>
                    <a:cubicBezTo>
                      <a:pt x="1572" y="2963"/>
                      <a:pt x="1586" y="2961"/>
                      <a:pt x="1601" y="2957"/>
                    </a:cubicBezTo>
                    <a:cubicBezTo>
                      <a:pt x="1655" y="2903"/>
                      <a:pt x="1710" y="2849"/>
                      <a:pt x="1710" y="2767"/>
                    </a:cubicBezTo>
                    <a:cubicBezTo>
                      <a:pt x="1764" y="2550"/>
                      <a:pt x="1764" y="2279"/>
                      <a:pt x="1655" y="2035"/>
                    </a:cubicBezTo>
                    <a:lnTo>
                      <a:pt x="1655" y="2035"/>
                    </a:lnTo>
                    <a:cubicBezTo>
                      <a:pt x="1869" y="2130"/>
                      <a:pt x="2089" y="2173"/>
                      <a:pt x="2297" y="2173"/>
                    </a:cubicBezTo>
                    <a:cubicBezTo>
                      <a:pt x="2564" y="2173"/>
                      <a:pt x="2813" y="2103"/>
                      <a:pt x="3011" y="1981"/>
                    </a:cubicBezTo>
                    <a:lnTo>
                      <a:pt x="1899" y="1574"/>
                    </a:lnTo>
                    <a:cubicBezTo>
                      <a:pt x="2171" y="1248"/>
                      <a:pt x="2306" y="814"/>
                      <a:pt x="2252" y="408"/>
                    </a:cubicBezTo>
                    <a:lnTo>
                      <a:pt x="2252" y="408"/>
                    </a:lnTo>
                    <a:cubicBezTo>
                      <a:pt x="2008" y="489"/>
                      <a:pt x="1791" y="625"/>
                      <a:pt x="1601" y="787"/>
                    </a:cubicBezTo>
                    <a:cubicBezTo>
                      <a:pt x="1574" y="435"/>
                      <a:pt x="1330" y="109"/>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6157200" y="2271325"/>
                <a:ext cx="207525" cy="165350"/>
              </a:xfrm>
              <a:custGeom>
                <a:avLst/>
                <a:gdLst/>
                <a:ahLst/>
                <a:cxnLst/>
                <a:rect l="l" t="t" r="r" b="b"/>
                <a:pathLst>
                  <a:path w="8301" h="6614" extrusionOk="0">
                    <a:moveTo>
                      <a:pt x="3951" y="0"/>
                    </a:moveTo>
                    <a:cubicBezTo>
                      <a:pt x="3129" y="0"/>
                      <a:pt x="2314" y="187"/>
                      <a:pt x="1628" y="614"/>
                    </a:cubicBezTo>
                    <a:cubicBezTo>
                      <a:pt x="679" y="1211"/>
                      <a:pt x="1" y="2296"/>
                      <a:pt x="109" y="3462"/>
                    </a:cubicBezTo>
                    <a:cubicBezTo>
                      <a:pt x="191" y="4411"/>
                      <a:pt x="814" y="5252"/>
                      <a:pt x="1601" y="5795"/>
                    </a:cubicBezTo>
                    <a:cubicBezTo>
                      <a:pt x="2344" y="6342"/>
                      <a:pt x="3221" y="6614"/>
                      <a:pt x="4081" y="6614"/>
                    </a:cubicBezTo>
                    <a:cubicBezTo>
                      <a:pt x="5479" y="6614"/>
                      <a:pt x="6832" y="5893"/>
                      <a:pt x="7487" y="4466"/>
                    </a:cubicBezTo>
                    <a:cubicBezTo>
                      <a:pt x="8301" y="2648"/>
                      <a:pt x="7840" y="939"/>
                      <a:pt x="5832" y="316"/>
                    </a:cubicBezTo>
                    <a:cubicBezTo>
                      <a:pt x="5238" y="114"/>
                      <a:pt x="4592" y="0"/>
                      <a:pt x="39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5"/>
              <p:cNvSpPr/>
              <p:nvPr/>
            </p:nvSpPr>
            <p:spPr>
              <a:xfrm>
                <a:off x="6235875" y="2236475"/>
                <a:ext cx="75275" cy="74075"/>
              </a:xfrm>
              <a:custGeom>
                <a:avLst/>
                <a:gdLst/>
                <a:ahLst/>
                <a:cxnLst/>
                <a:rect l="l" t="t" r="r" b="b"/>
                <a:pathLst>
                  <a:path w="3011" h="2963" extrusionOk="0">
                    <a:moveTo>
                      <a:pt x="1031" y="1"/>
                    </a:moveTo>
                    <a:lnTo>
                      <a:pt x="1031" y="1"/>
                    </a:lnTo>
                    <a:cubicBezTo>
                      <a:pt x="1166" y="326"/>
                      <a:pt x="1112" y="706"/>
                      <a:pt x="977" y="1004"/>
                    </a:cubicBezTo>
                    <a:cubicBezTo>
                      <a:pt x="760" y="679"/>
                      <a:pt x="407" y="435"/>
                      <a:pt x="27" y="299"/>
                    </a:cubicBezTo>
                    <a:lnTo>
                      <a:pt x="27" y="299"/>
                    </a:lnTo>
                    <a:cubicBezTo>
                      <a:pt x="0" y="543"/>
                      <a:pt x="27" y="814"/>
                      <a:pt x="163" y="1059"/>
                    </a:cubicBezTo>
                    <a:cubicBezTo>
                      <a:pt x="298" y="1248"/>
                      <a:pt x="543" y="1411"/>
                      <a:pt x="787" y="1465"/>
                    </a:cubicBezTo>
                    <a:cubicBezTo>
                      <a:pt x="434" y="1547"/>
                      <a:pt x="136" y="1872"/>
                      <a:pt x="27" y="2198"/>
                    </a:cubicBezTo>
                    <a:cubicBezTo>
                      <a:pt x="160" y="2286"/>
                      <a:pt x="316" y="2330"/>
                      <a:pt x="470" y="2330"/>
                    </a:cubicBezTo>
                    <a:cubicBezTo>
                      <a:pt x="693" y="2330"/>
                      <a:pt x="914" y="2239"/>
                      <a:pt x="1058" y="2062"/>
                    </a:cubicBezTo>
                    <a:cubicBezTo>
                      <a:pt x="1058" y="2333"/>
                      <a:pt x="1194" y="2632"/>
                      <a:pt x="1356" y="2849"/>
                    </a:cubicBezTo>
                    <a:cubicBezTo>
                      <a:pt x="1427" y="2896"/>
                      <a:pt x="1477" y="2963"/>
                      <a:pt x="1559" y="2963"/>
                    </a:cubicBezTo>
                    <a:cubicBezTo>
                      <a:pt x="1572" y="2963"/>
                      <a:pt x="1586" y="2961"/>
                      <a:pt x="1600" y="2957"/>
                    </a:cubicBezTo>
                    <a:cubicBezTo>
                      <a:pt x="1655" y="2903"/>
                      <a:pt x="1709" y="2849"/>
                      <a:pt x="1709" y="2767"/>
                    </a:cubicBezTo>
                    <a:cubicBezTo>
                      <a:pt x="1763" y="2550"/>
                      <a:pt x="1763" y="2279"/>
                      <a:pt x="1655" y="2035"/>
                    </a:cubicBezTo>
                    <a:lnTo>
                      <a:pt x="1655" y="2035"/>
                    </a:lnTo>
                    <a:cubicBezTo>
                      <a:pt x="1857" y="2130"/>
                      <a:pt x="2064" y="2173"/>
                      <a:pt x="2268" y="2173"/>
                    </a:cubicBezTo>
                    <a:cubicBezTo>
                      <a:pt x="2528" y="2173"/>
                      <a:pt x="2782" y="2103"/>
                      <a:pt x="3011" y="1981"/>
                    </a:cubicBezTo>
                    <a:lnTo>
                      <a:pt x="1899" y="1574"/>
                    </a:lnTo>
                    <a:cubicBezTo>
                      <a:pt x="2170" y="1248"/>
                      <a:pt x="2306" y="814"/>
                      <a:pt x="2251" y="408"/>
                    </a:cubicBezTo>
                    <a:lnTo>
                      <a:pt x="2251" y="408"/>
                    </a:lnTo>
                    <a:cubicBezTo>
                      <a:pt x="2007" y="489"/>
                      <a:pt x="1790" y="625"/>
                      <a:pt x="1600" y="787"/>
                    </a:cubicBezTo>
                    <a:cubicBezTo>
                      <a:pt x="1573" y="435"/>
                      <a:pt x="1329" y="109"/>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5"/>
              <p:cNvSpPr/>
              <p:nvPr/>
            </p:nvSpPr>
            <p:spPr>
              <a:xfrm>
                <a:off x="6333500" y="1891175"/>
                <a:ext cx="55650" cy="63975"/>
              </a:xfrm>
              <a:custGeom>
                <a:avLst/>
                <a:gdLst/>
                <a:ahLst/>
                <a:cxnLst/>
                <a:rect l="l" t="t" r="r" b="b"/>
                <a:pathLst>
                  <a:path w="2226" h="2559" extrusionOk="0">
                    <a:moveTo>
                      <a:pt x="1658" y="0"/>
                    </a:moveTo>
                    <a:cubicBezTo>
                      <a:pt x="1249" y="0"/>
                      <a:pt x="791" y="273"/>
                      <a:pt x="516" y="522"/>
                    </a:cubicBezTo>
                    <a:cubicBezTo>
                      <a:pt x="191" y="848"/>
                      <a:pt x="1" y="1309"/>
                      <a:pt x="28" y="1743"/>
                    </a:cubicBezTo>
                    <a:cubicBezTo>
                      <a:pt x="28" y="1905"/>
                      <a:pt x="55" y="2068"/>
                      <a:pt x="164" y="2258"/>
                    </a:cubicBezTo>
                    <a:cubicBezTo>
                      <a:pt x="272" y="2421"/>
                      <a:pt x="408" y="2529"/>
                      <a:pt x="571" y="2556"/>
                    </a:cubicBezTo>
                    <a:cubicBezTo>
                      <a:pt x="590" y="2558"/>
                      <a:pt x="609" y="2559"/>
                      <a:pt x="628" y="2559"/>
                    </a:cubicBezTo>
                    <a:cubicBezTo>
                      <a:pt x="903" y="2559"/>
                      <a:pt x="1154" y="2378"/>
                      <a:pt x="1357" y="2150"/>
                    </a:cubicBezTo>
                    <a:cubicBezTo>
                      <a:pt x="1656" y="1851"/>
                      <a:pt x="1927" y="1471"/>
                      <a:pt x="2062" y="1065"/>
                    </a:cubicBezTo>
                    <a:cubicBezTo>
                      <a:pt x="2171" y="739"/>
                      <a:pt x="2225" y="88"/>
                      <a:pt x="1764" y="7"/>
                    </a:cubicBezTo>
                    <a:cubicBezTo>
                      <a:pt x="1729" y="2"/>
                      <a:pt x="1694" y="0"/>
                      <a:pt x="1658"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5"/>
              <p:cNvSpPr/>
              <p:nvPr/>
            </p:nvSpPr>
            <p:spPr>
              <a:xfrm>
                <a:off x="6539650" y="2107700"/>
                <a:ext cx="61725" cy="86850"/>
              </a:xfrm>
              <a:custGeom>
                <a:avLst/>
                <a:gdLst/>
                <a:ahLst/>
                <a:cxnLst/>
                <a:rect l="l" t="t" r="r" b="b"/>
                <a:pathLst>
                  <a:path w="2469" h="3474" extrusionOk="0">
                    <a:moveTo>
                      <a:pt x="1236" y="0"/>
                    </a:moveTo>
                    <a:cubicBezTo>
                      <a:pt x="654" y="0"/>
                      <a:pt x="242" y="728"/>
                      <a:pt x="82" y="1300"/>
                    </a:cubicBezTo>
                    <a:cubicBezTo>
                      <a:pt x="1" y="1734"/>
                      <a:pt x="55" y="2277"/>
                      <a:pt x="272" y="2738"/>
                    </a:cubicBezTo>
                    <a:cubicBezTo>
                      <a:pt x="435" y="3090"/>
                      <a:pt x="706" y="3416"/>
                      <a:pt x="1086" y="3470"/>
                    </a:cubicBezTo>
                    <a:cubicBezTo>
                      <a:pt x="1107" y="3472"/>
                      <a:pt x="1129" y="3473"/>
                      <a:pt x="1150" y="3473"/>
                    </a:cubicBezTo>
                    <a:cubicBezTo>
                      <a:pt x="1423" y="3473"/>
                      <a:pt x="1667" y="3317"/>
                      <a:pt x="1818" y="3090"/>
                    </a:cubicBezTo>
                    <a:cubicBezTo>
                      <a:pt x="1981" y="2846"/>
                      <a:pt x="2089" y="2575"/>
                      <a:pt x="2198" y="2304"/>
                    </a:cubicBezTo>
                    <a:cubicBezTo>
                      <a:pt x="2388" y="1571"/>
                      <a:pt x="2469" y="405"/>
                      <a:pt x="1574" y="80"/>
                    </a:cubicBezTo>
                    <a:cubicBezTo>
                      <a:pt x="1456" y="25"/>
                      <a:pt x="1343" y="0"/>
                      <a:pt x="1236"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5"/>
              <p:cNvSpPr/>
              <p:nvPr/>
            </p:nvSpPr>
            <p:spPr>
              <a:xfrm>
                <a:off x="6384375" y="2273650"/>
                <a:ext cx="57650" cy="73325"/>
              </a:xfrm>
              <a:custGeom>
                <a:avLst/>
                <a:gdLst/>
                <a:ahLst/>
                <a:cxnLst/>
                <a:rect l="l" t="t" r="r" b="b"/>
                <a:pathLst>
                  <a:path w="2306" h="2933" extrusionOk="0">
                    <a:moveTo>
                      <a:pt x="814" y="1"/>
                    </a:moveTo>
                    <a:cubicBezTo>
                      <a:pt x="493" y="1"/>
                      <a:pt x="249" y="204"/>
                      <a:pt x="136" y="657"/>
                    </a:cubicBezTo>
                    <a:cubicBezTo>
                      <a:pt x="0" y="1063"/>
                      <a:pt x="109" y="1470"/>
                      <a:pt x="271" y="1850"/>
                    </a:cubicBezTo>
                    <a:cubicBezTo>
                      <a:pt x="407" y="2175"/>
                      <a:pt x="543" y="2474"/>
                      <a:pt x="814" y="2718"/>
                    </a:cubicBezTo>
                    <a:cubicBezTo>
                      <a:pt x="993" y="2843"/>
                      <a:pt x="1231" y="2933"/>
                      <a:pt x="1457" y="2933"/>
                    </a:cubicBezTo>
                    <a:cubicBezTo>
                      <a:pt x="1575" y="2933"/>
                      <a:pt x="1689" y="2909"/>
                      <a:pt x="1790" y="2854"/>
                    </a:cubicBezTo>
                    <a:cubicBezTo>
                      <a:pt x="2197" y="2664"/>
                      <a:pt x="2306" y="2148"/>
                      <a:pt x="2279" y="1714"/>
                    </a:cubicBezTo>
                    <a:cubicBezTo>
                      <a:pt x="2224" y="982"/>
                      <a:pt x="1926" y="412"/>
                      <a:pt x="1275" y="114"/>
                    </a:cubicBezTo>
                    <a:cubicBezTo>
                      <a:pt x="1110" y="40"/>
                      <a:pt x="954" y="1"/>
                      <a:pt x="814"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6180250" y="2294450"/>
                <a:ext cx="52250" cy="62100"/>
              </a:xfrm>
              <a:custGeom>
                <a:avLst/>
                <a:gdLst/>
                <a:ahLst/>
                <a:cxnLst/>
                <a:rect l="l" t="t" r="r" b="b"/>
                <a:pathLst>
                  <a:path w="2090" h="2484" extrusionOk="0">
                    <a:moveTo>
                      <a:pt x="1330" y="1"/>
                    </a:moveTo>
                    <a:cubicBezTo>
                      <a:pt x="1181" y="1"/>
                      <a:pt x="1032" y="42"/>
                      <a:pt x="896" y="123"/>
                    </a:cubicBezTo>
                    <a:cubicBezTo>
                      <a:pt x="598" y="286"/>
                      <a:pt x="354" y="557"/>
                      <a:pt x="218" y="828"/>
                    </a:cubicBezTo>
                    <a:cubicBezTo>
                      <a:pt x="55" y="1181"/>
                      <a:pt x="1" y="1560"/>
                      <a:pt x="55" y="1913"/>
                    </a:cubicBezTo>
                    <a:cubicBezTo>
                      <a:pt x="82" y="2076"/>
                      <a:pt x="164" y="2266"/>
                      <a:pt x="299" y="2374"/>
                    </a:cubicBezTo>
                    <a:cubicBezTo>
                      <a:pt x="391" y="2451"/>
                      <a:pt x="509" y="2484"/>
                      <a:pt x="637" y="2484"/>
                    </a:cubicBezTo>
                    <a:cubicBezTo>
                      <a:pt x="737" y="2484"/>
                      <a:pt x="844" y="2464"/>
                      <a:pt x="950" y="2428"/>
                    </a:cubicBezTo>
                    <a:cubicBezTo>
                      <a:pt x="1276" y="2320"/>
                      <a:pt x="1574" y="2130"/>
                      <a:pt x="1791" y="1859"/>
                    </a:cubicBezTo>
                    <a:cubicBezTo>
                      <a:pt x="1981" y="1588"/>
                      <a:pt x="2090" y="1208"/>
                      <a:pt x="2090" y="882"/>
                    </a:cubicBezTo>
                    <a:cubicBezTo>
                      <a:pt x="2090" y="584"/>
                      <a:pt x="1981" y="286"/>
                      <a:pt x="1764" y="123"/>
                    </a:cubicBezTo>
                    <a:cubicBezTo>
                      <a:pt x="1628" y="42"/>
                      <a:pt x="1479" y="1"/>
                      <a:pt x="1330"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5"/>
              <p:cNvSpPr/>
              <p:nvPr/>
            </p:nvSpPr>
            <p:spPr>
              <a:xfrm>
                <a:off x="6182300" y="2365150"/>
                <a:ext cx="27150" cy="27825"/>
              </a:xfrm>
              <a:custGeom>
                <a:avLst/>
                <a:gdLst/>
                <a:ahLst/>
                <a:cxnLst/>
                <a:rect l="l" t="t" r="r" b="b"/>
                <a:pathLst>
                  <a:path w="1086" h="1113" extrusionOk="0">
                    <a:moveTo>
                      <a:pt x="411" y="1"/>
                    </a:moveTo>
                    <a:cubicBezTo>
                      <a:pt x="258" y="1"/>
                      <a:pt x="122" y="62"/>
                      <a:pt x="55" y="224"/>
                    </a:cubicBezTo>
                    <a:cubicBezTo>
                      <a:pt x="0" y="306"/>
                      <a:pt x="0" y="414"/>
                      <a:pt x="0" y="523"/>
                    </a:cubicBezTo>
                    <a:cubicBezTo>
                      <a:pt x="0" y="658"/>
                      <a:pt x="55" y="794"/>
                      <a:pt x="136" y="930"/>
                    </a:cubicBezTo>
                    <a:cubicBezTo>
                      <a:pt x="217" y="1052"/>
                      <a:pt x="375" y="1113"/>
                      <a:pt x="529" y="1113"/>
                    </a:cubicBezTo>
                    <a:cubicBezTo>
                      <a:pt x="580" y="1113"/>
                      <a:pt x="631" y="1106"/>
                      <a:pt x="678" y="1092"/>
                    </a:cubicBezTo>
                    <a:cubicBezTo>
                      <a:pt x="895" y="1038"/>
                      <a:pt x="1031" y="848"/>
                      <a:pt x="1058" y="658"/>
                    </a:cubicBezTo>
                    <a:cubicBezTo>
                      <a:pt x="1085" y="441"/>
                      <a:pt x="1004" y="251"/>
                      <a:pt x="868" y="143"/>
                    </a:cubicBezTo>
                    <a:cubicBezTo>
                      <a:pt x="733" y="62"/>
                      <a:pt x="563" y="1"/>
                      <a:pt x="411"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5"/>
              <p:cNvSpPr/>
              <p:nvPr/>
            </p:nvSpPr>
            <p:spPr>
              <a:xfrm>
                <a:off x="6167375" y="2042875"/>
                <a:ext cx="86375" cy="46475"/>
              </a:xfrm>
              <a:custGeom>
                <a:avLst/>
                <a:gdLst/>
                <a:ahLst/>
                <a:cxnLst/>
                <a:rect l="l" t="t" r="r" b="b"/>
                <a:pathLst>
                  <a:path w="3455" h="1859" extrusionOk="0">
                    <a:moveTo>
                      <a:pt x="2058" y="0"/>
                    </a:moveTo>
                    <a:cubicBezTo>
                      <a:pt x="1780" y="0"/>
                      <a:pt x="1514" y="40"/>
                      <a:pt x="1330" y="96"/>
                    </a:cubicBezTo>
                    <a:cubicBezTo>
                      <a:pt x="1004" y="150"/>
                      <a:pt x="733" y="259"/>
                      <a:pt x="516" y="421"/>
                    </a:cubicBezTo>
                    <a:cubicBezTo>
                      <a:pt x="380" y="530"/>
                      <a:pt x="245" y="638"/>
                      <a:pt x="136" y="801"/>
                    </a:cubicBezTo>
                    <a:cubicBezTo>
                      <a:pt x="28" y="937"/>
                      <a:pt x="1" y="1127"/>
                      <a:pt x="55" y="1316"/>
                    </a:cubicBezTo>
                    <a:cubicBezTo>
                      <a:pt x="163" y="1506"/>
                      <a:pt x="380" y="1615"/>
                      <a:pt x="597" y="1669"/>
                    </a:cubicBezTo>
                    <a:cubicBezTo>
                      <a:pt x="950" y="1778"/>
                      <a:pt x="1275" y="1859"/>
                      <a:pt x="1655" y="1859"/>
                    </a:cubicBezTo>
                    <a:cubicBezTo>
                      <a:pt x="2008" y="1859"/>
                      <a:pt x="2333" y="1859"/>
                      <a:pt x="2632" y="1723"/>
                    </a:cubicBezTo>
                    <a:cubicBezTo>
                      <a:pt x="2957" y="1561"/>
                      <a:pt x="3228" y="1316"/>
                      <a:pt x="3283" y="991"/>
                    </a:cubicBezTo>
                    <a:cubicBezTo>
                      <a:pt x="3455" y="226"/>
                      <a:pt x="2723" y="0"/>
                      <a:pt x="2058"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5"/>
              <p:cNvSpPr/>
              <p:nvPr/>
            </p:nvSpPr>
            <p:spPr>
              <a:xfrm>
                <a:off x="6668500" y="2123250"/>
                <a:ext cx="22400" cy="74600"/>
              </a:xfrm>
              <a:custGeom>
                <a:avLst/>
                <a:gdLst/>
                <a:ahLst/>
                <a:cxnLst/>
                <a:rect l="l" t="t" r="r" b="b"/>
                <a:pathLst>
                  <a:path w="896" h="2984" fill="none" extrusionOk="0">
                    <a:moveTo>
                      <a:pt x="624" y="0"/>
                    </a:moveTo>
                    <a:cubicBezTo>
                      <a:pt x="868" y="488"/>
                      <a:pt x="895" y="1031"/>
                      <a:pt x="814" y="1573"/>
                    </a:cubicBezTo>
                    <a:cubicBezTo>
                      <a:pt x="705" y="2116"/>
                      <a:pt x="407" y="2604"/>
                      <a:pt x="0" y="2984"/>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5"/>
              <p:cNvSpPr/>
              <p:nvPr/>
            </p:nvSpPr>
            <p:spPr>
              <a:xfrm>
                <a:off x="6645425" y="2210025"/>
                <a:ext cx="4775" cy="2750"/>
              </a:xfrm>
              <a:custGeom>
                <a:avLst/>
                <a:gdLst/>
                <a:ahLst/>
                <a:cxnLst/>
                <a:rect l="l" t="t" r="r" b="b"/>
                <a:pathLst>
                  <a:path w="191" h="110" fill="none" extrusionOk="0">
                    <a:moveTo>
                      <a:pt x="191" y="1"/>
                    </a:moveTo>
                    <a:lnTo>
                      <a:pt x="1" y="109"/>
                    </a:ln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5"/>
              <p:cNvSpPr/>
              <p:nvPr/>
            </p:nvSpPr>
            <p:spPr>
              <a:xfrm>
                <a:off x="6204000" y="2120525"/>
                <a:ext cx="76650" cy="37325"/>
              </a:xfrm>
              <a:custGeom>
                <a:avLst/>
                <a:gdLst/>
                <a:ahLst/>
                <a:cxnLst/>
                <a:rect l="l" t="t" r="r" b="b"/>
                <a:pathLst>
                  <a:path w="3066" h="1493" fill="none" extrusionOk="0">
                    <a:moveTo>
                      <a:pt x="3065" y="1"/>
                    </a:moveTo>
                    <a:cubicBezTo>
                      <a:pt x="2414" y="977"/>
                      <a:pt x="1140" y="1492"/>
                      <a:pt x="0" y="122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5"/>
              <p:cNvSpPr/>
              <p:nvPr/>
            </p:nvSpPr>
            <p:spPr>
              <a:xfrm>
                <a:off x="6356575" y="1978125"/>
                <a:ext cx="48150" cy="27825"/>
              </a:xfrm>
              <a:custGeom>
                <a:avLst/>
                <a:gdLst/>
                <a:ahLst/>
                <a:cxnLst/>
                <a:rect l="l" t="t" r="r" b="b"/>
                <a:pathLst>
                  <a:path w="1926" h="1113" fill="none" extrusionOk="0">
                    <a:moveTo>
                      <a:pt x="0" y="1"/>
                    </a:moveTo>
                    <a:cubicBezTo>
                      <a:pt x="54" y="407"/>
                      <a:pt x="326" y="814"/>
                      <a:pt x="733" y="950"/>
                    </a:cubicBezTo>
                    <a:cubicBezTo>
                      <a:pt x="1139" y="1113"/>
                      <a:pt x="1628" y="1004"/>
                      <a:pt x="1926" y="733"/>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5"/>
              <p:cNvSpPr/>
              <p:nvPr/>
            </p:nvSpPr>
            <p:spPr>
              <a:xfrm>
                <a:off x="6450150" y="2324625"/>
                <a:ext cx="57650" cy="40725"/>
              </a:xfrm>
              <a:custGeom>
                <a:avLst/>
                <a:gdLst/>
                <a:ahLst/>
                <a:cxnLst/>
                <a:rect l="l" t="t" r="r" b="b"/>
                <a:pathLst>
                  <a:path w="2306" h="1629" fill="none" extrusionOk="0">
                    <a:moveTo>
                      <a:pt x="0" y="1466"/>
                    </a:moveTo>
                    <a:cubicBezTo>
                      <a:pt x="489" y="1628"/>
                      <a:pt x="1058" y="1574"/>
                      <a:pt x="1492" y="1303"/>
                    </a:cubicBezTo>
                    <a:cubicBezTo>
                      <a:pt x="1953" y="1032"/>
                      <a:pt x="2252" y="543"/>
                      <a:pt x="2306"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5"/>
              <p:cNvSpPr/>
              <p:nvPr/>
            </p:nvSpPr>
            <p:spPr>
              <a:xfrm>
                <a:off x="6248075" y="2347700"/>
                <a:ext cx="75300" cy="61050"/>
              </a:xfrm>
              <a:custGeom>
                <a:avLst/>
                <a:gdLst/>
                <a:ahLst/>
                <a:cxnLst/>
                <a:rect l="l" t="t" r="r" b="b"/>
                <a:pathLst>
                  <a:path w="3012" h="2442" fill="none" extrusionOk="0">
                    <a:moveTo>
                      <a:pt x="0" y="2224"/>
                    </a:moveTo>
                    <a:cubicBezTo>
                      <a:pt x="461" y="2414"/>
                      <a:pt x="1004" y="2441"/>
                      <a:pt x="1519" y="2306"/>
                    </a:cubicBezTo>
                    <a:cubicBezTo>
                      <a:pt x="1980" y="2170"/>
                      <a:pt x="2442" y="1845"/>
                      <a:pt x="2713" y="1411"/>
                    </a:cubicBezTo>
                    <a:cubicBezTo>
                      <a:pt x="2984" y="977"/>
                      <a:pt x="3011" y="434"/>
                      <a:pt x="2767" y="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 name="Google Shape;1070;p35"/>
            <p:cNvGrpSpPr/>
            <p:nvPr/>
          </p:nvGrpSpPr>
          <p:grpSpPr>
            <a:xfrm>
              <a:off x="2702850" y="4229625"/>
              <a:ext cx="605550" cy="551200"/>
              <a:chOff x="5782225" y="3227825"/>
              <a:chExt cx="605550" cy="551200"/>
            </a:xfrm>
          </p:grpSpPr>
          <p:sp>
            <p:nvSpPr>
              <p:cNvPr id="1071" name="Google Shape;1071;p35"/>
              <p:cNvSpPr/>
              <p:nvPr/>
            </p:nvSpPr>
            <p:spPr>
              <a:xfrm>
                <a:off x="5782225" y="3227825"/>
                <a:ext cx="605550" cy="551200"/>
              </a:xfrm>
              <a:custGeom>
                <a:avLst/>
                <a:gdLst/>
                <a:ahLst/>
                <a:cxnLst/>
                <a:rect l="l" t="t" r="r" b="b"/>
                <a:pathLst>
                  <a:path w="24222" h="22048" extrusionOk="0">
                    <a:moveTo>
                      <a:pt x="12911" y="0"/>
                    </a:moveTo>
                    <a:cubicBezTo>
                      <a:pt x="10095" y="0"/>
                      <a:pt x="7203" y="971"/>
                      <a:pt x="4883" y="2714"/>
                    </a:cubicBezTo>
                    <a:cubicBezTo>
                      <a:pt x="3445" y="3880"/>
                      <a:pt x="2252" y="5399"/>
                      <a:pt x="1546" y="7108"/>
                    </a:cubicBezTo>
                    <a:cubicBezTo>
                      <a:pt x="0" y="10878"/>
                      <a:pt x="895" y="15435"/>
                      <a:pt x="3608" y="18419"/>
                    </a:cubicBezTo>
                    <a:cubicBezTo>
                      <a:pt x="5722" y="20744"/>
                      <a:pt x="8873" y="22048"/>
                      <a:pt x="12036" y="22048"/>
                    </a:cubicBezTo>
                    <a:cubicBezTo>
                      <a:pt x="12931" y="22048"/>
                      <a:pt x="13828" y="21943"/>
                      <a:pt x="14701" y="21728"/>
                    </a:cubicBezTo>
                    <a:cubicBezTo>
                      <a:pt x="17007" y="21131"/>
                      <a:pt x="19095" y="19856"/>
                      <a:pt x="20614" y="18066"/>
                    </a:cubicBezTo>
                    <a:cubicBezTo>
                      <a:pt x="23734" y="14377"/>
                      <a:pt x="24222" y="8681"/>
                      <a:pt x="21645" y="4613"/>
                    </a:cubicBezTo>
                    <a:cubicBezTo>
                      <a:pt x="19611" y="1420"/>
                      <a:pt x="16317" y="0"/>
                      <a:pt x="129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5"/>
              <p:cNvSpPr/>
              <p:nvPr/>
            </p:nvSpPr>
            <p:spPr>
              <a:xfrm>
                <a:off x="5826300" y="3261875"/>
                <a:ext cx="518775" cy="482075"/>
              </a:xfrm>
              <a:custGeom>
                <a:avLst/>
                <a:gdLst/>
                <a:ahLst/>
                <a:cxnLst/>
                <a:rect l="l" t="t" r="r" b="b"/>
                <a:pathLst>
                  <a:path w="20751" h="19283" extrusionOk="0">
                    <a:moveTo>
                      <a:pt x="10189" y="1"/>
                    </a:moveTo>
                    <a:cubicBezTo>
                      <a:pt x="9080" y="1"/>
                      <a:pt x="7972" y="177"/>
                      <a:pt x="6917" y="538"/>
                    </a:cubicBezTo>
                    <a:cubicBezTo>
                      <a:pt x="2930" y="1895"/>
                      <a:pt x="0" y="6045"/>
                      <a:pt x="136" y="10276"/>
                    </a:cubicBezTo>
                    <a:cubicBezTo>
                      <a:pt x="335" y="15854"/>
                      <a:pt x="5426" y="19283"/>
                      <a:pt x="10646" y="19283"/>
                    </a:cubicBezTo>
                    <a:cubicBezTo>
                      <a:pt x="11112" y="19283"/>
                      <a:pt x="11579" y="19255"/>
                      <a:pt x="12043" y="19200"/>
                    </a:cubicBezTo>
                    <a:cubicBezTo>
                      <a:pt x="13644" y="19010"/>
                      <a:pt x="15244" y="18386"/>
                      <a:pt x="16519" y="17409"/>
                    </a:cubicBezTo>
                    <a:cubicBezTo>
                      <a:pt x="19367" y="15240"/>
                      <a:pt x="20750" y="11361"/>
                      <a:pt x="20018" y="7862"/>
                    </a:cubicBezTo>
                    <a:cubicBezTo>
                      <a:pt x="19258" y="4390"/>
                      <a:pt x="16492" y="1406"/>
                      <a:pt x="13074" y="403"/>
                    </a:cubicBezTo>
                    <a:cubicBezTo>
                      <a:pt x="12136" y="137"/>
                      <a:pt x="11162" y="1"/>
                      <a:pt x="10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5"/>
              <p:cNvSpPr/>
              <p:nvPr/>
            </p:nvSpPr>
            <p:spPr>
              <a:xfrm>
                <a:off x="6024975" y="3289775"/>
                <a:ext cx="118700" cy="187725"/>
              </a:xfrm>
              <a:custGeom>
                <a:avLst/>
                <a:gdLst/>
                <a:ahLst/>
                <a:cxnLst/>
                <a:rect l="l" t="t" r="r" b="b"/>
                <a:pathLst>
                  <a:path w="4748" h="7509" extrusionOk="0">
                    <a:moveTo>
                      <a:pt x="2327" y="1"/>
                    </a:moveTo>
                    <a:cubicBezTo>
                      <a:pt x="1605" y="1"/>
                      <a:pt x="901" y="367"/>
                      <a:pt x="516" y="968"/>
                    </a:cubicBezTo>
                    <a:cubicBezTo>
                      <a:pt x="1" y="1701"/>
                      <a:pt x="55" y="2732"/>
                      <a:pt x="245" y="3627"/>
                    </a:cubicBezTo>
                    <a:cubicBezTo>
                      <a:pt x="407" y="4413"/>
                      <a:pt x="923" y="7370"/>
                      <a:pt x="1899" y="7505"/>
                    </a:cubicBezTo>
                    <a:cubicBezTo>
                      <a:pt x="1920" y="7508"/>
                      <a:pt x="1941" y="7509"/>
                      <a:pt x="1962" y="7509"/>
                    </a:cubicBezTo>
                    <a:cubicBezTo>
                      <a:pt x="2942" y="7509"/>
                      <a:pt x="3858" y="5048"/>
                      <a:pt x="4151" y="4305"/>
                    </a:cubicBezTo>
                    <a:cubicBezTo>
                      <a:pt x="4503" y="3410"/>
                      <a:pt x="4747" y="2379"/>
                      <a:pt x="4395" y="1484"/>
                    </a:cubicBezTo>
                    <a:cubicBezTo>
                      <a:pt x="4123" y="697"/>
                      <a:pt x="3418" y="128"/>
                      <a:pt x="2604" y="19"/>
                    </a:cubicBezTo>
                    <a:cubicBezTo>
                      <a:pt x="2512" y="7"/>
                      <a:pt x="2419" y="1"/>
                      <a:pt x="2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5"/>
              <p:cNvSpPr/>
              <p:nvPr/>
            </p:nvSpPr>
            <p:spPr>
              <a:xfrm>
                <a:off x="6106350" y="3370350"/>
                <a:ext cx="169550" cy="128700"/>
              </a:xfrm>
              <a:custGeom>
                <a:avLst/>
                <a:gdLst/>
                <a:ahLst/>
                <a:cxnLst/>
                <a:rect l="l" t="t" r="r" b="b"/>
                <a:pathLst>
                  <a:path w="6782" h="5148" extrusionOk="0">
                    <a:moveTo>
                      <a:pt x="5010" y="0"/>
                    </a:moveTo>
                    <a:cubicBezTo>
                      <a:pt x="4583" y="0"/>
                      <a:pt x="4143" y="133"/>
                      <a:pt x="3771" y="295"/>
                    </a:cubicBezTo>
                    <a:cubicBezTo>
                      <a:pt x="3120" y="593"/>
                      <a:pt x="2496" y="973"/>
                      <a:pt x="1953" y="1434"/>
                    </a:cubicBezTo>
                    <a:cubicBezTo>
                      <a:pt x="1248" y="2112"/>
                      <a:pt x="0" y="3577"/>
                      <a:pt x="163" y="4662"/>
                    </a:cubicBezTo>
                    <a:cubicBezTo>
                      <a:pt x="233" y="5020"/>
                      <a:pt x="584" y="5148"/>
                      <a:pt x="1051" y="5148"/>
                    </a:cubicBezTo>
                    <a:cubicBezTo>
                      <a:pt x="2034" y="5148"/>
                      <a:pt x="3528" y="4583"/>
                      <a:pt x="3988" y="4418"/>
                    </a:cubicBezTo>
                    <a:cubicBezTo>
                      <a:pt x="4910" y="4092"/>
                      <a:pt x="5832" y="3604"/>
                      <a:pt x="6293" y="2763"/>
                    </a:cubicBezTo>
                    <a:cubicBezTo>
                      <a:pt x="6781" y="1950"/>
                      <a:pt x="6673" y="702"/>
                      <a:pt x="5832" y="214"/>
                    </a:cubicBezTo>
                    <a:cubicBezTo>
                      <a:pt x="5581" y="61"/>
                      <a:pt x="5299" y="0"/>
                      <a:pt x="5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5"/>
              <p:cNvSpPr/>
              <p:nvPr/>
            </p:nvSpPr>
            <p:spPr>
              <a:xfrm>
                <a:off x="5885300" y="3341050"/>
                <a:ext cx="157325" cy="152250"/>
              </a:xfrm>
              <a:custGeom>
                <a:avLst/>
                <a:gdLst/>
                <a:ahLst/>
                <a:cxnLst/>
                <a:rect l="l" t="t" r="r" b="b"/>
                <a:pathLst>
                  <a:path w="6293" h="6090" extrusionOk="0">
                    <a:moveTo>
                      <a:pt x="2643" y="0"/>
                    </a:moveTo>
                    <a:cubicBezTo>
                      <a:pt x="2032" y="0"/>
                      <a:pt x="1452" y="473"/>
                      <a:pt x="977" y="925"/>
                    </a:cubicBezTo>
                    <a:cubicBezTo>
                      <a:pt x="488" y="1386"/>
                      <a:pt x="54" y="1955"/>
                      <a:pt x="27" y="2633"/>
                    </a:cubicBezTo>
                    <a:cubicBezTo>
                      <a:pt x="0" y="3176"/>
                      <a:pt x="271" y="3691"/>
                      <a:pt x="624" y="4071"/>
                    </a:cubicBezTo>
                    <a:cubicBezTo>
                      <a:pt x="1004" y="4451"/>
                      <a:pt x="1492" y="4722"/>
                      <a:pt x="1953" y="4939"/>
                    </a:cubicBezTo>
                    <a:cubicBezTo>
                      <a:pt x="2658" y="5292"/>
                      <a:pt x="3391" y="5563"/>
                      <a:pt x="4123" y="5726"/>
                    </a:cubicBezTo>
                    <a:cubicBezTo>
                      <a:pt x="4549" y="5832"/>
                      <a:pt x="5327" y="6089"/>
                      <a:pt x="5891" y="6089"/>
                    </a:cubicBezTo>
                    <a:cubicBezTo>
                      <a:pt x="6045" y="6089"/>
                      <a:pt x="6182" y="6070"/>
                      <a:pt x="6293" y="6024"/>
                    </a:cubicBezTo>
                    <a:cubicBezTo>
                      <a:pt x="5777" y="4505"/>
                      <a:pt x="4910" y="3013"/>
                      <a:pt x="4231" y="1521"/>
                    </a:cubicBezTo>
                    <a:cubicBezTo>
                      <a:pt x="3933" y="870"/>
                      <a:pt x="3553" y="192"/>
                      <a:pt x="2902" y="30"/>
                    </a:cubicBezTo>
                    <a:cubicBezTo>
                      <a:pt x="2815" y="10"/>
                      <a:pt x="2729" y="0"/>
                      <a:pt x="2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5"/>
              <p:cNvSpPr/>
              <p:nvPr/>
            </p:nvSpPr>
            <p:spPr>
              <a:xfrm>
                <a:off x="5858850" y="3498100"/>
                <a:ext cx="187850" cy="127625"/>
              </a:xfrm>
              <a:custGeom>
                <a:avLst/>
                <a:gdLst/>
                <a:ahLst/>
                <a:cxnLst/>
                <a:rect l="l" t="t" r="r" b="b"/>
                <a:pathLst>
                  <a:path w="7514" h="5105" extrusionOk="0">
                    <a:moveTo>
                      <a:pt x="1720" y="1"/>
                    </a:moveTo>
                    <a:cubicBezTo>
                      <a:pt x="1317" y="1"/>
                      <a:pt x="924" y="61"/>
                      <a:pt x="597" y="284"/>
                    </a:cubicBezTo>
                    <a:cubicBezTo>
                      <a:pt x="244" y="556"/>
                      <a:pt x="55" y="1044"/>
                      <a:pt x="27" y="1478"/>
                    </a:cubicBezTo>
                    <a:cubicBezTo>
                      <a:pt x="0" y="1939"/>
                      <a:pt x="109" y="2400"/>
                      <a:pt x="190" y="2834"/>
                    </a:cubicBezTo>
                    <a:cubicBezTo>
                      <a:pt x="380" y="3539"/>
                      <a:pt x="570" y="4299"/>
                      <a:pt x="1139" y="4733"/>
                    </a:cubicBezTo>
                    <a:cubicBezTo>
                      <a:pt x="1510" y="5002"/>
                      <a:pt x="1942" y="5104"/>
                      <a:pt x="2392" y="5104"/>
                    </a:cubicBezTo>
                    <a:cubicBezTo>
                      <a:pt x="2668" y="5104"/>
                      <a:pt x="2950" y="5066"/>
                      <a:pt x="3228" y="5004"/>
                    </a:cubicBezTo>
                    <a:cubicBezTo>
                      <a:pt x="4584" y="4706"/>
                      <a:pt x="5751" y="3892"/>
                      <a:pt x="6564" y="2807"/>
                    </a:cubicBezTo>
                    <a:cubicBezTo>
                      <a:pt x="7514" y="1505"/>
                      <a:pt x="6890" y="556"/>
                      <a:pt x="5425" y="393"/>
                    </a:cubicBezTo>
                    <a:cubicBezTo>
                      <a:pt x="4449" y="284"/>
                      <a:pt x="3418" y="203"/>
                      <a:pt x="2414" y="40"/>
                    </a:cubicBezTo>
                    <a:cubicBezTo>
                      <a:pt x="2186" y="20"/>
                      <a:pt x="1951" y="1"/>
                      <a:pt x="1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5"/>
              <p:cNvSpPr/>
              <p:nvPr/>
            </p:nvSpPr>
            <p:spPr>
              <a:xfrm>
                <a:off x="5978200" y="3526075"/>
                <a:ext cx="137675" cy="192925"/>
              </a:xfrm>
              <a:custGeom>
                <a:avLst/>
                <a:gdLst/>
                <a:ahLst/>
                <a:cxnLst/>
                <a:rect l="l" t="t" r="r" b="b"/>
                <a:pathLst>
                  <a:path w="5507" h="7717" extrusionOk="0">
                    <a:moveTo>
                      <a:pt x="3941" y="0"/>
                    </a:moveTo>
                    <a:cubicBezTo>
                      <a:pt x="3320" y="0"/>
                      <a:pt x="2836" y="1179"/>
                      <a:pt x="2577" y="1579"/>
                    </a:cubicBezTo>
                    <a:cubicBezTo>
                      <a:pt x="1980" y="2502"/>
                      <a:pt x="1383" y="3424"/>
                      <a:pt x="814" y="4319"/>
                    </a:cubicBezTo>
                    <a:cubicBezTo>
                      <a:pt x="407" y="4943"/>
                      <a:pt x="0" y="5675"/>
                      <a:pt x="244" y="6407"/>
                    </a:cubicBezTo>
                    <a:cubicBezTo>
                      <a:pt x="380" y="6814"/>
                      <a:pt x="760" y="7113"/>
                      <a:pt x="1112" y="7275"/>
                    </a:cubicBezTo>
                    <a:cubicBezTo>
                      <a:pt x="1519" y="7438"/>
                      <a:pt x="1926" y="7520"/>
                      <a:pt x="2387" y="7628"/>
                    </a:cubicBezTo>
                    <a:cubicBezTo>
                      <a:pt x="2685" y="7669"/>
                      <a:pt x="2997" y="7716"/>
                      <a:pt x="3302" y="7716"/>
                    </a:cubicBezTo>
                    <a:cubicBezTo>
                      <a:pt x="3608" y="7716"/>
                      <a:pt x="3906" y="7669"/>
                      <a:pt x="4177" y="7520"/>
                    </a:cubicBezTo>
                    <a:cubicBezTo>
                      <a:pt x="4855" y="7140"/>
                      <a:pt x="5154" y="6326"/>
                      <a:pt x="5262" y="5539"/>
                    </a:cubicBezTo>
                    <a:cubicBezTo>
                      <a:pt x="5506" y="3993"/>
                      <a:pt x="5316" y="2366"/>
                      <a:pt x="4774" y="901"/>
                    </a:cubicBezTo>
                    <a:cubicBezTo>
                      <a:pt x="4665" y="603"/>
                      <a:pt x="4503" y="250"/>
                      <a:pt x="4231" y="88"/>
                    </a:cubicBezTo>
                    <a:cubicBezTo>
                      <a:pt x="4132" y="27"/>
                      <a:pt x="4035" y="0"/>
                      <a:pt x="39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5"/>
              <p:cNvSpPr/>
              <p:nvPr/>
            </p:nvSpPr>
            <p:spPr>
              <a:xfrm>
                <a:off x="6109050" y="3506475"/>
                <a:ext cx="179725" cy="173650"/>
              </a:xfrm>
              <a:custGeom>
                <a:avLst/>
                <a:gdLst/>
                <a:ahLst/>
                <a:cxnLst/>
                <a:rect l="l" t="t" r="r" b="b"/>
                <a:pathLst>
                  <a:path w="7189" h="6946" extrusionOk="0">
                    <a:moveTo>
                      <a:pt x="5684" y="0"/>
                    </a:moveTo>
                    <a:cubicBezTo>
                      <a:pt x="5517" y="0"/>
                      <a:pt x="5347" y="14"/>
                      <a:pt x="5182" y="31"/>
                    </a:cubicBezTo>
                    <a:cubicBezTo>
                      <a:pt x="3690" y="166"/>
                      <a:pt x="2225" y="329"/>
                      <a:pt x="760" y="573"/>
                    </a:cubicBezTo>
                    <a:cubicBezTo>
                      <a:pt x="543" y="600"/>
                      <a:pt x="299" y="682"/>
                      <a:pt x="164" y="844"/>
                    </a:cubicBezTo>
                    <a:cubicBezTo>
                      <a:pt x="1" y="1034"/>
                      <a:pt x="55" y="1360"/>
                      <a:pt x="137" y="1631"/>
                    </a:cubicBezTo>
                    <a:cubicBezTo>
                      <a:pt x="489" y="2879"/>
                      <a:pt x="950" y="4126"/>
                      <a:pt x="1520" y="5320"/>
                    </a:cubicBezTo>
                    <a:cubicBezTo>
                      <a:pt x="1656" y="5591"/>
                      <a:pt x="1791" y="5862"/>
                      <a:pt x="1900" y="6134"/>
                    </a:cubicBezTo>
                    <a:cubicBezTo>
                      <a:pt x="1927" y="6296"/>
                      <a:pt x="1954" y="6513"/>
                      <a:pt x="2035" y="6622"/>
                    </a:cubicBezTo>
                    <a:cubicBezTo>
                      <a:pt x="2152" y="6870"/>
                      <a:pt x="2386" y="6945"/>
                      <a:pt x="2641" y="6945"/>
                    </a:cubicBezTo>
                    <a:cubicBezTo>
                      <a:pt x="2860" y="6945"/>
                      <a:pt x="3095" y="6889"/>
                      <a:pt x="3283" y="6839"/>
                    </a:cubicBezTo>
                    <a:cubicBezTo>
                      <a:pt x="4476" y="6513"/>
                      <a:pt x="5507" y="5754"/>
                      <a:pt x="6185" y="4750"/>
                    </a:cubicBezTo>
                    <a:cubicBezTo>
                      <a:pt x="6863" y="3720"/>
                      <a:pt x="7189" y="2472"/>
                      <a:pt x="6999" y="1251"/>
                    </a:cubicBezTo>
                    <a:cubicBezTo>
                      <a:pt x="6972" y="926"/>
                      <a:pt x="6918" y="600"/>
                      <a:pt x="6673" y="356"/>
                    </a:cubicBezTo>
                    <a:cubicBezTo>
                      <a:pt x="6428" y="73"/>
                      <a:pt x="6065" y="0"/>
                      <a:pt x="5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5"/>
              <p:cNvSpPr/>
              <p:nvPr/>
            </p:nvSpPr>
            <p:spPr>
              <a:xfrm>
                <a:off x="5885975" y="3343800"/>
                <a:ext cx="156650" cy="149900"/>
              </a:xfrm>
              <a:custGeom>
                <a:avLst/>
                <a:gdLst/>
                <a:ahLst/>
                <a:cxnLst/>
                <a:rect l="l" t="t" r="r" b="b"/>
                <a:pathLst>
                  <a:path w="6266" h="5996" extrusionOk="0">
                    <a:moveTo>
                      <a:pt x="2170" y="1"/>
                    </a:moveTo>
                    <a:cubicBezTo>
                      <a:pt x="2034" y="28"/>
                      <a:pt x="1926" y="82"/>
                      <a:pt x="1790" y="164"/>
                    </a:cubicBezTo>
                    <a:cubicBezTo>
                      <a:pt x="2550" y="1574"/>
                      <a:pt x="3391" y="2903"/>
                      <a:pt x="4367" y="4124"/>
                    </a:cubicBezTo>
                    <a:cubicBezTo>
                      <a:pt x="3174" y="3066"/>
                      <a:pt x="2007" y="2035"/>
                      <a:pt x="841" y="896"/>
                    </a:cubicBezTo>
                    <a:cubicBezTo>
                      <a:pt x="733" y="1005"/>
                      <a:pt x="678" y="1113"/>
                      <a:pt x="570" y="1194"/>
                    </a:cubicBezTo>
                    <a:cubicBezTo>
                      <a:pt x="2034" y="2605"/>
                      <a:pt x="3526" y="3961"/>
                      <a:pt x="5045" y="5236"/>
                    </a:cubicBezTo>
                    <a:cubicBezTo>
                      <a:pt x="3282" y="4449"/>
                      <a:pt x="1601" y="3554"/>
                      <a:pt x="0" y="2496"/>
                    </a:cubicBezTo>
                    <a:lnTo>
                      <a:pt x="0" y="2551"/>
                    </a:lnTo>
                    <a:cubicBezTo>
                      <a:pt x="0" y="2740"/>
                      <a:pt x="0" y="2876"/>
                      <a:pt x="54" y="3012"/>
                    </a:cubicBezTo>
                    <a:cubicBezTo>
                      <a:pt x="1899" y="4178"/>
                      <a:pt x="3825" y="5182"/>
                      <a:pt x="5859" y="5995"/>
                    </a:cubicBezTo>
                    <a:cubicBezTo>
                      <a:pt x="6022" y="5995"/>
                      <a:pt x="6157" y="5968"/>
                      <a:pt x="6266" y="5914"/>
                    </a:cubicBezTo>
                    <a:cubicBezTo>
                      <a:pt x="6239" y="5778"/>
                      <a:pt x="6157" y="5616"/>
                      <a:pt x="6103" y="5480"/>
                    </a:cubicBezTo>
                    <a:cubicBezTo>
                      <a:pt x="4530" y="3825"/>
                      <a:pt x="3228" y="1981"/>
                      <a:pt x="2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5"/>
              <p:cNvSpPr/>
              <p:nvPr/>
            </p:nvSpPr>
            <p:spPr>
              <a:xfrm>
                <a:off x="5859525" y="3514025"/>
                <a:ext cx="174975" cy="94950"/>
              </a:xfrm>
              <a:custGeom>
                <a:avLst/>
                <a:gdLst/>
                <a:ahLst/>
                <a:cxnLst/>
                <a:rect l="l" t="t" r="r" b="b"/>
                <a:pathLst>
                  <a:path w="6999" h="3798" extrusionOk="0">
                    <a:moveTo>
                      <a:pt x="272" y="0"/>
                    </a:moveTo>
                    <a:lnTo>
                      <a:pt x="82" y="407"/>
                    </a:lnTo>
                    <a:cubicBezTo>
                      <a:pt x="309" y="404"/>
                      <a:pt x="536" y="402"/>
                      <a:pt x="763" y="402"/>
                    </a:cubicBezTo>
                    <a:cubicBezTo>
                      <a:pt x="2435" y="402"/>
                      <a:pt x="4106" y="494"/>
                      <a:pt x="5778" y="732"/>
                    </a:cubicBezTo>
                    <a:cubicBezTo>
                      <a:pt x="3879" y="1112"/>
                      <a:pt x="1926" y="1410"/>
                      <a:pt x="0" y="1627"/>
                    </a:cubicBezTo>
                    <a:cubicBezTo>
                      <a:pt x="28" y="1763"/>
                      <a:pt x="28" y="1899"/>
                      <a:pt x="82" y="2034"/>
                    </a:cubicBezTo>
                    <a:cubicBezTo>
                      <a:pt x="2008" y="1790"/>
                      <a:pt x="3933" y="1519"/>
                      <a:pt x="5859" y="1139"/>
                    </a:cubicBezTo>
                    <a:lnTo>
                      <a:pt x="5859" y="1139"/>
                    </a:lnTo>
                    <a:cubicBezTo>
                      <a:pt x="4177" y="2061"/>
                      <a:pt x="2387" y="2848"/>
                      <a:pt x="516" y="3445"/>
                    </a:cubicBezTo>
                    <a:cubicBezTo>
                      <a:pt x="651" y="3553"/>
                      <a:pt x="706" y="3662"/>
                      <a:pt x="787" y="3797"/>
                    </a:cubicBezTo>
                    <a:cubicBezTo>
                      <a:pt x="2957" y="3092"/>
                      <a:pt x="5018" y="2143"/>
                      <a:pt x="6998" y="976"/>
                    </a:cubicBezTo>
                    <a:cubicBezTo>
                      <a:pt x="6998" y="814"/>
                      <a:pt x="6917" y="651"/>
                      <a:pt x="6808" y="515"/>
                    </a:cubicBezTo>
                    <a:cubicBezTo>
                      <a:pt x="4639" y="163"/>
                      <a:pt x="2469"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5"/>
              <p:cNvSpPr/>
              <p:nvPr/>
            </p:nvSpPr>
            <p:spPr>
              <a:xfrm>
                <a:off x="6111775" y="3520800"/>
                <a:ext cx="173625" cy="149875"/>
              </a:xfrm>
              <a:custGeom>
                <a:avLst/>
                <a:gdLst/>
                <a:ahLst/>
                <a:cxnLst/>
                <a:rect l="l" t="t" r="r" b="b"/>
                <a:pathLst>
                  <a:path w="6945" h="5995" extrusionOk="0">
                    <a:moveTo>
                      <a:pt x="651" y="0"/>
                    </a:moveTo>
                    <a:cubicBezTo>
                      <a:pt x="462" y="27"/>
                      <a:pt x="190" y="54"/>
                      <a:pt x="82" y="271"/>
                    </a:cubicBezTo>
                    <a:cubicBezTo>
                      <a:pt x="55" y="326"/>
                      <a:pt x="0" y="380"/>
                      <a:pt x="0" y="434"/>
                    </a:cubicBezTo>
                    <a:cubicBezTo>
                      <a:pt x="55" y="461"/>
                      <a:pt x="82" y="461"/>
                      <a:pt x="82" y="488"/>
                    </a:cubicBezTo>
                    <a:cubicBezTo>
                      <a:pt x="1411" y="2333"/>
                      <a:pt x="2767" y="4177"/>
                      <a:pt x="4042" y="5995"/>
                    </a:cubicBezTo>
                    <a:cubicBezTo>
                      <a:pt x="4178" y="5940"/>
                      <a:pt x="4286" y="5859"/>
                      <a:pt x="4395" y="5778"/>
                    </a:cubicBezTo>
                    <a:cubicBezTo>
                      <a:pt x="3364" y="4394"/>
                      <a:pt x="2360" y="2984"/>
                      <a:pt x="1330" y="1601"/>
                    </a:cubicBezTo>
                    <a:lnTo>
                      <a:pt x="1330" y="1601"/>
                    </a:lnTo>
                    <a:cubicBezTo>
                      <a:pt x="2713" y="2713"/>
                      <a:pt x="4178" y="3743"/>
                      <a:pt x="5669" y="4747"/>
                    </a:cubicBezTo>
                    <a:cubicBezTo>
                      <a:pt x="5778" y="4638"/>
                      <a:pt x="5859" y="4530"/>
                      <a:pt x="5941" y="4449"/>
                    </a:cubicBezTo>
                    <a:cubicBezTo>
                      <a:pt x="4259" y="3364"/>
                      <a:pt x="2659" y="2143"/>
                      <a:pt x="1113" y="841"/>
                    </a:cubicBezTo>
                    <a:lnTo>
                      <a:pt x="1113" y="841"/>
                    </a:lnTo>
                    <a:cubicBezTo>
                      <a:pt x="2930" y="1628"/>
                      <a:pt x="4747" y="2496"/>
                      <a:pt x="6537" y="3445"/>
                    </a:cubicBezTo>
                    <a:cubicBezTo>
                      <a:pt x="6592" y="3309"/>
                      <a:pt x="6619" y="3228"/>
                      <a:pt x="6673" y="3065"/>
                    </a:cubicBezTo>
                    <a:cubicBezTo>
                      <a:pt x="4910" y="2116"/>
                      <a:pt x="3093" y="1248"/>
                      <a:pt x="1248" y="461"/>
                    </a:cubicBezTo>
                    <a:lnTo>
                      <a:pt x="1248" y="461"/>
                    </a:lnTo>
                    <a:lnTo>
                      <a:pt x="6944" y="1112"/>
                    </a:lnTo>
                    <a:cubicBezTo>
                      <a:pt x="6944" y="977"/>
                      <a:pt x="6890" y="841"/>
                      <a:pt x="6890" y="705"/>
                    </a:cubicBezTo>
                    <a:lnTo>
                      <a:pt x="6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5"/>
              <p:cNvSpPr/>
              <p:nvPr/>
            </p:nvSpPr>
            <p:spPr>
              <a:xfrm>
                <a:off x="6110425" y="3372975"/>
                <a:ext cx="159375" cy="118675"/>
              </a:xfrm>
              <a:custGeom>
                <a:avLst/>
                <a:gdLst/>
                <a:ahLst/>
                <a:cxnLst/>
                <a:rect l="l" t="t" r="r" b="b"/>
                <a:pathLst>
                  <a:path w="6375" h="4747" extrusionOk="0">
                    <a:moveTo>
                      <a:pt x="5289" y="0"/>
                    </a:moveTo>
                    <a:lnTo>
                      <a:pt x="27" y="4150"/>
                    </a:lnTo>
                    <a:cubicBezTo>
                      <a:pt x="0" y="4286"/>
                      <a:pt x="0" y="4421"/>
                      <a:pt x="27" y="4557"/>
                    </a:cubicBezTo>
                    <a:cubicBezTo>
                      <a:pt x="27" y="4611"/>
                      <a:pt x="54" y="4693"/>
                      <a:pt x="109" y="4747"/>
                    </a:cubicBezTo>
                    <a:cubicBezTo>
                      <a:pt x="163" y="4720"/>
                      <a:pt x="244" y="4666"/>
                      <a:pt x="353" y="4611"/>
                    </a:cubicBezTo>
                    <a:lnTo>
                      <a:pt x="6103" y="2767"/>
                    </a:lnTo>
                    <a:cubicBezTo>
                      <a:pt x="6103" y="2713"/>
                      <a:pt x="6130" y="2713"/>
                      <a:pt x="6130" y="2686"/>
                    </a:cubicBezTo>
                    <a:cubicBezTo>
                      <a:pt x="6212" y="2550"/>
                      <a:pt x="6266" y="2414"/>
                      <a:pt x="6320" y="2279"/>
                    </a:cubicBezTo>
                    <a:lnTo>
                      <a:pt x="6320" y="2279"/>
                    </a:lnTo>
                    <a:lnTo>
                      <a:pt x="1845" y="3743"/>
                    </a:lnTo>
                    <a:cubicBezTo>
                      <a:pt x="3336" y="2848"/>
                      <a:pt x="4855" y="2007"/>
                      <a:pt x="6374" y="1167"/>
                    </a:cubicBezTo>
                    <a:cubicBezTo>
                      <a:pt x="6347" y="1031"/>
                      <a:pt x="6320" y="895"/>
                      <a:pt x="6239" y="787"/>
                    </a:cubicBezTo>
                    <a:cubicBezTo>
                      <a:pt x="4693" y="1628"/>
                      <a:pt x="3119" y="2523"/>
                      <a:pt x="1601" y="3445"/>
                    </a:cubicBezTo>
                    <a:lnTo>
                      <a:pt x="5696" y="190"/>
                    </a:lnTo>
                    <a:lnTo>
                      <a:pt x="5669" y="136"/>
                    </a:lnTo>
                    <a:cubicBezTo>
                      <a:pt x="5533" y="82"/>
                      <a:pt x="5425" y="27"/>
                      <a:pt x="5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5"/>
              <p:cNvSpPr/>
              <p:nvPr/>
            </p:nvSpPr>
            <p:spPr>
              <a:xfrm>
                <a:off x="5997175" y="3525100"/>
                <a:ext cx="92250" cy="191700"/>
              </a:xfrm>
              <a:custGeom>
                <a:avLst/>
                <a:gdLst/>
                <a:ahLst/>
                <a:cxnLst/>
                <a:rect l="l" t="t" r="r" b="b"/>
                <a:pathLst>
                  <a:path w="3690" h="7668" extrusionOk="0">
                    <a:moveTo>
                      <a:pt x="3144" y="1"/>
                    </a:moveTo>
                    <a:cubicBezTo>
                      <a:pt x="3059" y="1"/>
                      <a:pt x="2978" y="20"/>
                      <a:pt x="2903" y="45"/>
                    </a:cubicBezTo>
                    <a:cubicBezTo>
                      <a:pt x="2035" y="2432"/>
                      <a:pt x="1031" y="4765"/>
                      <a:pt x="1" y="7043"/>
                    </a:cubicBezTo>
                    <a:cubicBezTo>
                      <a:pt x="82" y="7125"/>
                      <a:pt x="218" y="7206"/>
                      <a:pt x="326" y="7260"/>
                    </a:cubicBezTo>
                    <a:cubicBezTo>
                      <a:pt x="1275" y="5280"/>
                      <a:pt x="2170" y="3246"/>
                      <a:pt x="2930" y="1184"/>
                    </a:cubicBezTo>
                    <a:lnTo>
                      <a:pt x="2930" y="1184"/>
                    </a:lnTo>
                    <a:lnTo>
                      <a:pt x="1519" y="7613"/>
                    </a:lnTo>
                    <a:lnTo>
                      <a:pt x="1574" y="7613"/>
                    </a:lnTo>
                    <a:cubicBezTo>
                      <a:pt x="1682" y="7667"/>
                      <a:pt x="1791" y="7667"/>
                      <a:pt x="1899" y="7667"/>
                    </a:cubicBezTo>
                    <a:lnTo>
                      <a:pt x="3255" y="1483"/>
                    </a:lnTo>
                    <a:lnTo>
                      <a:pt x="3066" y="7613"/>
                    </a:lnTo>
                    <a:cubicBezTo>
                      <a:pt x="3174" y="7586"/>
                      <a:pt x="3310" y="7559"/>
                      <a:pt x="3418" y="7477"/>
                    </a:cubicBezTo>
                    <a:cubicBezTo>
                      <a:pt x="3445" y="7477"/>
                      <a:pt x="3445" y="7450"/>
                      <a:pt x="3472" y="7450"/>
                    </a:cubicBezTo>
                    <a:lnTo>
                      <a:pt x="3689" y="289"/>
                    </a:lnTo>
                    <a:cubicBezTo>
                      <a:pt x="3608" y="235"/>
                      <a:pt x="3554" y="127"/>
                      <a:pt x="3445" y="99"/>
                    </a:cubicBezTo>
                    <a:cubicBezTo>
                      <a:pt x="3343" y="27"/>
                      <a:pt x="3241" y="1"/>
                      <a:pt x="3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5"/>
              <p:cNvSpPr/>
              <p:nvPr/>
            </p:nvSpPr>
            <p:spPr>
              <a:xfrm>
                <a:off x="6038550" y="3288200"/>
                <a:ext cx="85450" cy="188550"/>
              </a:xfrm>
              <a:custGeom>
                <a:avLst/>
                <a:gdLst/>
                <a:ahLst/>
                <a:cxnLst/>
                <a:rect l="l" t="t" r="r" b="b"/>
                <a:pathLst>
                  <a:path w="3418" h="7542" extrusionOk="0">
                    <a:moveTo>
                      <a:pt x="1790" y="1"/>
                    </a:moveTo>
                    <a:cubicBezTo>
                      <a:pt x="1655" y="1"/>
                      <a:pt x="1519" y="1"/>
                      <a:pt x="1383" y="55"/>
                    </a:cubicBezTo>
                    <a:lnTo>
                      <a:pt x="1248" y="6239"/>
                    </a:lnTo>
                    <a:cubicBezTo>
                      <a:pt x="841" y="4395"/>
                      <a:pt x="515" y="2442"/>
                      <a:pt x="326" y="543"/>
                    </a:cubicBezTo>
                    <a:cubicBezTo>
                      <a:pt x="190" y="733"/>
                      <a:pt x="109" y="814"/>
                      <a:pt x="0" y="977"/>
                    </a:cubicBezTo>
                    <a:cubicBezTo>
                      <a:pt x="244" y="3147"/>
                      <a:pt x="597" y="5344"/>
                      <a:pt x="1139" y="7460"/>
                    </a:cubicBezTo>
                    <a:cubicBezTo>
                      <a:pt x="1221" y="7514"/>
                      <a:pt x="1275" y="7541"/>
                      <a:pt x="1383" y="7541"/>
                    </a:cubicBezTo>
                    <a:cubicBezTo>
                      <a:pt x="1492" y="7541"/>
                      <a:pt x="1600" y="7541"/>
                      <a:pt x="1655" y="7487"/>
                    </a:cubicBezTo>
                    <a:lnTo>
                      <a:pt x="1655" y="7324"/>
                    </a:lnTo>
                    <a:cubicBezTo>
                      <a:pt x="2414" y="5181"/>
                      <a:pt x="2984" y="2984"/>
                      <a:pt x="3418" y="760"/>
                    </a:cubicBezTo>
                    <a:cubicBezTo>
                      <a:pt x="3309" y="652"/>
                      <a:pt x="3174" y="543"/>
                      <a:pt x="3092" y="462"/>
                    </a:cubicBezTo>
                    <a:cubicBezTo>
                      <a:pt x="2740" y="2306"/>
                      <a:pt x="2278" y="4178"/>
                      <a:pt x="1682" y="5968"/>
                    </a:cubicBezTo>
                    <a:lnTo>
                      <a:pt x="17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5"/>
              <p:cNvSpPr/>
              <p:nvPr/>
            </p:nvSpPr>
            <p:spPr>
              <a:xfrm>
                <a:off x="6250100" y="3295675"/>
                <a:ext cx="93600" cy="162750"/>
              </a:xfrm>
              <a:custGeom>
                <a:avLst/>
                <a:gdLst/>
                <a:ahLst/>
                <a:cxnLst/>
                <a:rect l="l" t="t" r="r" b="b"/>
                <a:pathLst>
                  <a:path w="3744" h="6510" fill="none" extrusionOk="0">
                    <a:moveTo>
                      <a:pt x="1" y="0"/>
                    </a:moveTo>
                    <a:cubicBezTo>
                      <a:pt x="2116" y="1492"/>
                      <a:pt x="3527" y="3960"/>
                      <a:pt x="3744" y="6510"/>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5"/>
              <p:cNvSpPr/>
              <p:nvPr/>
            </p:nvSpPr>
            <p:spPr>
              <a:xfrm>
                <a:off x="6099575" y="3676075"/>
                <a:ext cx="149200" cy="54275"/>
              </a:xfrm>
              <a:custGeom>
                <a:avLst/>
                <a:gdLst/>
                <a:ahLst/>
                <a:cxnLst/>
                <a:rect l="l" t="t" r="r" b="b"/>
                <a:pathLst>
                  <a:path w="5968" h="2171" fill="none" extrusionOk="0">
                    <a:moveTo>
                      <a:pt x="0" y="2171"/>
                    </a:moveTo>
                    <a:cubicBezTo>
                      <a:pt x="2170" y="2171"/>
                      <a:pt x="4313" y="1384"/>
                      <a:pt x="5967" y="1"/>
                    </a:cubicBezTo>
                  </a:path>
                </a:pathLst>
              </a:custGeom>
              <a:noFill/>
              <a:ln w="12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5"/>
              <p:cNvSpPr/>
              <p:nvPr/>
            </p:nvSpPr>
            <p:spPr>
              <a:xfrm>
                <a:off x="5862900" y="3313975"/>
                <a:ext cx="145150" cy="204150"/>
              </a:xfrm>
              <a:custGeom>
                <a:avLst/>
                <a:gdLst/>
                <a:ahLst/>
                <a:cxnLst/>
                <a:rect l="l" t="t" r="r" b="b"/>
                <a:pathLst>
                  <a:path w="5806" h="8166" extrusionOk="0">
                    <a:moveTo>
                      <a:pt x="4629" y="1"/>
                    </a:moveTo>
                    <a:cubicBezTo>
                      <a:pt x="3831" y="1"/>
                      <a:pt x="2974" y="805"/>
                      <a:pt x="2442" y="1248"/>
                    </a:cubicBezTo>
                    <a:cubicBezTo>
                      <a:pt x="1873" y="1764"/>
                      <a:pt x="1357" y="2333"/>
                      <a:pt x="950" y="3011"/>
                    </a:cubicBezTo>
                    <a:cubicBezTo>
                      <a:pt x="543" y="3581"/>
                      <a:pt x="299" y="4232"/>
                      <a:pt x="164" y="4937"/>
                    </a:cubicBezTo>
                    <a:cubicBezTo>
                      <a:pt x="28" y="5615"/>
                      <a:pt x="1" y="6402"/>
                      <a:pt x="299" y="7053"/>
                    </a:cubicBezTo>
                    <a:cubicBezTo>
                      <a:pt x="616" y="7686"/>
                      <a:pt x="1216" y="8166"/>
                      <a:pt x="1923" y="8166"/>
                    </a:cubicBezTo>
                    <a:cubicBezTo>
                      <a:pt x="1942" y="8166"/>
                      <a:pt x="1962" y="8165"/>
                      <a:pt x="1981" y="8165"/>
                    </a:cubicBezTo>
                    <a:cubicBezTo>
                      <a:pt x="2469" y="8138"/>
                      <a:pt x="2930" y="7839"/>
                      <a:pt x="3229" y="7460"/>
                    </a:cubicBezTo>
                    <a:cubicBezTo>
                      <a:pt x="3527" y="7080"/>
                      <a:pt x="3771" y="6646"/>
                      <a:pt x="3961" y="6158"/>
                    </a:cubicBezTo>
                    <a:cubicBezTo>
                      <a:pt x="4368" y="5344"/>
                      <a:pt x="4748" y="4503"/>
                      <a:pt x="5155" y="3689"/>
                    </a:cubicBezTo>
                    <a:cubicBezTo>
                      <a:pt x="5453" y="3011"/>
                      <a:pt x="5806" y="2306"/>
                      <a:pt x="5806" y="1547"/>
                    </a:cubicBezTo>
                    <a:cubicBezTo>
                      <a:pt x="5806" y="1031"/>
                      <a:pt x="5643" y="407"/>
                      <a:pt x="5155" y="136"/>
                    </a:cubicBezTo>
                    <a:cubicBezTo>
                      <a:pt x="4985" y="42"/>
                      <a:pt x="4809" y="1"/>
                      <a:pt x="4629"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35"/>
            <p:cNvGrpSpPr/>
            <p:nvPr/>
          </p:nvGrpSpPr>
          <p:grpSpPr>
            <a:xfrm>
              <a:off x="1577500" y="4274850"/>
              <a:ext cx="766275" cy="460750"/>
              <a:chOff x="5645250" y="2555175"/>
              <a:chExt cx="766275" cy="460750"/>
            </a:xfrm>
          </p:grpSpPr>
          <p:sp>
            <p:nvSpPr>
              <p:cNvPr id="1089" name="Google Shape;1089;p35"/>
              <p:cNvSpPr/>
              <p:nvPr/>
            </p:nvSpPr>
            <p:spPr>
              <a:xfrm>
                <a:off x="5645250" y="2555175"/>
                <a:ext cx="766275" cy="460750"/>
              </a:xfrm>
              <a:custGeom>
                <a:avLst/>
                <a:gdLst/>
                <a:ahLst/>
                <a:cxnLst/>
                <a:rect l="l" t="t" r="r" b="b"/>
                <a:pathLst>
                  <a:path w="30651" h="18430" extrusionOk="0">
                    <a:moveTo>
                      <a:pt x="30650" y="1"/>
                    </a:moveTo>
                    <a:lnTo>
                      <a:pt x="30650" y="1"/>
                    </a:lnTo>
                    <a:cubicBezTo>
                      <a:pt x="20669" y="2849"/>
                      <a:pt x="10199" y="5182"/>
                      <a:pt x="0" y="6863"/>
                    </a:cubicBezTo>
                    <a:cubicBezTo>
                      <a:pt x="1709" y="10823"/>
                      <a:pt x="3689" y="13644"/>
                      <a:pt x="6374" y="15733"/>
                    </a:cubicBezTo>
                    <a:cubicBezTo>
                      <a:pt x="8694" y="17593"/>
                      <a:pt x="11567" y="18429"/>
                      <a:pt x="14497" y="18429"/>
                    </a:cubicBezTo>
                    <a:cubicBezTo>
                      <a:pt x="19857" y="18429"/>
                      <a:pt x="25410" y="15630"/>
                      <a:pt x="28128" y="11176"/>
                    </a:cubicBezTo>
                    <a:cubicBezTo>
                      <a:pt x="30162" y="7867"/>
                      <a:pt x="30379" y="3798"/>
                      <a:pt x="306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5"/>
              <p:cNvSpPr/>
              <p:nvPr/>
            </p:nvSpPr>
            <p:spPr>
              <a:xfrm>
                <a:off x="6003150" y="2833725"/>
                <a:ext cx="76775" cy="181925"/>
              </a:xfrm>
              <a:custGeom>
                <a:avLst/>
                <a:gdLst/>
                <a:ahLst/>
                <a:cxnLst/>
                <a:rect l="l" t="t" r="r" b="b"/>
                <a:pathLst>
                  <a:path w="3071" h="7277" extrusionOk="0">
                    <a:moveTo>
                      <a:pt x="1267" y="0"/>
                    </a:moveTo>
                    <a:cubicBezTo>
                      <a:pt x="673" y="0"/>
                      <a:pt x="1" y="514"/>
                      <a:pt x="114" y="1309"/>
                    </a:cubicBezTo>
                    <a:cubicBezTo>
                      <a:pt x="440" y="3316"/>
                      <a:pt x="738" y="5269"/>
                      <a:pt x="1036" y="7276"/>
                    </a:cubicBezTo>
                    <a:cubicBezTo>
                      <a:pt x="1714" y="7249"/>
                      <a:pt x="2393" y="7168"/>
                      <a:pt x="3071" y="7032"/>
                    </a:cubicBezTo>
                    <a:cubicBezTo>
                      <a:pt x="2745" y="4943"/>
                      <a:pt x="2420" y="2855"/>
                      <a:pt x="2094" y="766"/>
                    </a:cubicBezTo>
                    <a:cubicBezTo>
                      <a:pt x="2029" y="232"/>
                      <a:pt x="1665" y="0"/>
                      <a:pt x="12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5"/>
              <p:cNvSpPr/>
              <p:nvPr/>
            </p:nvSpPr>
            <p:spPr>
              <a:xfrm>
                <a:off x="5746950" y="2777325"/>
                <a:ext cx="139300" cy="154225"/>
              </a:xfrm>
              <a:custGeom>
                <a:avLst/>
                <a:gdLst/>
                <a:ahLst/>
                <a:cxnLst/>
                <a:rect l="l" t="t" r="r" b="b"/>
                <a:pathLst>
                  <a:path w="5572" h="6169" extrusionOk="0">
                    <a:moveTo>
                      <a:pt x="4115" y="1"/>
                    </a:moveTo>
                    <a:cubicBezTo>
                      <a:pt x="3797" y="1"/>
                      <a:pt x="3471" y="131"/>
                      <a:pt x="3229" y="446"/>
                    </a:cubicBezTo>
                    <a:cubicBezTo>
                      <a:pt x="2144" y="1856"/>
                      <a:pt x="1086" y="3294"/>
                      <a:pt x="1" y="4704"/>
                    </a:cubicBezTo>
                    <a:cubicBezTo>
                      <a:pt x="462" y="5219"/>
                      <a:pt x="950" y="5735"/>
                      <a:pt x="1466" y="6169"/>
                    </a:cubicBezTo>
                    <a:cubicBezTo>
                      <a:pt x="2686" y="4623"/>
                      <a:pt x="3852" y="3022"/>
                      <a:pt x="5019" y="1449"/>
                    </a:cubicBezTo>
                    <a:cubicBezTo>
                      <a:pt x="5571" y="725"/>
                      <a:pt x="4866" y="1"/>
                      <a:pt x="4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5"/>
              <p:cNvSpPr/>
              <p:nvPr/>
            </p:nvSpPr>
            <p:spPr>
              <a:xfrm>
                <a:off x="6079450" y="2807975"/>
                <a:ext cx="118475" cy="181900"/>
              </a:xfrm>
              <a:custGeom>
                <a:avLst/>
                <a:gdLst/>
                <a:ahLst/>
                <a:cxnLst/>
                <a:rect l="l" t="t" r="r" b="b"/>
                <a:pathLst>
                  <a:path w="4739" h="7276" extrusionOk="0">
                    <a:moveTo>
                      <a:pt x="1362" y="1"/>
                    </a:moveTo>
                    <a:cubicBezTo>
                      <a:pt x="705" y="1"/>
                      <a:pt x="1" y="746"/>
                      <a:pt x="371" y="1579"/>
                    </a:cubicBezTo>
                    <a:cubicBezTo>
                      <a:pt x="1212" y="3478"/>
                      <a:pt x="2026" y="5377"/>
                      <a:pt x="2867" y="7275"/>
                    </a:cubicBezTo>
                    <a:cubicBezTo>
                      <a:pt x="3518" y="7058"/>
                      <a:pt x="4114" y="6787"/>
                      <a:pt x="4738" y="6462"/>
                    </a:cubicBezTo>
                    <a:cubicBezTo>
                      <a:pt x="3843" y="4509"/>
                      <a:pt x="2975" y="2529"/>
                      <a:pt x="2134" y="549"/>
                    </a:cubicBezTo>
                    <a:cubicBezTo>
                      <a:pt x="1962" y="162"/>
                      <a:pt x="1667" y="1"/>
                      <a:pt x="13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5"/>
              <p:cNvSpPr/>
              <p:nvPr/>
            </p:nvSpPr>
            <p:spPr>
              <a:xfrm>
                <a:off x="5683900" y="2751150"/>
                <a:ext cx="116100" cy="96325"/>
              </a:xfrm>
              <a:custGeom>
                <a:avLst/>
                <a:gdLst/>
                <a:ahLst/>
                <a:cxnLst/>
                <a:rect l="l" t="t" r="r" b="b"/>
                <a:pathLst>
                  <a:path w="4644" h="3853" extrusionOk="0">
                    <a:moveTo>
                      <a:pt x="3057" y="0"/>
                    </a:moveTo>
                    <a:cubicBezTo>
                      <a:pt x="2832" y="0"/>
                      <a:pt x="2599" y="73"/>
                      <a:pt x="2387" y="245"/>
                    </a:cubicBezTo>
                    <a:cubicBezTo>
                      <a:pt x="1601" y="869"/>
                      <a:pt x="787" y="1493"/>
                      <a:pt x="0" y="2144"/>
                    </a:cubicBezTo>
                    <a:cubicBezTo>
                      <a:pt x="353" y="2740"/>
                      <a:pt x="733" y="3310"/>
                      <a:pt x="1085" y="3852"/>
                    </a:cubicBezTo>
                    <a:cubicBezTo>
                      <a:pt x="2007" y="3120"/>
                      <a:pt x="2930" y="2415"/>
                      <a:pt x="3852" y="1655"/>
                    </a:cubicBezTo>
                    <a:cubicBezTo>
                      <a:pt x="4643" y="1013"/>
                      <a:pt x="3899" y="0"/>
                      <a:pt x="30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5"/>
              <p:cNvSpPr/>
              <p:nvPr/>
            </p:nvSpPr>
            <p:spPr>
              <a:xfrm>
                <a:off x="5864275" y="2829075"/>
                <a:ext cx="105575" cy="174350"/>
              </a:xfrm>
              <a:custGeom>
                <a:avLst/>
                <a:gdLst/>
                <a:ahLst/>
                <a:cxnLst/>
                <a:rect l="l" t="t" r="r" b="b"/>
                <a:pathLst>
                  <a:path w="4223" h="6974" extrusionOk="0">
                    <a:moveTo>
                      <a:pt x="2960" y="1"/>
                    </a:moveTo>
                    <a:cubicBezTo>
                      <a:pt x="2544" y="1"/>
                      <a:pt x="2125" y="214"/>
                      <a:pt x="1953" y="708"/>
                    </a:cubicBezTo>
                    <a:cubicBezTo>
                      <a:pt x="1302" y="2580"/>
                      <a:pt x="651" y="4397"/>
                      <a:pt x="0" y="6269"/>
                    </a:cubicBezTo>
                    <a:cubicBezTo>
                      <a:pt x="624" y="6540"/>
                      <a:pt x="1275" y="6784"/>
                      <a:pt x="1953" y="6974"/>
                    </a:cubicBezTo>
                    <a:cubicBezTo>
                      <a:pt x="2631" y="5048"/>
                      <a:pt x="3282" y="3149"/>
                      <a:pt x="3960" y="1251"/>
                    </a:cubicBezTo>
                    <a:cubicBezTo>
                      <a:pt x="4222" y="497"/>
                      <a:pt x="3594" y="1"/>
                      <a:pt x="29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5"/>
              <p:cNvSpPr/>
              <p:nvPr/>
            </p:nvSpPr>
            <p:spPr>
              <a:xfrm>
                <a:off x="6250100" y="2625025"/>
                <a:ext cx="156000" cy="52250"/>
              </a:xfrm>
              <a:custGeom>
                <a:avLst/>
                <a:gdLst/>
                <a:ahLst/>
                <a:cxnLst/>
                <a:rect l="l" t="t" r="r" b="b"/>
                <a:pathLst>
                  <a:path w="6240" h="2090" extrusionOk="0">
                    <a:moveTo>
                      <a:pt x="1330" y="1"/>
                    </a:moveTo>
                    <a:cubicBezTo>
                      <a:pt x="1" y="1"/>
                      <a:pt x="1" y="2035"/>
                      <a:pt x="1330" y="2062"/>
                    </a:cubicBezTo>
                    <a:cubicBezTo>
                      <a:pt x="2903" y="2062"/>
                      <a:pt x="4449" y="2089"/>
                      <a:pt x="6022" y="2089"/>
                    </a:cubicBezTo>
                    <a:cubicBezTo>
                      <a:pt x="6104" y="1411"/>
                      <a:pt x="6185" y="733"/>
                      <a:pt x="6239" y="28"/>
                    </a:cubicBezTo>
                    <a:cubicBezTo>
                      <a:pt x="4585" y="28"/>
                      <a:pt x="2957" y="1"/>
                      <a:pt x="1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5"/>
              <p:cNvSpPr/>
              <p:nvPr/>
            </p:nvSpPr>
            <p:spPr>
              <a:xfrm>
                <a:off x="6217275" y="2710225"/>
                <a:ext cx="158300" cy="113500"/>
              </a:xfrm>
              <a:custGeom>
                <a:avLst/>
                <a:gdLst/>
                <a:ahLst/>
                <a:cxnLst/>
                <a:rect l="l" t="t" r="r" b="b"/>
                <a:pathLst>
                  <a:path w="6332" h="4540" extrusionOk="0">
                    <a:moveTo>
                      <a:pt x="1416" y="0"/>
                    </a:moveTo>
                    <a:cubicBezTo>
                      <a:pt x="571" y="0"/>
                      <a:pt x="0" y="1351"/>
                      <a:pt x="907" y="1963"/>
                    </a:cubicBezTo>
                    <a:cubicBezTo>
                      <a:pt x="2372" y="2967"/>
                      <a:pt x="3890" y="3835"/>
                      <a:pt x="5518" y="4540"/>
                    </a:cubicBezTo>
                    <a:cubicBezTo>
                      <a:pt x="5843" y="3943"/>
                      <a:pt x="6115" y="3319"/>
                      <a:pt x="6332" y="2696"/>
                    </a:cubicBezTo>
                    <a:cubicBezTo>
                      <a:pt x="4813" y="1963"/>
                      <a:pt x="3321" y="1122"/>
                      <a:pt x="1938" y="173"/>
                    </a:cubicBezTo>
                    <a:cubicBezTo>
                      <a:pt x="1759" y="53"/>
                      <a:pt x="1582" y="0"/>
                      <a:pt x="14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5"/>
              <p:cNvSpPr/>
              <p:nvPr/>
            </p:nvSpPr>
            <p:spPr>
              <a:xfrm>
                <a:off x="6155375" y="2767575"/>
                <a:ext cx="141550" cy="164650"/>
              </a:xfrm>
              <a:custGeom>
                <a:avLst/>
                <a:gdLst/>
                <a:ahLst/>
                <a:cxnLst/>
                <a:rect l="l" t="t" r="r" b="b"/>
                <a:pathLst>
                  <a:path w="5662" h="6586" extrusionOk="0">
                    <a:moveTo>
                      <a:pt x="1461" y="1"/>
                    </a:moveTo>
                    <a:cubicBezTo>
                      <a:pt x="728" y="1"/>
                      <a:pt x="1" y="750"/>
                      <a:pt x="535" y="1514"/>
                    </a:cubicBezTo>
                    <a:lnTo>
                      <a:pt x="4115" y="6586"/>
                    </a:lnTo>
                    <a:cubicBezTo>
                      <a:pt x="4631" y="6179"/>
                      <a:pt x="5200" y="5745"/>
                      <a:pt x="5661" y="5230"/>
                    </a:cubicBezTo>
                    <a:cubicBezTo>
                      <a:pt x="4549" y="3684"/>
                      <a:pt x="3437" y="2056"/>
                      <a:pt x="2298" y="456"/>
                    </a:cubicBezTo>
                    <a:cubicBezTo>
                      <a:pt x="2081" y="134"/>
                      <a:pt x="1770" y="1"/>
                      <a:pt x="14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5"/>
              <p:cNvSpPr/>
              <p:nvPr/>
            </p:nvSpPr>
            <p:spPr>
              <a:xfrm>
                <a:off x="5685250" y="2568075"/>
                <a:ext cx="680150" cy="374675"/>
              </a:xfrm>
              <a:custGeom>
                <a:avLst/>
                <a:gdLst/>
                <a:ahLst/>
                <a:cxnLst/>
                <a:rect l="l" t="t" r="r" b="b"/>
                <a:pathLst>
                  <a:path w="27206" h="14987" extrusionOk="0">
                    <a:moveTo>
                      <a:pt x="27206" y="0"/>
                    </a:moveTo>
                    <a:cubicBezTo>
                      <a:pt x="18336" y="2469"/>
                      <a:pt x="9087" y="4530"/>
                      <a:pt x="1" y="6076"/>
                    </a:cubicBezTo>
                    <a:cubicBezTo>
                      <a:pt x="1764" y="9901"/>
                      <a:pt x="5046" y="13047"/>
                      <a:pt x="9087" y="14349"/>
                    </a:cubicBezTo>
                    <a:cubicBezTo>
                      <a:pt x="10432" y="14778"/>
                      <a:pt x="11846" y="14987"/>
                      <a:pt x="13262" y="14987"/>
                    </a:cubicBezTo>
                    <a:cubicBezTo>
                      <a:pt x="17040" y="14987"/>
                      <a:pt x="20829" y="13496"/>
                      <a:pt x="23354" y="10714"/>
                    </a:cubicBezTo>
                    <a:cubicBezTo>
                      <a:pt x="25361" y="8517"/>
                      <a:pt x="26501" y="5696"/>
                      <a:pt x="26989" y="2740"/>
                    </a:cubicBezTo>
                    <a:cubicBezTo>
                      <a:pt x="27152" y="1872"/>
                      <a:pt x="27206" y="923"/>
                      <a:pt x="272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5"/>
              <p:cNvSpPr/>
              <p:nvPr/>
            </p:nvSpPr>
            <p:spPr>
              <a:xfrm>
                <a:off x="5695425" y="2572825"/>
                <a:ext cx="659800" cy="356225"/>
              </a:xfrm>
              <a:custGeom>
                <a:avLst/>
                <a:gdLst/>
                <a:ahLst/>
                <a:cxnLst/>
                <a:rect l="l" t="t" r="r" b="b"/>
                <a:pathLst>
                  <a:path w="26392" h="14249" extrusionOk="0">
                    <a:moveTo>
                      <a:pt x="26202" y="0"/>
                    </a:moveTo>
                    <a:lnTo>
                      <a:pt x="26202" y="0"/>
                    </a:lnTo>
                    <a:cubicBezTo>
                      <a:pt x="17631" y="2360"/>
                      <a:pt x="8707" y="4313"/>
                      <a:pt x="0" y="5805"/>
                    </a:cubicBezTo>
                    <a:cubicBezTo>
                      <a:pt x="1221" y="8354"/>
                      <a:pt x="3147" y="10524"/>
                      <a:pt x="5507" y="12043"/>
                    </a:cubicBezTo>
                    <a:cubicBezTo>
                      <a:pt x="7771" y="13467"/>
                      <a:pt x="10416" y="14248"/>
                      <a:pt x="13046" y="14248"/>
                    </a:cubicBezTo>
                    <a:cubicBezTo>
                      <a:pt x="13472" y="14248"/>
                      <a:pt x="13898" y="14228"/>
                      <a:pt x="14322" y="14186"/>
                    </a:cubicBezTo>
                    <a:cubicBezTo>
                      <a:pt x="18173" y="13806"/>
                      <a:pt x="21754" y="11636"/>
                      <a:pt x="23924" y="8463"/>
                    </a:cubicBezTo>
                    <a:cubicBezTo>
                      <a:pt x="25578" y="6022"/>
                      <a:pt x="26392" y="2957"/>
                      <a:pt x="26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5"/>
              <p:cNvSpPr/>
              <p:nvPr/>
            </p:nvSpPr>
            <p:spPr>
              <a:xfrm>
                <a:off x="5978200" y="2689450"/>
                <a:ext cx="14250" cy="27825"/>
              </a:xfrm>
              <a:custGeom>
                <a:avLst/>
                <a:gdLst/>
                <a:ahLst/>
                <a:cxnLst/>
                <a:rect l="l" t="t" r="r" b="b"/>
                <a:pathLst>
                  <a:path w="570" h="1113" extrusionOk="0">
                    <a:moveTo>
                      <a:pt x="298" y="0"/>
                    </a:moveTo>
                    <a:cubicBezTo>
                      <a:pt x="0" y="0"/>
                      <a:pt x="81" y="733"/>
                      <a:pt x="81" y="868"/>
                    </a:cubicBezTo>
                    <a:cubicBezTo>
                      <a:pt x="81" y="977"/>
                      <a:pt x="109" y="1085"/>
                      <a:pt x="217" y="1113"/>
                    </a:cubicBezTo>
                    <a:cubicBezTo>
                      <a:pt x="271" y="1113"/>
                      <a:pt x="298" y="1085"/>
                      <a:pt x="380" y="1031"/>
                    </a:cubicBezTo>
                    <a:cubicBezTo>
                      <a:pt x="407" y="1004"/>
                      <a:pt x="434" y="950"/>
                      <a:pt x="434" y="868"/>
                    </a:cubicBezTo>
                    <a:cubicBezTo>
                      <a:pt x="488" y="706"/>
                      <a:pt x="570" y="28"/>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5"/>
              <p:cNvSpPr/>
              <p:nvPr/>
            </p:nvSpPr>
            <p:spPr>
              <a:xfrm>
                <a:off x="5854775" y="2724350"/>
                <a:ext cx="18975" cy="26550"/>
              </a:xfrm>
              <a:custGeom>
                <a:avLst/>
                <a:gdLst/>
                <a:ahLst/>
                <a:cxnLst/>
                <a:rect l="l" t="t" r="r" b="b"/>
                <a:pathLst>
                  <a:path w="759" h="1062" extrusionOk="0">
                    <a:moveTo>
                      <a:pt x="610" y="0"/>
                    </a:moveTo>
                    <a:cubicBezTo>
                      <a:pt x="577" y="0"/>
                      <a:pt x="537" y="13"/>
                      <a:pt x="489" y="42"/>
                    </a:cubicBezTo>
                    <a:cubicBezTo>
                      <a:pt x="326" y="259"/>
                      <a:pt x="163" y="503"/>
                      <a:pt x="55" y="693"/>
                    </a:cubicBezTo>
                    <a:cubicBezTo>
                      <a:pt x="28" y="802"/>
                      <a:pt x="1" y="937"/>
                      <a:pt x="55" y="991"/>
                    </a:cubicBezTo>
                    <a:cubicBezTo>
                      <a:pt x="72" y="1043"/>
                      <a:pt x="122" y="1062"/>
                      <a:pt x="177" y="1062"/>
                    </a:cubicBezTo>
                    <a:cubicBezTo>
                      <a:pt x="209" y="1062"/>
                      <a:pt x="242" y="1056"/>
                      <a:pt x="272" y="1046"/>
                    </a:cubicBezTo>
                    <a:cubicBezTo>
                      <a:pt x="326" y="991"/>
                      <a:pt x="407" y="964"/>
                      <a:pt x="434" y="910"/>
                    </a:cubicBezTo>
                    <a:cubicBezTo>
                      <a:pt x="570" y="774"/>
                      <a:pt x="679" y="585"/>
                      <a:pt x="706" y="422"/>
                    </a:cubicBezTo>
                    <a:cubicBezTo>
                      <a:pt x="750" y="266"/>
                      <a:pt x="758" y="0"/>
                      <a:pt x="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5"/>
              <p:cNvSpPr/>
              <p:nvPr/>
            </p:nvSpPr>
            <p:spPr>
              <a:xfrm>
                <a:off x="5913775" y="2775825"/>
                <a:ext cx="21050" cy="34350"/>
              </a:xfrm>
              <a:custGeom>
                <a:avLst/>
                <a:gdLst/>
                <a:ahLst/>
                <a:cxnLst/>
                <a:rect l="l" t="t" r="r" b="b"/>
                <a:pathLst>
                  <a:path w="842" h="1374" extrusionOk="0">
                    <a:moveTo>
                      <a:pt x="497" y="1"/>
                    </a:moveTo>
                    <a:cubicBezTo>
                      <a:pt x="241" y="1"/>
                      <a:pt x="77" y="628"/>
                      <a:pt x="27" y="777"/>
                    </a:cubicBezTo>
                    <a:cubicBezTo>
                      <a:pt x="0" y="912"/>
                      <a:pt x="0" y="1021"/>
                      <a:pt x="27" y="1157"/>
                    </a:cubicBezTo>
                    <a:cubicBezTo>
                      <a:pt x="82" y="1238"/>
                      <a:pt x="163" y="1346"/>
                      <a:pt x="299" y="1374"/>
                    </a:cubicBezTo>
                    <a:cubicBezTo>
                      <a:pt x="407" y="1374"/>
                      <a:pt x="489" y="1346"/>
                      <a:pt x="543" y="1292"/>
                    </a:cubicBezTo>
                    <a:cubicBezTo>
                      <a:pt x="624" y="1211"/>
                      <a:pt x="651" y="1129"/>
                      <a:pt x="678" y="1048"/>
                    </a:cubicBezTo>
                    <a:cubicBezTo>
                      <a:pt x="760" y="831"/>
                      <a:pt x="841" y="153"/>
                      <a:pt x="570" y="17"/>
                    </a:cubicBezTo>
                    <a:cubicBezTo>
                      <a:pt x="545" y="6"/>
                      <a:pt x="521" y="1"/>
                      <a:pt x="4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5"/>
              <p:cNvSpPr/>
              <p:nvPr/>
            </p:nvSpPr>
            <p:spPr>
              <a:xfrm>
                <a:off x="6049400" y="2755525"/>
                <a:ext cx="22400" cy="32950"/>
              </a:xfrm>
              <a:custGeom>
                <a:avLst/>
                <a:gdLst/>
                <a:ahLst/>
                <a:cxnLst/>
                <a:rect l="l" t="t" r="r" b="b"/>
                <a:pathLst>
                  <a:path w="896" h="1318" extrusionOk="0">
                    <a:moveTo>
                      <a:pt x="522" y="0"/>
                    </a:moveTo>
                    <a:cubicBezTo>
                      <a:pt x="495" y="0"/>
                      <a:pt x="466" y="5"/>
                      <a:pt x="434" y="16"/>
                    </a:cubicBezTo>
                    <a:cubicBezTo>
                      <a:pt x="0" y="124"/>
                      <a:pt x="271" y="775"/>
                      <a:pt x="380" y="1046"/>
                    </a:cubicBezTo>
                    <a:cubicBezTo>
                      <a:pt x="407" y="1101"/>
                      <a:pt x="434" y="1182"/>
                      <a:pt x="515" y="1236"/>
                    </a:cubicBezTo>
                    <a:cubicBezTo>
                      <a:pt x="570" y="1318"/>
                      <a:pt x="651" y="1318"/>
                      <a:pt x="760" y="1318"/>
                    </a:cubicBezTo>
                    <a:cubicBezTo>
                      <a:pt x="814" y="1263"/>
                      <a:pt x="841" y="1209"/>
                      <a:pt x="895" y="1128"/>
                    </a:cubicBezTo>
                    <a:lnTo>
                      <a:pt x="895" y="911"/>
                    </a:lnTo>
                    <a:cubicBezTo>
                      <a:pt x="845" y="686"/>
                      <a:pt x="841" y="0"/>
                      <a:pt x="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5"/>
              <p:cNvSpPr/>
              <p:nvPr/>
            </p:nvSpPr>
            <p:spPr>
              <a:xfrm>
                <a:off x="6141600" y="2661525"/>
                <a:ext cx="29200" cy="25525"/>
              </a:xfrm>
              <a:custGeom>
                <a:avLst/>
                <a:gdLst/>
                <a:ahLst/>
                <a:cxnLst/>
                <a:rect l="l" t="t" r="r" b="b"/>
                <a:pathLst>
                  <a:path w="1168" h="1021" extrusionOk="0">
                    <a:moveTo>
                      <a:pt x="589" y="0"/>
                    </a:moveTo>
                    <a:cubicBezTo>
                      <a:pt x="526" y="0"/>
                      <a:pt x="457" y="26"/>
                      <a:pt x="381" y="87"/>
                    </a:cubicBezTo>
                    <a:cubicBezTo>
                      <a:pt x="1" y="385"/>
                      <a:pt x="543" y="846"/>
                      <a:pt x="815" y="982"/>
                    </a:cubicBezTo>
                    <a:cubicBezTo>
                      <a:pt x="872" y="1001"/>
                      <a:pt x="943" y="1020"/>
                      <a:pt x="999" y="1020"/>
                    </a:cubicBezTo>
                    <a:cubicBezTo>
                      <a:pt x="1022" y="1020"/>
                      <a:pt x="1043" y="1017"/>
                      <a:pt x="1059" y="1009"/>
                    </a:cubicBezTo>
                    <a:cubicBezTo>
                      <a:pt x="1167" y="928"/>
                      <a:pt x="1140" y="792"/>
                      <a:pt x="1086" y="711"/>
                    </a:cubicBezTo>
                    <a:cubicBezTo>
                      <a:pt x="1020" y="490"/>
                      <a:pt x="864" y="0"/>
                      <a:pt x="5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5"/>
              <p:cNvSpPr/>
              <p:nvPr/>
            </p:nvSpPr>
            <p:spPr>
              <a:xfrm>
                <a:off x="6144725" y="2711600"/>
                <a:ext cx="18600" cy="36025"/>
              </a:xfrm>
              <a:custGeom>
                <a:avLst/>
                <a:gdLst/>
                <a:ahLst/>
                <a:cxnLst/>
                <a:rect l="l" t="t" r="r" b="b"/>
                <a:pathLst>
                  <a:path w="744" h="1441" extrusionOk="0">
                    <a:moveTo>
                      <a:pt x="146" y="0"/>
                    </a:moveTo>
                    <a:cubicBezTo>
                      <a:pt x="0" y="0"/>
                      <a:pt x="31" y="272"/>
                      <a:pt x="93" y="416"/>
                    </a:cubicBezTo>
                    <a:cubicBezTo>
                      <a:pt x="120" y="742"/>
                      <a:pt x="256" y="1040"/>
                      <a:pt x="418" y="1312"/>
                    </a:cubicBezTo>
                    <a:cubicBezTo>
                      <a:pt x="473" y="1339"/>
                      <a:pt x="473" y="1366"/>
                      <a:pt x="500" y="1420"/>
                    </a:cubicBezTo>
                    <a:cubicBezTo>
                      <a:pt x="513" y="1434"/>
                      <a:pt x="527" y="1440"/>
                      <a:pt x="547" y="1440"/>
                    </a:cubicBezTo>
                    <a:cubicBezTo>
                      <a:pt x="568" y="1440"/>
                      <a:pt x="595" y="1434"/>
                      <a:pt x="635" y="1420"/>
                    </a:cubicBezTo>
                    <a:cubicBezTo>
                      <a:pt x="663" y="1366"/>
                      <a:pt x="690" y="1339"/>
                      <a:pt x="690" y="1284"/>
                    </a:cubicBezTo>
                    <a:cubicBezTo>
                      <a:pt x="744" y="959"/>
                      <a:pt x="663" y="661"/>
                      <a:pt x="527" y="389"/>
                    </a:cubicBezTo>
                    <a:cubicBezTo>
                      <a:pt x="500" y="281"/>
                      <a:pt x="418" y="199"/>
                      <a:pt x="337" y="91"/>
                    </a:cubicBezTo>
                    <a:cubicBezTo>
                      <a:pt x="253" y="27"/>
                      <a:pt x="191"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5"/>
              <p:cNvSpPr/>
              <p:nvPr/>
            </p:nvSpPr>
            <p:spPr>
              <a:xfrm>
                <a:off x="6231125" y="2648325"/>
                <a:ext cx="29175" cy="20000"/>
              </a:xfrm>
              <a:custGeom>
                <a:avLst/>
                <a:gdLst/>
                <a:ahLst/>
                <a:cxnLst/>
                <a:rect l="l" t="t" r="r" b="b"/>
                <a:pathLst>
                  <a:path w="1167" h="800" extrusionOk="0">
                    <a:moveTo>
                      <a:pt x="370" y="1"/>
                    </a:moveTo>
                    <a:cubicBezTo>
                      <a:pt x="206" y="1"/>
                      <a:pt x="55" y="47"/>
                      <a:pt x="55" y="208"/>
                    </a:cubicBezTo>
                    <a:cubicBezTo>
                      <a:pt x="0" y="479"/>
                      <a:pt x="434" y="642"/>
                      <a:pt x="597" y="723"/>
                    </a:cubicBezTo>
                    <a:cubicBezTo>
                      <a:pt x="693" y="762"/>
                      <a:pt x="789" y="800"/>
                      <a:pt x="885" y="800"/>
                    </a:cubicBezTo>
                    <a:cubicBezTo>
                      <a:pt x="924" y="800"/>
                      <a:pt x="964" y="793"/>
                      <a:pt x="1004" y="778"/>
                    </a:cubicBezTo>
                    <a:cubicBezTo>
                      <a:pt x="1112" y="750"/>
                      <a:pt x="1167" y="615"/>
                      <a:pt x="1167" y="479"/>
                    </a:cubicBezTo>
                    <a:cubicBezTo>
                      <a:pt x="1167" y="344"/>
                      <a:pt x="1085" y="235"/>
                      <a:pt x="1004" y="181"/>
                    </a:cubicBezTo>
                    <a:cubicBezTo>
                      <a:pt x="895" y="99"/>
                      <a:pt x="814" y="72"/>
                      <a:pt x="678" y="45"/>
                    </a:cubicBezTo>
                    <a:cubicBezTo>
                      <a:pt x="601" y="23"/>
                      <a:pt x="483"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5"/>
              <p:cNvSpPr/>
              <p:nvPr/>
            </p:nvSpPr>
            <p:spPr>
              <a:xfrm>
                <a:off x="6241975" y="2717625"/>
                <a:ext cx="33250" cy="20600"/>
              </a:xfrm>
              <a:custGeom>
                <a:avLst/>
                <a:gdLst/>
                <a:ahLst/>
                <a:cxnLst/>
                <a:rect l="l" t="t" r="r" b="b"/>
                <a:pathLst>
                  <a:path w="1330" h="824" extrusionOk="0">
                    <a:moveTo>
                      <a:pt x="651" y="1"/>
                    </a:moveTo>
                    <a:cubicBezTo>
                      <a:pt x="624" y="1"/>
                      <a:pt x="597" y="4"/>
                      <a:pt x="570" y="13"/>
                    </a:cubicBezTo>
                    <a:cubicBezTo>
                      <a:pt x="0" y="94"/>
                      <a:pt x="705" y="664"/>
                      <a:pt x="922" y="772"/>
                    </a:cubicBezTo>
                    <a:cubicBezTo>
                      <a:pt x="967" y="802"/>
                      <a:pt x="1028" y="823"/>
                      <a:pt x="1092" y="823"/>
                    </a:cubicBezTo>
                    <a:cubicBezTo>
                      <a:pt x="1144" y="823"/>
                      <a:pt x="1199" y="809"/>
                      <a:pt x="1248" y="772"/>
                    </a:cubicBezTo>
                    <a:cubicBezTo>
                      <a:pt x="1329" y="691"/>
                      <a:pt x="1329" y="582"/>
                      <a:pt x="1329" y="501"/>
                    </a:cubicBezTo>
                    <a:cubicBezTo>
                      <a:pt x="1329" y="392"/>
                      <a:pt x="1329" y="284"/>
                      <a:pt x="1248" y="230"/>
                    </a:cubicBezTo>
                    <a:cubicBezTo>
                      <a:pt x="1139" y="67"/>
                      <a:pt x="977" y="40"/>
                      <a:pt x="814" y="13"/>
                    </a:cubicBezTo>
                    <a:cubicBezTo>
                      <a:pt x="760" y="13"/>
                      <a:pt x="705"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5"/>
              <p:cNvSpPr/>
              <p:nvPr/>
            </p:nvSpPr>
            <p:spPr>
              <a:xfrm>
                <a:off x="6125100" y="2814350"/>
                <a:ext cx="21275" cy="35675"/>
              </a:xfrm>
              <a:custGeom>
                <a:avLst/>
                <a:gdLst/>
                <a:ahLst/>
                <a:cxnLst/>
                <a:rect l="l" t="t" r="r" b="b"/>
                <a:pathLst>
                  <a:path w="851" h="1427" extrusionOk="0">
                    <a:moveTo>
                      <a:pt x="291" y="0"/>
                    </a:moveTo>
                    <a:cubicBezTo>
                      <a:pt x="1" y="0"/>
                      <a:pt x="270" y="1027"/>
                      <a:pt x="363" y="1189"/>
                    </a:cubicBezTo>
                    <a:cubicBezTo>
                      <a:pt x="390" y="1270"/>
                      <a:pt x="471" y="1379"/>
                      <a:pt x="525" y="1406"/>
                    </a:cubicBezTo>
                    <a:cubicBezTo>
                      <a:pt x="566" y="1419"/>
                      <a:pt x="620" y="1426"/>
                      <a:pt x="668" y="1426"/>
                    </a:cubicBezTo>
                    <a:cubicBezTo>
                      <a:pt x="715" y="1426"/>
                      <a:pt x="756" y="1419"/>
                      <a:pt x="769" y="1406"/>
                    </a:cubicBezTo>
                    <a:cubicBezTo>
                      <a:pt x="851" y="1324"/>
                      <a:pt x="851" y="1270"/>
                      <a:pt x="851" y="1162"/>
                    </a:cubicBezTo>
                    <a:cubicBezTo>
                      <a:pt x="851" y="917"/>
                      <a:pt x="797" y="700"/>
                      <a:pt x="742" y="483"/>
                    </a:cubicBezTo>
                    <a:cubicBezTo>
                      <a:pt x="715" y="348"/>
                      <a:pt x="634" y="185"/>
                      <a:pt x="498" y="104"/>
                    </a:cubicBezTo>
                    <a:cubicBezTo>
                      <a:pt x="410" y="31"/>
                      <a:pt x="342"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5"/>
              <p:cNvSpPr/>
              <p:nvPr/>
            </p:nvSpPr>
            <p:spPr>
              <a:xfrm>
                <a:off x="5991075" y="2838800"/>
                <a:ext cx="20375" cy="35800"/>
              </a:xfrm>
              <a:custGeom>
                <a:avLst/>
                <a:gdLst/>
                <a:ahLst/>
                <a:cxnLst/>
                <a:rect l="l" t="t" r="r" b="b"/>
                <a:pathLst>
                  <a:path w="815" h="1432" extrusionOk="0">
                    <a:moveTo>
                      <a:pt x="467" y="1"/>
                    </a:moveTo>
                    <a:cubicBezTo>
                      <a:pt x="353" y="1"/>
                      <a:pt x="290" y="143"/>
                      <a:pt x="245" y="211"/>
                    </a:cubicBezTo>
                    <a:cubicBezTo>
                      <a:pt x="55" y="482"/>
                      <a:pt x="0" y="807"/>
                      <a:pt x="55" y="1133"/>
                    </a:cubicBezTo>
                    <a:cubicBezTo>
                      <a:pt x="82" y="1269"/>
                      <a:pt x="163" y="1404"/>
                      <a:pt x="299" y="1431"/>
                    </a:cubicBezTo>
                    <a:cubicBezTo>
                      <a:pt x="380" y="1431"/>
                      <a:pt x="462" y="1404"/>
                      <a:pt x="543" y="1350"/>
                    </a:cubicBezTo>
                    <a:cubicBezTo>
                      <a:pt x="597" y="1269"/>
                      <a:pt x="597" y="1214"/>
                      <a:pt x="651" y="1106"/>
                    </a:cubicBezTo>
                    <a:cubicBezTo>
                      <a:pt x="706" y="862"/>
                      <a:pt x="814" y="672"/>
                      <a:pt x="787" y="428"/>
                    </a:cubicBezTo>
                    <a:cubicBezTo>
                      <a:pt x="787" y="292"/>
                      <a:pt x="679" y="48"/>
                      <a:pt x="543" y="21"/>
                    </a:cubicBezTo>
                    <a:cubicBezTo>
                      <a:pt x="515" y="7"/>
                      <a:pt x="490" y="1"/>
                      <a:pt x="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5"/>
              <p:cNvSpPr/>
              <p:nvPr/>
            </p:nvSpPr>
            <p:spPr>
              <a:xfrm>
                <a:off x="5763225" y="2740775"/>
                <a:ext cx="34400" cy="26825"/>
              </a:xfrm>
              <a:custGeom>
                <a:avLst/>
                <a:gdLst/>
                <a:ahLst/>
                <a:cxnLst/>
                <a:rect l="l" t="t" r="r" b="b"/>
                <a:pathLst>
                  <a:path w="1376" h="1073" extrusionOk="0">
                    <a:moveTo>
                      <a:pt x="1122" y="1"/>
                    </a:moveTo>
                    <a:cubicBezTo>
                      <a:pt x="870" y="1"/>
                      <a:pt x="460" y="197"/>
                      <a:pt x="326" y="280"/>
                    </a:cubicBezTo>
                    <a:cubicBezTo>
                      <a:pt x="218" y="334"/>
                      <a:pt x="164" y="416"/>
                      <a:pt x="82" y="470"/>
                    </a:cubicBezTo>
                    <a:cubicBezTo>
                      <a:pt x="28" y="578"/>
                      <a:pt x="1" y="687"/>
                      <a:pt x="28" y="795"/>
                    </a:cubicBezTo>
                    <a:cubicBezTo>
                      <a:pt x="55" y="931"/>
                      <a:pt x="191" y="1012"/>
                      <a:pt x="326" y="1067"/>
                    </a:cubicBezTo>
                    <a:cubicBezTo>
                      <a:pt x="345" y="1070"/>
                      <a:pt x="364" y="1072"/>
                      <a:pt x="383" y="1072"/>
                    </a:cubicBezTo>
                    <a:cubicBezTo>
                      <a:pt x="505" y="1072"/>
                      <a:pt x="639" y="1005"/>
                      <a:pt x="733" y="958"/>
                    </a:cubicBezTo>
                    <a:cubicBezTo>
                      <a:pt x="869" y="877"/>
                      <a:pt x="977" y="795"/>
                      <a:pt x="1086" y="660"/>
                    </a:cubicBezTo>
                    <a:cubicBezTo>
                      <a:pt x="1167" y="551"/>
                      <a:pt x="1276" y="443"/>
                      <a:pt x="1303" y="307"/>
                    </a:cubicBezTo>
                    <a:cubicBezTo>
                      <a:pt x="1376" y="77"/>
                      <a:pt x="1280" y="1"/>
                      <a:pt x="1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5"/>
              <p:cNvSpPr/>
              <p:nvPr/>
            </p:nvSpPr>
            <p:spPr>
              <a:xfrm>
                <a:off x="5850025" y="2814350"/>
                <a:ext cx="18325" cy="20500"/>
              </a:xfrm>
              <a:custGeom>
                <a:avLst/>
                <a:gdLst/>
                <a:ahLst/>
                <a:cxnLst/>
                <a:rect l="l" t="t" r="r" b="b"/>
                <a:pathLst>
                  <a:path w="733" h="820" extrusionOk="0">
                    <a:moveTo>
                      <a:pt x="402" y="1"/>
                    </a:moveTo>
                    <a:cubicBezTo>
                      <a:pt x="173" y="1"/>
                      <a:pt x="1" y="450"/>
                      <a:pt x="1" y="619"/>
                    </a:cubicBezTo>
                    <a:cubicBezTo>
                      <a:pt x="1" y="700"/>
                      <a:pt x="55" y="755"/>
                      <a:pt x="109" y="782"/>
                    </a:cubicBezTo>
                    <a:cubicBezTo>
                      <a:pt x="146" y="806"/>
                      <a:pt x="177" y="820"/>
                      <a:pt x="205" y="820"/>
                    </a:cubicBezTo>
                    <a:cubicBezTo>
                      <a:pt x="239" y="820"/>
                      <a:pt x="269" y="800"/>
                      <a:pt x="299" y="755"/>
                    </a:cubicBezTo>
                    <a:cubicBezTo>
                      <a:pt x="489" y="646"/>
                      <a:pt x="733" y="158"/>
                      <a:pt x="489" y="22"/>
                    </a:cubicBezTo>
                    <a:cubicBezTo>
                      <a:pt x="459" y="8"/>
                      <a:pt x="43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5"/>
              <p:cNvSpPr/>
              <p:nvPr/>
            </p:nvSpPr>
            <p:spPr>
              <a:xfrm>
                <a:off x="5797625" y="2709238"/>
                <a:ext cx="192600" cy="152625"/>
              </a:xfrm>
              <a:custGeom>
                <a:avLst/>
                <a:gdLst/>
                <a:ahLst/>
                <a:cxnLst/>
                <a:rect l="l" t="t" r="r" b="b"/>
                <a:pathLst>
                  <a:path w="7704" h="6105" extrusionOk="0">
                    <a:moveTo>
                      <a:pt x="1503" y="1"/>
                    </a:moveTo>
                    <a:cubicBezTo>
                      <a:pt x="889" y="1"/>
                      <a:pt x="343" y="179"/>
                      <a:pt x="109" y="705"/>
                    </a:cubicBezTo>
                    <a:cubicBezTo>
                      <a:pt x="0" y="950"/>
                      <a:pt x="54" y="1221"/>
                      <a:pt x="163" y="1411"/>
                    </a:cubicBezTo>
                    <a:cubicBezTo>
                      <a:pt x="543" y="2360"/>
                      <a:pt x="1383" y="3174"/>
                      <a:pt x="2089" y="3852"/>
                    </a:cubicBezTo>
                    <a:cubicBezTo>
                      <a:pt x="2577" y="4340"/>
                      <a:pt x="3119" y="4774"/>
                      <a:pt x="3689" y="5154"/>
                    </a:cubicBezTo>
                    <a:cubicBezTo>
                      <a:pt x="4479" y="5680"/>
                      <a:pt x="5370" y="6104"/>
                      <a:pt x="6290" y="6104"/>
                    </a:cubicBezTo>
                    <a:cubicBezTo>
                      <a:pt x="6318" y="6104"/>
                      <a:pt x="6346" y="6104"/>
                      <a:pt x="6374" y="6103"/>
                    </a:cubicBezTo>
                    <a:cubicBezTo>
                      <a:pt x="6781" y="6103"/>
                      <a:pt x="7242" y="5995"/>
                      <a:pt x="7486" y="5615"/>
                    </a:cubicBezTo>
                    <a:cubicBezTo>
                      <a:pt x="7703" y="5344"/>
                      <a:pt x="7703" y="4991"/>
                      <a:pt x="7622" y="4638"/>
                    </a:cubicBezTo>
                    <a:cubicBezTo>
                      <a:pt x="7486" y="4014"/>
                      <a:pt x="7079" y="3526"/>
                      <a:pt x="6673" y="3038"/>
                    </a:cubicBezTo>
                    <a:cubicBezTo>
                      <a:pt x="5832" y="2062"/>
                      <a:pt x="4910" y="1112"/>
                      <a:pt x="3716" y="543"/>
                    </a:cubicBezTo>
                    <a:cubicBezTo>
                      <a:pt x="3238" y="311"/>
                      <a:pt x="2312" y="1"/>
                      <a:pt x="1503"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5"/>
              <p:cNvSpPr/>
              <p:nvPr/>
            </p:nvSpPr>
            <p:spPr>
              <a:xfrm>
                <a:off x="6314525" y="2680575"/>
                <a:ext cx="72575" cy="144775"/>
              </a:xfrm>
              <a:custGeom>
                <a:avLst/>
                <a:gdLst/>
                <a:ahLst/>
                <a:cxnLst/>
                <a:rect l="l" t="t" r="r" b="b"/>
                <a:pathLst>
                  <a:path w="2903" h="5791" extrusionOk="0">
                    <a:moveTo>
                      <a:pt x="2434" y="1"/>
                    </a:moveTo>
                    <a:cubicBezTo>
                      <a:pt x="2255" y="1"/>
                      <a:pt x="2277" y="204"/>
                      <a:pt x="2252" y="383"/>
                    </a:cubicBezTo>
                    <a:cubicBezTo>
                      <a:pt x="2062" y="1386"/>
                      <a:pt x="1764" y="2363"/>
                      <a:pt x="1302" y="3285"/>
                    </a:cubicBezTo>
                    <a:cubicBezTo>
                      <a:pt x="1031" y="3773"/>
                      <a:pt x="733" y="4288"/>
                      <a:pt x="353" y="4722"/>
                    </a:cubicBezTo>
                    <a:cubicBezTo>
                      <a:pt x="217" y="4885"/>
                      <a:pt x="82" y="5048"/>
                      <a:pt x="28" y="5265"/>
                    </a:cubicBezTo>
                    <a:cubicBezTo>
                      <a:pt x="0" y="5455"/>
                      <a:pt x="82" y="5699"/>
                      <a:pt x="272" y="5780"/>
                    </a:cubicBezTo>
                    <a:cubicBezTo>
                      <a:pt x="304" y="5787"/>
                      <a:pt x="339" y="5790"/>
                      <a:pt x="375" y="5790"/>
                    </a:cubicBezTo>
                    <a:cubicBezTo>
                      <a:pt x="491" y="5790"/>
                      <a:pt x="616" y="5755"/>
                      <a:pt x="679" y="5672"/>
                    </a:cubicBezTo>
                    <a:cubicBezTo>
                      <a:pt x="787" y="5563"/>
                      <a:pt x="868" y="5428"/>
                      <a:pt x="950" y="5319"/>
                    </a:cubicBezTo>
                    <a:cubicBezTo>
                      <a:pt x="1085" y="5048"/>
                      <a:pt x="1275" y="4804"/>
                      <a:pt x="1384" y="4533"/>
                    </a:cubicBezTo>
                    <a:cubicBezTo>
                      <a:pt x="1845" y="3773"/>
                      <a:pt x="2306" y="2959"/>
                      <a:pt x="2577" y="2064"/>
                    </a:cubicBezTo>
                    <a:cubicBezTo>
                      <a:pt x="2713" y="1549"/>
                      <a:pt x="2903" y="925"/>
                      <a:pt x="2794" y="383"/>
                    </a:cubicBezTo>
                    <a:cubicBezTo>
                      <a:pt x="2740" y="193"/>
                      <a:pt x="2659" y="30"/>
                      <a:pt x="2469" y="3"/>
                    </a:cubicBezTo>
                    <a:cubicBezTo>
                      <a:pt x="2456" y="1"/>
                      <a:pt x="2445" y="1"/>
                      <a:pt x="2434"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14" name="Google Shape;1114;p35"/>
          <p:cNvSpPr/>
          <p:nvPr/>
        </p:nvSpPr>
        <p:spPr>
          <a:xfrm flipH="1">
            <a:off x="8720408" y="792219"/>
            <a:ext cx="217277" cy="219344"/>
          </a:xfrm>
          <a:custGeom>
            <a:avLst/>
            <a:gdLst/>
            <a:ahLst/>
            <a:cxnLst/>
            <a:rect l="l" t="t" r="r" b="b"/>
            <a:pathLst>
              <a:path w="8726" h="8809" fill="none" extrusionOk="0">
                <a:moveTo>
                  <a:pt x="1561" y="8809"/>
                </a:moveTo>
                <a:cubicBezTo>
                  <a:pt x="1004" y="7917"/>
                  <a:pt x="474" y="6969"/>
                  <a:pt x="251" y="5966"/>
                </a:cubicBezTo>
                <a:cubicBezTo>
                  <a:pt x="0" y="4962"/>
                  <a:pt x="56" y="3791"/>
                  <a:pt x="558" y="2899"/>
                </a:cubicBezTo>
                <a:cubicBezTo>
                  <a:pt x="1060" y="1980"/>
                  <a:pt x="2091" y="1283"/>
                  <a:pt x="3122" y="1366"/>
                </a:cubicBezTo>
                <a:cubicBezTo>
                  <a:pt x="4182" y="1422"/>
                  <a:pt x="5157" y="2370"/>
                  <a:pt x="5102" y="3401"/>
                </a:cubicBezTo>
                <a:cubicBezTo>
                  <a:pt x="5102" y="3875"/>
                  <a:pt x="4906" y="4321"/>
                  <a:pt x="4544" y="4600"/>
                </a:cubicBezTo>
                <a:cubicBezTo>
                  <a:pt x="4210" y="4879"/>
                  <a:pt x="3680" y="4990"/>
                  <a:pt x="3290" y="4767"/>
                </a:cubicBezTo>
                <a:cubicBezTo>
                  <a:pt x="2872" y="4600"/>
                  <a:pt x="2593" y="4154"/>
                  <a:pt x="2537" y="3652"/>
                </a:cubicBezTo>
                <a:cubicBezTo>
                  <a:pt x="2453" y="3206"/>
                  <a:pt x="2593" y="2732"/>
                  <a:pt x="2816" y="2314"/>
                </a:cubicBezTo>
                <a:cubicBezTo>
                  <a:pt x="3345" y="1255"/>
                  <a:pt x="4349" y="502"/>
                  <a:pt x="5464" y="251"/>
                </a:cubicBezTo>
                <a:cubicBezTo>
                  <a:pt x="6579" y="0"/>
                  <a:pt x="7833" y="307"/>
                  <a:pt x="8725" y="1060"/>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5" name="Google Shape;1115;p35"/>
          <p:cNvCxnSpPr/>
          <p:nvPr/>
        </p:nvCxnSpPr>
        <p:spPr>
          <a:xfrm>
            <a:off x="5002088" y="2443263"/>
            <a:ext cx="1974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708"/>
        <p:cNvGrpSpPr/>
        <p:nvPr/>
      </p:nvGrpSpPr>
      <p:grpSpPr>
        <a:xfrm>
          <a:off x="0" y="0"/>
          <a:ext cx="0" cy="0"/>
          <a:chOff x="0" y="0"/>
          <a:chExt cx="0" cy="0"/>
        </a:xfrm>
      </p:grpSpPr>
      <p:grpSp>
        <p:nvGrpSpPr>
          <p:cNvPr id="8709" name="Google Shape;8709;p59"/>
          <p:cNvGrpSpPr/>
          <p:nvPr/>
        </p:nvGrpSpPr>
        <p:grpSpPr>
          <a:xfrm>
            <a:off x="702088" y="3155922"/>
            <a:ext cx="2390414" cy="1024800"/>
            <a:chOff x="728925" y="3296613"/>
            <a:chExt cx="2390414" cy="1024800"/>
          </a:xfrm>
        </p:grpSpPr>
        <p:grpSp>
          <p:nvGrpSpPr>
            <p:cNvPr id="8710" name="Google Shape;8710;p59"/>
            <p:cNvGrpSpPr/>
            <p:nvPr/>
          </p:nvGrpSpPr>
          <p:grpSpPr>
            <a:xfrm>
              <a:off x="728925" y="3619800"/>
              <a:ext cx="2390414" cy="500893"/>
              <a:chOff x="728925" y="3619800"/>
              <a:chExt cx="2390414" cy="500893"/>
            </a:xfrm>
          </p:grpSpPr>
          <p:sp>
            <p:nvSpPr>
              <p:cNvPr id="8711" name="Google Shape;8711;p5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12" name="Google Shape;8712;p5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13" name="Google Shape;8713;p59"/>
            <p:cNvGrpSpPr/>
            <p:nvPr/>
          </p:nvGrpSpPr>
          <p:grpSpPr>
            <a:xfrm>
              <a:off x="1348050" y="3296613"/>
              <a:ext cx="1706152" cy="1024800"/>
              <a:chOff x="1348050" y="3296613"/>
              <a:chExt cx="1706152" cy="1024800"/>
            </a:xfrm>
          </p:grpSpPr>
          <p:sp>
            <p:nvSpPr>
              <p:cNvPr id="8714" name="Google Shape;8714;p5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15" name="Google Shape;8715;p5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16" name="Google Shape;8716;p5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17" name="Google Shape;8717;p5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18" name="Google Shape;8718;p5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19" name="Google Shape;8719;p59"/>
            <p:cNvGrpSpPr/>
            <p:nvPr/>
          </p:nvGrpSpPr>
          <p:grpSpPr>
            <a:xfrm>
              <a:off x="1455707" y="3654858"/>
              <a:ext cx="1491150" cy="417657"/>
              <a:chOff x="1455707" y="3654858"/>
              <a:chExt cx="1491150" cy="417657"/>
            </a:xfrm>
          </p:grpSpPr>
          <p:sp>
            <p:nvSpPr>
              <p:cNvPr id="8720" name="Google Shape;8720;p5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40" name="Google Shape;8740;p59"/>
          <p:cNvGraphicFramePr/>
          <p:nvPr/>
        </p:nvGraphicFramePr>
        <p:xfrm>
          <a:off x="5937787" y="2153834"/>
          <a:ext cx="2504100" cy="864780"/>
        </p:xfrm>
        <a:graphic>
          <a:graphicData uri="http://schemas.openxmlformats.org/drawingml/2006/table">
            <a:tbl>
              <a:tblPr>
                <a:noFill/>
                <a:tableStyleId>{D4F03E43-509C-42DB-A22D-E0B446D1EB4B}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741" name="Google Shape;8741;p59"/>
          <p:cNvGrpSpPr/>
          <p:nvPr/>
        </p:nvGrpSpPr>
        <p:grpSpPr>
          <a:xfrm>
            <a:off x="710464" y="981599"/>
            <a:ext cx="2396505" cy="976502"/>
            <a:chOff x="749309" y="1112739"/>
            <a:chExt cx="2371603" cy="976502"/>
          </a:xfrm>
        </p:grpSpPr>
        <p:grpSp>
          <p:nvGrpSpPr>
            <p:cNvPr id="8742" name="Google Shape;8742;p59"/>
            <p:cNvGrpSpPr/>
            <p:nvPr/>
          </p:nvGrpSpPr>
          <p:grpSpPr>
            <a:xfrm>
              <a:off x="1092126" y="1112739"/>
              <a:ext cx="2028786" cy="975464"/>
              <a:chOff x="1092126" y="1112739"/>
              <a:chExt cx="2028786" cy="975464"/>
            </a:xfrm>
          </p:grpSpPr>
          <p:sp>
            <p:nvSpPr>
              <p:cNvPr id="8743" name="Google Shape;8743;p5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59"/>
            <p:cNvGrpSpPr/>
            <p:nvPr/>
          </p:nvGrpSpPr>
          <p:grpSpPr>
            <a:xfrm>
              <a:off x="749309" y="1112739"/>
              <a:ext cx="314700" cy="975464"/>
              <a:chOff x="749309" y="1112739"/>
              <a:chExt cx="314700" cy="975464"/>
            </a:xfrm>
          </p:grpSpPr>
          <p:sp>
            <p:nvSpPr>
              <p:cNvPr id="8768" name="Google Shape;8768;p5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2" name="Google Shape;8772;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776" name="Google Shape;8776;p59"/>
          <p:cNvGraphicFramePr/>
          <p:nvPr/>
        </p:nvGraphicFramePr>
        <p:xfrm>
          <a:off x="5937812" y="981584"/>
          <a:ext cx="2504100" cy="976500"/>
        </p:xfrm>
        <a:graphic>
          <a:graphicData uri="http://schemas.openxmlformats.org/drawingml/2006/table">
            <a:tbl>
              <a:tblPr>
                <a:noFill/>
                <a:tableStyleId>{D4F03E43-509C-42DB-A22D-E0B446D1EB4B}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777" name="Google Shape;8777;p59"/>
          <p:cNvGraphicFramePr/>
          <p:nvPr/>
        </p:nvGraphicFramePr>
        <p:xfrm>
          <a:off x="3358675" y="2153834"/>
          <a:ext cx="2363400" cy="868575"/>
        </p:xfrm>
        <a:graphic>
          <a:graphicData uri="http://schemas.openxmlformats.org/drawingml/2006/table">
            <a:tbl>
              <a:tblPr>
                <a:noFill/>
                <a:tableStyleId>{D4F03E43-509C-42DB-A22D-E0B446D1EB4B}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78" name="Google Shape;8778;p59"/>
          <p:cNvGrpSpPr/>
          <p:nvPr/>
        </p:nvGrpSpPr>
        <p:grpSpPr>
          <a:xfrm>
            <a:off x="3360661" y="3144795"/>
            <a:ext cx="2363377" cy="1047062"/>
            <a:chOff x="3358399" y="3285485"/>
            <a:chExt cx="2363377" cy="1047062"/>
          </a:xfrm>
        </p:grpSpPr>
        <p:grpSp>
          <p:nvGrpSpPr>
            <p:cNvPr id="8779" name="Google Shape;8779;p59"/>
            <p:cNvGrpSpPr/>
            <p:nvPr/>
          </p:nvGrpSpPr>
          <p:grpSpPr>
            <a:xfrm>
              <a:off x="3358412" y="3285485"/>
              <a:ext cx="2363244" cy="139500"/>
              <a:chOff x="3358412" y="3285485"/>
              <a:chExt cx="2363244" cy="139500"/>
            </a:xfrm>
          </p:grpSpPr>
          <p:sp>
            <p:nvSpPr>
              <p:cNvPr id="8780" name="Google Shape;8780;p5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59"/>
            <p:cNvGrpSpPr/>
            <p:nvPr/>
          </p:nvGrpSpPr>
          <p:grpSpPr>
            <a:xfrm>
              <a:off x="3358412" y="3466996"/>
              <a:ext cx="2363244" cy="139500"/>
              <a:chOff x="3358412" y="3466996"/>
              <a:chExt cx="2363244" cy="139500"/>
            </a:xfrm>
          </p:grpSpPr>
          <p:sp>
            <p:nvSpPr>
              <p:cNvPr id="8786" name="Google Shape;8786;p5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59"/>
            <p:cNvGrpSpPr/>
            <p:nvPr/>
          </p:nvGrpSpPr>
          <p:grpSpPr>
            <a:xfrm>
              <a:off x="3358412" y="3648507"/>
              <a:ext cx="2363244" cy="139500"/>
              <a:chOff x="3358412" y="3648507"/>
              <a:chExt cx="2363244" cy="139500"/>
            </a:xfrm>
          </p:grpSpPr>
          <p:sp>
            <p:nvSpPr>
              <p:cNvPr id="8792" name="Google Shape;8792;p5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59"/>
            <p:cNvGrpSpPr/>
            <p:nvPr/>
          </p:nvGrpSpPr>
          <p:grpSpPr>
            <a:xfrm>
              <a:off x="3358412" y="3830018"/>
              <a:ext cx="2363244" cy="139500"/>
              <a:chOff x="3358412" y="3830018"/>
              <a:chExt cx="2363244" cy="139500"/>
            </a:xfrm>
          </p:grpSpPr>
          <p:sp>
            <p:nvSpPr>
              <p:cNvPr id="8798" name="Google Shape;8798;p5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59"/>
            <p:cNvGrpSpPr/>
            <p:nvPr/>
          </p:nvGrpSpPr>
          <p:grpSpPr>
            <a:xfrm>
              <a:off x="3358399" y="4011514"/>
              <a:ext cx="2363377" cy="139537"/>
              <a:chOff x="3294800" y="4134603"/>
              <a:chExt cx="2638876" cy="152400"/>
            </a:xfrm>
          </p:grpSpPr>
          <p:sp>
            <p:nvSpPr>
              <p:cNvPr id="8804" name="Google Shape;8804;p5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59"/>
            <p:cNvGrpSpPr/>
            <p:nvPr/>
          </p:nvGrpSpPr>
          <p:grpSpPr>
            <a:xfrm>
              <a:off x="3358399" y="4193010"/>
              <a:ext cx="2363377" cy="139537"/>
              <a:chOff x="3294800" y="4134603"/>
              <a:chExt cx="2638876" cy="152400"/>
            </a:xfrm>
          </p:grpSpPr>
          <p:sp>
            <p:nvSpPr>
              <p:cNvPr id="8810" name="Google Shape;8810;p5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15" name="Google Shape;8815;p59"/>
          <p:cNvGraphicFramePr/>
          <p:nvPr/>
        </p:nvGraphicFramePr>
        <p:xfrm>
          <a:off x="711463" y="2153834"/>
          <a:ext cx="2369800" cy="889350"/>
        </p:xfrm>
        <a:graphic>
          <a:graphicData uri="http://schemas.openxmlformats.org/drawingml/2006/table">
            <a:tbl>
              <a:tblPr>
                <a:noFill/>
                <a:tableStyleId>{D4F03E43-509C-42DB-A22D-E0B446D1EB4B}</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816" name="Google Shape;8816;p59"/>
          <p:cNvGrpSpPr/>
          <p:nvPr/>
        </p:nvGrpSpPr>
        <p:grpSpPr>
          <a:xfrm>
            <a:off x="4161132" y="2557649"/>
            <a:ext cx="1302095" cy="60959"/>
            <a:chOff x="3558802" y="4011427"/>
            <a:chExt cx="1866000" cy="111300"/>
          </a:xfrm>
        </p:grpSpPr>
        <p:sp>
          <p:nvSpPr>
            <p:cNvPr id="8817" name="Google Shape;8817;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59"/>
          <p:cNvGrpSpPr/>
          <p:nvPr/>
        </p:nvGrpSpPr>
        <p:grpSpPr>
          <a:xfrm>
            <a:off x="4706620" y="2839808"/>
            <a:ext cx="914340" cy="60959"/>
            <a:chOff x="3558802" y="4011427"/>
            <a:chExt cx="1866000" cy="111300"/>
          </a:xfrm>
        </p:grpSpPr>
        <p:sp>
          <p:nvSpPr>
            <p:cNvPr id="8820" name="Google Shape;8820;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59"/>
          <p:cNvGrpSpPr/>
          <p:nvPr/>
        </p:nvGrpSpPr>
        <p:grpSpPr>
          <a:xfrm>
            <a:off x="5871419" y="3167606"/>
            <a:ext cx="2522867" cy="1001454"/>
            <a:chOff x="1904318" y="789980"/>
            <a:chExt cx="1489472" cy="606868"/>
          </a:xfrm>
        </p:grpSpPr>
        <p:cxnSp>
          <p:nvCxnSpPr>
            <p:cNvPr id="8823" name="Google Shape;8823;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824" name="Google Shape;8824;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825" name="Google Shape;8825;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826" name="Google Shape;8826;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827" name="Google Shape;8827;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828" name="Google Shape;8828;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829" name="Google Shape;8829;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830" name="Google Shape;8830;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837" name="Google Shape;8837;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838" name="Google Shape;8838;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839" name="Google Shape;8839;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9"/>
          <p:cNvGrpSpPr/>
          <p:nvPr/>
        </p:nvGrpSpPr>
        <p:grpSpPr>
          <a:xfrm>
            <a:off x="3355824" y="951642"/>
            <a:ext cx="2363393" cy="1005865"/>
            <a:chOff x="3292400" y="1193188"/>
            <a:chExt cx="2615240" cy="1131075"/>
          </a:xfrm>
        </p:grpSpPr>
        <p:sp>
          <p:nvSpPr>
            <p:cNvPr id="8841" name="Google Shape;8841;p5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42" name="Google Shape;8842;p5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43" name="Google Shape;8843;p5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844" name="Google Shape;8844;p5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845" name="Google Shape;8845;p5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846" name="Google Shape;8846;p5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847" name="Google Shape;8847;p5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848" name="Google Shape;8848;p5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849" name="Google Shape;8849;p5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850" name="Google Shape;8850;p5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851" name="Google Shape;8851;p5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52" name="Google Shape;8852;p5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853" name="Google Shape;8853;p5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54" name="Google Shape;8854;p5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855" name="Google Shape;8855;p59"/>
            <p:cNvGrpSpPr/>
            <p:nvPr/>
          </p:nvGrpSpPr>
          <p:grpSpPr>
            <a:xfrm>
              <a:off x="3748438" y="1378608"/>
              <a:ext cx="2159202" cy="903971"/>
              <a:chOff x="1683525" y="2179850"/>
              <a:chExt cx="4519050" cy="2134525"/>
            </a:xfrm>
          </p:grpSpPr>
          <p:sp>
            <p:nvSpPr>
              <p:cNvPr id="8856" name="Google Shape;8856;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7" name="Google Shape;8857;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8" name="Google Shape;8858;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9" name="Google Shape;8859;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0" name="Google Shape;8860;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1" name="Google Shape;8861;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2" name="Google Shape;8862;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3" name="Google Shape;8863;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4" name="Google Shape;8864;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5" name="Google Shape;8865;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6" name="Google Shape;8866;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7" name="Google Shape;8867;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871"/>
        <p:cNvGrpSpPr/>
        <p:nvPr/>
      </p:nvGrpSpPr>
      <p:grpSpPr>
        <a:xfrm>
          <a:off x="0" y="0"/>
          <a:ext cx="0" cy="0"/>
          <a:chOff x="0" y="0"/>
          <a:chExt cx="0" cy="0"/>
        </a:xfrm>
      </p:grpSpPr>
      <p:grpSp>
        <p:nvGrpSpPr>
          <p:cNvPr id="8872" name="Google Shape;8872;p60"/>
          <p:cNvGrpSpPr/>
          <p:nvPr/>
        </p:nvGrpSpPr>
        <p:grpSpPr>
          <a:xfrm>
            <a:off x="4796690" y="970936"/>
            <a:ext cx="745431" cy="718863"/>
            <a:chOff x="4249973" y="1201875"/>
            <a:chExt cx="1958568" cy="1888762"/>
          </a:xfrm>
        </p:grpSpPr>
        <p:sp>
          <p:nvSpPr>
            <p:cNvPr id="8873" name="Google Shape;8873;p6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4" name="Google Shape;8874;p60"/>
            <p:cNvGrpSpPr/>
            <p:nvPr/>
          </p:nvGrpSpPr>
          <p:grpSpPr>
            <a:xfrm>
              <a:off x="5853086" y="1789142"/>
              <a:ext cx="355454" cy="1048099"/>
              <a:chOff x="5576108" y="2016725"/>
              <a:chExt cx="565200" cy="1666560"/>
            </a:xfrm>
          </p:grpSpPr>
          <p:sp>
            <p:nvSpPr>
              <p:cNvPr id="8875" name="Google Shape;8875;p6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76" name="Google Shape;8876;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0"/>
            <p:cNvGrpSpPr/>
            <p:nvPr/>
          </p:nvGrpSpPr>
          <p:grpSpPr>
            <a:xfrm>
              <a:off x="4869455" y="2691676"/>
              <a:ext cx="1013897" cy="398961"/>
              <a:chOff x="4012057" y="3451825"/>
              <a:chExt cx="1612175" cy="634379"/>
            </a:xfrm>
          </p:grpSpPr>
          <p:sp>
            <p:nvSpPr>
              <p:cNvPr id="8878" name="Google Shape;8878;p6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79" name="Google Shape;8879;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0"/>
            <p:cNvGrpSpPr/>
            <p:nvPr/>
          </p:nvGrpSpPr>
          <p:grpSpPr>
            <a:xfrm>
              <a:off x="4276937" y="2155961"/>
              <a:ext cx="651965" cy="891358"/>
              <a:chOff x="3069908" y="2599997"/>
              <a:chExt cx="1036675" cy="1417328"/>
            </a:xfrm>
          </p:grpSpPr>
          <p:sp>
            <p:nvSpPr>
              <p:cNvPr id="8881" name="Google Shape;8881;p6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82" name="Google Shape;8882;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60"/>
            <p:cNvGrpSpPr/>
            <p:nvPr/>
          </p:nvGrpSpPr>
          <p:grpSpPr>
            <a:xfrm>
              <a:off x="5054918" y="1201875"/>
              <a:ext cx="999548" cy="602711"/>
              <a:chOff x="4306958" y="1082925"/>
              <a:chExt cx="1589359" cy="958358"/>
            </a:xfrm>
          </p:grpSpPr>
          <p:sp>
            <p:nvSpPr>
              <p:cNvPr id="8884" name="Google Shape;8884;p6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85" name="Google Shape;8885;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60"/>
            <p:cNvGrpSpPr/>
            <p:nvPr/>
          </p:nvGrpSpPr>
          <p:grpSpPr>
            <a:xfrm>
              <a:off x="4249973" y="1303451"/>
              <a:ext cx="799317" cy="841334"/>
              <a:chOff x="3027033" y="1244439"/>
              <a:chExt cx="1270977" cy="1337786"/>
            </a:xfrm>
          </p:grpSpPr>
          <p:sp>
            <p:nvSpPr>
              <p:cNvPr id="8887" name="Google Shape;8887;p6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88" name="Google Shape;8888;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9" name="Google Shape;8889;p60"/>
          <p:cNvGrpSpPr/>
          <p:nvPr/>
        </p:nvGrpSpPr>
        <p:grpSpPr>
          <a:xfrm>
            <a:off x="713063" y="1849386"/>
            <a:ext cx="761767" cy="729896"/>
            <a:chOff x="2657744" y="2337745"/>
            <a:chExt cx="832987" cy="798137"/>
          </a:xfrm>
        </p:grpSpPr>
        <p:sp>
          <p:nvSpPr>
            <p:cNvPr id="8890" name="Google Shape;8890;p6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60"/>
          <p:cNvGrpSpPr/>
          <p:nvPr/>
        </p:nvGrpSpPr>
        <p:grpSpPr>
          <a:xfrm>
            <a:off x="3224027" y="1852592"/>
            <a:ext cx="685569" cy="723586"/>
            <a:chOff x="3398134" y="2057755"/>
            <a:chExt cx="704087" cy="743130"/>
          </a:xfrm>
        </p:grpSpPr>
        <p:grpSp>
          <p:nvGrpSpPr>
            <p:cNvPr id="8897" name="Google Shape;8897;p60"/>
            <p:cNvGrpSpPr/>
            <p:nvPr/>
          </p:nvGrpSpPr>
          <p:grpSpPr>
            <a:xfrm>
              <a:off x="3398134" y="2290183"/>
              <a:ext cx="315300" cy="219900"/>
              <a:chOff x="3398134" y="2290183"/>
              <a:chExt cx="315300" cy="219900"/>
            </a:xfrm>
          </p:grpSpPr>
          <p:sp>
            <p:nvSpPr>
              <p:cNvPr id="8898" name="Google Shape;8898;p6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99" name="Google Shape;8899;p60"/>
              <p:cNvCxnSpPr>
                <a:stCxn id="889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900" name="Google Shape;8900;p60"/>
            <p:cNvGrpSpPr/>
            <p:nvPr/>
          </p:nvGrpSpPr>
          <p:grpSpPr>
            <a:xfrm>
              <a:off x="3547823" y="2467358"/>
              <a:ext cx="219900" cy="333527"/>
              <a:chOff x="3547823" y="2467358"/>
              <a:chExt cx="219900" cy="333527"/>
            </a:xfrm>
          </p:grpSpPr>
          <p:sp>
            <p:nvSpPr>
              <p:cNvPr id="8901" name="Google Shape;8901;p6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02" name="Google Shape;8902;p6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903" name="Google Shape;8903;p60"/>
            <p:cNvGrpSpPr/>
            <p:nvPr/>
          </p:nvGrpSpPr>
          <p:grpSpPr>
            <a:xfrm>
              <a:off x="3734138" y="2467358"/>
              <a:ext cx="219900" cy="333527"/>
              <a:chOff x="3734138" y="2467358"/>
              <a:chExt cx="219900" cy="333527"/>
            </a:xfrm>
          </p:grpSpPr>
          <p:sp>
            <p:nvSpPr>
              <p:cNvPr id="8904" name="Google Shape;8904;p6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05" name="Google Shape;8905;p6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906" name="Google Shape;8906;p60"/>
            <p:cNvGrpSpPr/>
            <p:nvPr/>
          </p:nvGrpSpPr>
          <p:grpSpPr>
            <a:xfrm>
              <a:off x="3787560" y="2288011"/>
              <a:ext cx="314661" cy="219900"/>
              <a:chOff x="3787560" y="2288011"/>
              <a:chExt cx="314661" cy="219900"/>
            </a:xfrm>
          </p:grpSpPr>
          <p:sp>
            <p:nvSpPr>
              <p:cNvPr id="8907" name="Google Shape;8907;p6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08" name="Google Shape;8908;p6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909" name="Google Shape;8909;p60"/>
            <p:cNvGrpSpPr/>
            <p:nvPr/>
          </p:nvGrpSpPr>
          <p:grpSpPr>
            <a:xfrm>
              <a:off x="3637290" y="2057755"/>
              <a:ext cx="219900" cy="335499"/>
              <a:chOff x="3637290" y="2057755"/>
              <a:chExt cx="219900" cy="335499"/>
            </a:xfrm>
          </p:grpSpPr>
          <p:sp>
            <p:nvSpPr>
              <p:cNvPr id="8910" name="Google Shape;8910;p6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911" name="Google Shape;8911;p6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912" name="Google Shape;8912;p60"/>
          <p:cNvGrpSpPr/>
          <p:nvPr/>
        </p:nvGrpSpPr>
        <p:grpSpPr>
          <a:xfrm>
            <a:off x="4899249" y="1859288"/>
            <a:ext cx="710153" cy="710153"/>
            <a:chOff x="5007123" y="2079403"/>
            <a:chExt cx="687600" cy="687600"/>
          </a:xfrm>
        </p:grpSpPr>
        <p:sp>
          <p:nvSpPr>
            <p:cNvPr id="8913" name="Google Shape;8913;p6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60"/>
          <p:cNvGrpSpPr/>
          <p:nvPr/>
        </p:nvGrpSpPr>
        <p:grpSpPr>
          <a:xfrm>
            <a:off x="5708687" y="1853794"/>
            <a:ext cx="720998" cy="721183"/>
            <a:chOff x="5797446" y="2063053"/>
            <a:chExt cx="698100" cy="698280"/>
          </a:xfrm>
        </p:grpSpPr>
        <p:sp>
          <p:nvSpPr>
            <p:cNvPr id="8918" name="Google Shape;8918;p6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60"/>
          <p:cNvGrpSpPr/>
          <p:nvPr/>
        </p:nvGrpSpPr>
        <p:grpSpPr>
          <a:xfrm>
            <a:off x="8153834" y="3499399"/>
            <a:ext cx="280585" cy="673164"/>
            <a:chOff x="8075075" y="3754290"/>
            <a:chExt cx="255612" cy="613194"/>
          </a:xfrm>
        </p:grpSpPr>
        <p:grpSp>
          <p:nvGrpSpPr>
            <p:cNvPr id="8923" name="Google Shape;8923;p60"/>
            <p:cNvGrpSpPr/>
            <p:nvPr/>
          </p:nvGrpSpPr>
          <p:grpSpPr>
            <a:xfrm>
              <a:off x="8075075" y="3754290"/>
              <a:ext cx="255612" cy="613194"/>
              <a:chOff x="8075075" y="3754290"/>
              <a:chExt cx="255612" cy="613194"/>
            </a:xfrm>
          </p:grpSpPr>
          <p:sp>
            <p:nvSpPr>
              <p:cNvPr id="8924" name="Google Shape;8924;p6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6" name="Google Shape;8926;p6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60"/>
          <p:cNvGrpSpPr/>
          <p:nvPr/>
        </p:nvGrpSpPr>
        <p:grpSpPr>
          <a:xfrm>
            <a:off x="5270892" y="3488196"/>
            <a:ext cx="470352" cy="683745"/>
            <a:chOff x="1697726" y="3244179"/>
            <a:chExt cx="788124" cy="1146069"/>
          </a:xfrm>
        </p:grpSpPr>
        <p:sp>
          <p:nvSpPr>
            <p:cNvPr id="8928" name="Google Shape;8928;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0" name="Google Shape;8930;p60"/>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1" name="Google Shape;8931;p60"/>
          <p:cNvGrpSpPr/>
          <p:nvPr/>
        </p:nvGrpSpPr>
        <p:grpSpPr>
          <a:xfrm>
            <a:off x="5892043" y="3499398"/>
            <a:ext cx="293891" cy="293845"/>
            <a:chOff x="6134814" y="3754290"/>
            <a:chExt cx="293891" cy="293845"/>
          </a:xfrm>
        </p:grpSpPr>
        <p:sp>
          <p:nvSpPr>
            <p:cNvPr id="8932" name="Google Shape;8932;p6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0"/>
          <p:cNvGrpSpPr/>
          <p:nvPr/>
        </p:nvGrpSpPr>
        <p:grpSpPr>
          <a:xfrm>
            <a:off x="5892043" y="3878069"/>
            <a:ext cx="293891" cy="293891"/>
            <a:chOff x="6134814" y="4086186"/>
            <a:chExt cx="293891" cy="293891"/>
          </a:xfrm>
        </p:grpSpPr>
        <p:sp>
          <p:nvSpPr>
            <p:cNvPr id="8935" name="Google Shape;8935;p6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7" name="Google Shape;8937;p60"/>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0"/>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9" name="Google Shape;8939;p60"/>
          <p:cNvGrpSpPr/>
          <p:nvPr/>
        </p:nvGrpSpPr>
        <p:grpSpPr>
          <a:xfrm>
            <a:off x="7817018" y="2706762"/>
            <a:ext cx="622883" cy="621944"/>
            <a:chOff x="1187048" y="238125"/>
            <a:chExt cx="5256397" cy="5248476"/>
          </a:xfrm>
        </p:grpSpPr>
        <p:sp>
          <p:nvSpPr>
            <p:cNvPr id="8940" name="Google Shape;8940;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60"/>
          <p:cNvGrpSpPr/>
          <p:nvPr/>
        </p:nvGrpSpPr>
        <p:grpSpPr>
          <a:xfrm>
            <a:off x="2274123" y="2716370"/>
            <a:ext cx="1310987" cy="612407"/>
            <a:chOff x="238125" y="1188750"/>
            <a:chExt cx="7140450" cy="3335550"/>
          </a:xfrm>
        </p:grpSpPr>
        <p:sp>
          <p:nvSpPr>
            <p:cNvPr id="8945" name="Google Shape;8945;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0"/>
          <p:cNvGrpSpPr/>
          <p:nvPr/>
        </p:nvGrpSpPr>
        <p:grpSpPr>
          <a:xfrm>
            <a:off x="6599995" y="2706925"/>
            <a:ext cx="1110299" cy="621702"/>
            <a:chOff x="238125" y="1335475"/>
            <a:chExt cx="5418735" cy="3034175"/>
          </a:xfrm>
        </p:grpSpPr>
        <p:sp>
          <p:nvSpPr>
            <p:cNvPr id="8951" name="Google Shape;8951;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60"/>
          <p:cNvGrpSpPr/>
          <p:nvPr/>
        </p:nvGrpSpPr>
        <p:grpSpPr>
          <a:xfrm>
            <a:off x="5417655" y="2703822"/>
            <a:ext cx="1074451" cy="627181"/>
            <a:chOff x="5359127" y="2910889"/>
            <a:chExt cx="1097723" cy="640831"/>
          </a:xfrm>
        </p:grpSpPr>
        <p:grpSp>
          <p:nvGrpSpPr>
            <p:cNvPr id="8955" name="Google Shape;8955;p60"/>
            <p:cNvGrpSpPr/>
            <p:nvPr/>
          </p:nvGrpSpPr>
          <p:grpSpPr>
            <a:xfrm>
              <a:off x="5929791" y="3263088"/>
              <a:ext cx="527060" cy="287097"/>
              <a:chOff x="5929791" y="3263088"/>
              <a:chExt cx="527060" cy="287097"/>
            </a:xfrm>
          </p:grpSpPr>
          <p:sp>
            <p:nvSpPr>
              <p:cNvPr id="8956" name="Google Shape;8956;p6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57" name="Google Shape;8957;p6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58" name="Google Shape;8958;p60"/>
            <p:cNvGrpSpPr/>
            <p:nvPr/>
          </p:nvGrpSpPr>
          <p:grpSpPr>
            <a:xfrm>
              <a:off x="5359127" y="3263089"/>
              <a:ext cx="526428" cy="288631"/>
              <a:chOff x="5359127" y="3263089"/>
              <a:chExt cx="526428" cy="288631"/>
            </a:xfrm>
          </p:grpSpPr>
          <p:sp>
            <p:nvSpPr>
              <p:cNvPr id="8959" name="Google Shape;8959;p6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60" name="Google Shape;8960;p6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61" name="Google Shape;8961;p60"/>
            <p:cNvGrpSpPr/>
            <p:nvPr/>
          </p:nvGrpSpPr>
          <p:grpSpPr>
            <a:xfrm>
              <a:off x="5551525" y="2910889"/>
              <a:ext cx="520901" cy="610283"/>
              <a:chOff x="5551525" y="2910889"/>
              <a:chExt cx="520901" cy="610283"/>
            </a:xfrm>
          </p:grpSpPr>
          <p:sp>
            <p:nvSpPr>
              <p:cNvPr id="8962" name="Google Shape;8962;p6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63" name="Google Shape;8963;p6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64" name="Google Shape;8964;p60"/>
            <p:cNvGrpSpPr/>
            <p:nvPr/>
          </p:nvGrpSpPr>
          <p:grpSpPr>
            <a:xfrm>
              <a:off x="5743962" y="2919100"/>
              <a:ext cx="623674" cy="284502"/>
              <a:chOff x="5743962" y="2919100"/>
              <a:chExt cx="623674" cy="284502"/>
            </a:xfrm>
          </p:grpSpPr>
          <p:sp>
            <p:nvSpPr>
              <p:cNvPr id="8965" name="Google Shape;8965;p6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66" name="Google Shape;8966;p6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967" name="Google Shape;8967;p60"/>
          <p:cNvGrpSpPr/>
          <p:nvPr/>
        </p:nvGrpSpPr>
        <p:grpSpPr>
          <a:xfrm>
            <a:off x="7568868" y="1854534"/>
            <a:ext cx="874976" cy="719600"/>
            <a:chOff x="7608988" y="2093194"/>
            <a:chExt cx="817276" cy="672147"/>
          </a:xfrm>
        </p:grpSpPr>
        <p:cxnSp>
          <p:nvCxnSpPr>
            <p:cNvPr id="8968" name="Google Shape;8968;p6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69" name="Google Shape;8969;p6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70" name="Google Shape;8970;p6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71" name="Google Shape;8971;p6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72" name="Google Shape;8972;p6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973" name="Google Shape;8973;p6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974" name="Google Shape;8974;p60"/>
            <p:cNvGrpSpPr/>
            <p:nvPr/>
          </p:nvGrpSpPr>
          <p:grpSpPr>
            <a:xfrm>
              <a:off x="7721175" y="2093194"/>
              <a:ext cx="599587" cy="623846"/>
              <a:chOff x="7721175" y="2093194"/>
              <a:chExt cx="599587" cy="623846"/>
            </a:xfrm>
          </p:grpSpPr>
          <p:grpSp>
            <p:nvGrpSpPr>
              <p:cNvPr id="8975" name="Google Shape;8975;p60"/>
              <p:cNvGrpSpPr/>
              <p:nvPr/>
            </p:nvGrpSpPr>
            <p:grpSpPr>
              <a:xfrm>
                <a:off x="7721175" y="2093194"/>
                <a:ext cx="291605" cy="623846"/>
                <a:chOff x="9405575" y="2061418"/>
                <a:chExt cx="291605" cy="623846"/>
              </a:xfrm>
            </p:grpSpPr>
            <p:sp>
              <p:nvSpPr>
                <p:cNvPr id="8976" name="Google Shape;8976;p6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0"/>
              <p:cNvGrpSpPr/>
              <p:nvPr/>
            </p:nvGrpSpPr>
            <p:grpSpPr>
              <a:xfrm flipH="1">
                <a:off x="8029157" y="2093194"/>
                <a:ext cx="291605" cy="623846"/>
                <a:chOff x="9405575" y="2061418"/>
                <a:chExt cx="291605" cy="623846"/>
              </a:xfrm>
            </p:grpSpPr>
            <p:sp>
              <p:nvSpPr>
                <p:cNvPr id="8984" name="Google Shape;8984;p6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91" name="Google Shape;8991;p60"/>
          <p:cNvGrpSpPr/>
          <p:nvPr/>
        </p:nvGrpSpPr>
        <p:grpSpPr>
          <a:xfrm>
            <a:off x="4013304" y="970936"/>
            <a:ext cx="712557" cy="785901"/>
            <a:chOff x="4206459" y="1191441"/>
            <a:chExt cx="712557" cy="785901"/>
          </a:xfrm>
        </p:grpSpPr>
        <p:sp>
          <p:nvSpPr>
            <p:cNvPr id="8992" name="Google Shape;8992;p6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6" name="Google Shape;8996;p60"/>
            <p:cNvGrpSpPr/>
            <p:nvPr/>
          </p:nvGrpSpPr>
          <p:grpSpPr>
            <a:xfrm>
              <a:off x="4644280" y="1290523"/>
              <a:ext cx="143716" cy="29463"/>
              <a:chOff x="4644280" y="1290523"/>
              <a:chExt cx="143716" cy="29463"/>
            </a:xfrm>
          </p:grpSpPr>
          <p:sp>
            <p:nvSpPr>
              <p:cNvPr id="8997" name="Google Shape;8997;p6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60"/>
            <p:cNvGrpSpPr/>
            <p:nvPr/>
          </p:nvGrpSpPr>
          <p:grpSpPr>
            <a:xfrm>
              <a:off x="4356567" y="1191441"/>
              <a:ext cx="143690" cy="29488"/>
              <a:chOff x="4356567" y="1191441"/>
              <a:chExt cx="143690" cy="29488"/>
            </a:xfrm>
          </p:grpSpPr>
          <p:sp>
            <p:nvSpPr>
              <p:cNvPr id="9002" name="Google Shape;9002;p6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60"/>
            <p:cNvGrpSpPr/>
            <p:nvPr/>
          </p:nvGrpSpPr>
          <p:grpSpPr>
            <a:xfrm>
              <a:off x="4339009" y="1863727"/>
              <a:ext cx="143703" cy="29476"/>
              <a:chOff x="4339009" y="1863727"/>
              <a:chExt cx="143703" cy="29476"/>
            </a:xfrm>
          </p:grpSpPr>
          <p:sp>
            <p:nvSpPr>
              <p:cNvPr id="9007" name="Google Shape;9007;p6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60"/>
            <p:cNvGrpSpPr/>
            <p:nvPr/>
          </p:nvGrpSpPr>
          <p:grpSpPr>
            <a:xfrm>
              <a:off x="4206459" y="1607315"/>
              <a:ext cx="29539" cy="142899"/>
              <a:chOff x="4206459" y="1607315"/>
              <a:chExt cx="29539" cy="142899"/>
            </a:xfrm>
          </p:grpSpPr>
          <p:sp>
            <p:nvSpPr>
              <p:cNvPr id="9012" name="Google Shape;9012;p6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6" name="Google Shape;9016;p6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0" name="Google Shape;9020;p60"/>
            <p:cNvGrpSpPr/>
            <p:nvPr/>
          </p:nvGrpSpPr>
          <p:grpSpPr>
            <a:xfrm>
              <a:off x="4889463" y="1423737"/>
              <a:ext cx="29552" cy="142899"/>
              <a:chOff x="4889463" y="1423737"/>
              <a:chExt cx="29552" cy="142899"/>
            </a:xfrm>
          </p:grpSpPr>
          <p:sp>
            <p:nvSpPr>
              <p:cNvPr id="9021" name="Google Shape;9021;p6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60"/>
            <p:cNvGrpSpPr/>
            <p:nvPr/>
          </p:nvGrpSpPr>
          <p:grpSpPr>
            <a:xfrm>
              <a:off x="4771663" y="1876896"/>
              <a:ext cx="108651" cy="100447"/>
              <a:chOff x="4771663" y="1876896"/>
              <a:chExt cx="108651" cy="100447"/>
            </a:xfrm>
          </p:grpSpPr>
          <p:sp>
            <p:nvSpPr>
              <p:cNvPr id="9026" name="Google Shape;9026;p6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0" name="Google Shape;9030;p60"/>
          <p:cNvGrpSpPr/>
          <p:nvPr/>
        </p:nvGrpSpPr>
        <p:grpSpPr>
          <a:xfrm>
            <a:off x="4008780" y="1854159"/>
            <a:ext cx="791287" cy="720350"/>
            <a:chOff x="267375" y="1071875"/>
            <a:chExt cx="470500" cy="428550"/>
          </a:xfrm>
        </p:grpSpPr>
        <p:sp>
          <p:nvSpPr>
            <p:cNvPr id="9031" name="Google Shape;9031;p6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60"/>
          <p:cNvGrpSpPr/>
          <p:nvPr/>
        </p:nvGrpSpPr>
        <p:grpSpPr>
          <a:xfrm>
            <a:off x="709275" y="3498789"/>
            <a:ext cx="1408444" cy="673166"/>
            <a:chOff x="712664" y="3693287"/>
            <a:chExt cx="1460738" cy="698160"/>
          </a:xfrm>
        </p:grpSpPr>
        <p:grpSp>
          <p:nvGrpSpPr>
            <p:cNvPr id="9040" name="Google Shape;9040;p60"/>
            <p:cNvGrpSpPr/>
            <p:nvPr/>
          </p:nvGrpSpPr>
          <p:grpSpPr>
            <a:xfrm>
              <a:off x="1380079" y="4133090"/>
              <a:ext cx="234048" cy="258099"/>
              <a:chOff x="1380079" y="4133090"/>
              <a:chExt cx="234048" cy="258099"/>
            </a:xfrm>
          </p:grpSpPr>
          <p:sp>
            <p:nvSpPr>
              <p:cNvPr id="9041" name="Google Shape;9041;p6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60"/>
            <p:cNvGrpSpPr/>
            <p:nvPr/>
          </p:nvGrpSpPr>
          <p:grpSpPr>
            <a:xfrm>
              <a:off x="884610" y="3864082"/>
              <a:ext cx="1118566" cy="527275"/>
              <a:chOff x="890961" y="3865463"/>
              <a:chExt cx="1115221" cy="525698"/>
            </a:xfrm>
          </p:grpSpPr>
          <p:sp>
            <p:nvSpPr>
              <p:cNvPr id="9045" name="Google Shape;9045;p6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60"/>
            <p:cNvGrpSpPr/>
            <p:nvPr/>
          </p:nvGrpSpPr>
          <p:grpSpPr>
            <a:xfrm>
              <a:off x="712664" y="3693287"/>
              <a:ext cx="1460738" cy="698160"/>
              <a:chOff x="712664" y="3693025"/>
              <a:chExt cx="1460738" cy="698160"/>
            </a:xfrm>
          </p:grpSpPr>
          <p:sp>
            <p:nvSpPr>
              <p:cNvPr id="9049" name="Google Shape;9049;p6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55" name="Google Shape;9055;p60"/>
          <p:cNvGrpSpPr/>
          <p:nvPr/>
        </p:nvGrpSpPr>
        <p:grpSpPr>
          <a:xfrm>
            <a:off x="3146990" y="970936"/>
            <a:ext cx="795485" cy="738831"/>
            <a:chOff x="3348603" y="1236445"/>
            <a:chExt cx="749256" cy="695894"/>
          </a:xfrm>
        </p:grpSpPr>
        <p:grpSp>
          <p:nvGrpSpPr>
            <p:cNvPr id="9056" name="Google Shape;9056;p60"/>
            <p:cNvGrpSpPr/>
            <p:nvPr/>
          </p:nvGrpSpPr>
          <p:grpSpPr>
            <a:xfrm>
              <a:off x="3583779" y="1236445"/>
              <a:ext cx="293795" cy="285811"/>
              <a:chOff x="3750225" y="1774000"/>
              <a:chExt cx="149575" cy="145525"/>
            </a:xfrm>
          </p:grpSpPr>
          <p:sp>
            <p:nvSpPr>
              <p:cNvPr id="9057" name="Google Shape;9057;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60"/>
            <p:cNvGrpSpPr/>
            <p:nvPr/>
          </p:nvGrpSpPr>
          <p:grpSpPr>
            <a:xfrm>
              <a:off x="3775534" y="1462599"/>
              <a:ext cx="322325" cy="285958"/>
              <a:chOff x="3847850" y="1889150"/>
              <a:chExt cx="164100" cy="145600"/>
            </a:xfrm>
          </p:grpSpPr>
          <p:sp>
            <p:nvSpPr>
              <p:cNvPr id="9060" name="Google Shape;9060;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0"/>
            <p:cNvGrpSpPr/>
            <p:nvPr/>
          </p:nvGrpSpPr>
          <p:grpSpPr>
            <a:xfrm>
              <a:off x="3545329" y="1646528"/>
              <a:ext cx="293746" cy="285811"/>
              <a:chOff x="3730650" y="1982800"/>
              <a:chExt cx="149550" cy="145525"/>
            </a:xfrm>
          </p:grpSpPr>
          <p:sp>
            <p:nvSpPr>
              <p:cNvPr id="9063" name="Google Shape;9063;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60"/>
            <p:cNvGrpSpPr/>
            <p:nvPr/>
          </p:nvGrpSpPr>
          <p:grpSpPr>
            <a:xfrm>
              <a:off x="3348603" y="1415046"/>
              <a:ext cx="294384" cy="284387"/>
              <a:chOff x="3630494" y="1864938"/>
              <a:chExt cx="149875" cy="144800"/>
            </a:xfrm>
          </p:grpSpPr>
          <p:sp>
            <p:nvSpPr>
              <p:cNvPr id="9066" name="Google Shape;9066;p6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8" name="Google Shape;9068;p60"/>
          <p:cNvGrpSpPr/>
          <p:nvPr/>
        </p:nvGrpSpPr>
        <p:grpSpPr>
          <a:xfrm>
            <a:off x="2268517" y="3493832"/>
            <a:ext cx="1324924" cy="678083"/>
            <a:chOff x="2413923" y="3711366"/>
            <a:chExt cx="1374117" cy="703260"/>
          </a:xfrm>
        </p:grpSpPr>
        <p:grpSp>
          <p:nvGrpSpPr>
            <p:cNvPr id="9069" name="Google Shape;9069;p60"/>
            <p:cNvGrpSpPr/>
            <p:nvPr/>
          </p:nvGrpSpPr>
          <p:grpSpPr>
            <a:xfrm>
              <a:off x="2413923" y="3711366"/>
              <a:ext cx="1374117" cy="703260"/>
              <a:chOff x="2413923" y="3711366"/>
              <a:chExt cx="1374117" cy="703260"/>
            </a:xfrm>
          </p:grpSpPr>
          <p:sp>
            <p:nvSpPr>
              <p:cNvPr id="9070" name="Google Shape;9070;p6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1" name="Google Shape;9071;p60"/>
              <p:cNvGrpSpPr/>
              <p:nvPr/>
            </p:nvGrpSpPr>
            <p:grpSpPr>
              <a:xfrm>
                <a:off x="2600284" y="3808654"/>
                <a:ext cx="234506" cy="138009"/>
                <a:chOff x="2600284" y="3808654"/>
                <a:chExt cx="234506" cy="138009"/>
              </a:xfrm>
            </p:grpSpPr>
            <p:sp>
              <p:nvSpPr>
                <p:cNvPr id="9072" name="Google Shape;9072;p6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3" name="Google Shape;9073;p6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74" name="Google Shape;9074;p60"/>
              <p:cNvGrpSpPr/>
              <p:nvPr/>
            </p:nvGrpSpPr>
            <p:grpSpPr>
              <a:xfrm>
                <a:off x="3359659" y="3805664"/>
                <a:ext cx="232294" cy="141000"/>
                <a:chOff x="3359659" y="3805664"/>
                <a:chExt cx="232294" cy="141000"/>
              </a:xfrm>
            </p:grpSpPr>
            <p:sp>
              <p:nvSpPr>
                <p:cNvPr id="9075" name="Google Shape;9075;p6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6" name="Google Shape;9076;p6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77" name="Google Shape;9077;p60"/>
              <p:cNvGrpSpPr/>
              <p:nvPr/>
            </p:nvGrpSpPr>
            <p:grpSpPr>
              <a:xfrm>
                <a:off x="3067316" y="3711366"/>
                <a:ext cx="66900" cy="166809"/>
                <a:chOff x="3067316" y="3711366"/>
                <a:chExt cx="66900" cy="166809"/>
              </a:xfrm>
            </p:grpSpPr>
            <p:sp>
              <p:nvSpPr>
                <p:cNvPr id="9078" name="Google Shape;9078;p6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9" name="Google Shape;9079;p6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80" name="Google Shape;9080;p60"/>
              <p:cNvGrpSpPr/>
              <p:nvPr/>
            </p:nvGrpSpPr>
            <p:grpSpPr>
              <a:xfrm>
                <a:off x="2413923" y="4058666"/>
                <a:ext cx="224119" cy="66900"/>
                <a:chOff x="2413923" y="4058666"/>
                <a:chExt cx="224119" cy="66900"/>
              </a:xfrm>
            </p:grpSpPr>
            <p:sp>
              <p:nvSpPr>
                <p:cNvPr id="9081" name="Google Shape;9081;p6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2" name="Google Shape;9082;p6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83" name="Google Shape;9083;p60"/>
              <p:cNvGrpSpPr/>
              <p:nvPr/>
            </p:nvGrpSpPr>
            <p:grpSpPr>
              <a:xfrm>
                <a:off x="3564643" y="4058666"/>
                <a:ext cx="223397" cy="66900"/>
                <a:chOff x="3564643" y="4058666"/>
                <a:chExt cx="223397" cy="66900"/>
              </a:xfrm>
            </p:grpSpPr>
            <p:sp>
              <p:nvSpPr>
                <p:cNvPr id="9084" name="Google Shape;9084;p6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5" name="Google Shape;9085;p6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086" name="Google Shape;9086;p60"/>
            <p:cNvGrpSpPr/>
            <p:nvPr/>
          </p:nvGrpSpPr>
          <p:grpSpPr>
            <a:xfrm>
              <a:off x="2633353" y="3965763"/>
              <a:ext cx="933975" cy="445687"/>
              <a:chOff x="2633353" y="3965763"/>
              <a:chExt cx="933975" cy="445687"/>
            </a:xfrm>
          </p:grpSpPr>
          <p:sp>
            <p:nvSpPr>
              <p:cNvPr id="9087" name="Google Shape;9087;p6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89" name="Google Shape;9089;p60"/>
          <p:cNvGrpSpPr/>
          <p:nvPr/>
        </p:nvGrpSpPr>
        <p:grpSpPr>
          <a:xfrm>
            <a:off x="6392789" y="1044380"/>
            <a:ext cx="1131087" cy="587383"/>
            <a:chOff x="238125" y="999450"/>
            <a:chExt cx="7140700" cy="3708225"/>
          </a:xfrm>
        </p:grpSpPr>
        <p:sp>
          <p:nvSpPr>
            <p:cNvPr id="9090" name="Google Shape;9090;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60"/>
          <p:cNvGrpSpPr/>
          <p:nvPr/>
        </p:nvGrpSpPr>
        <p:grpSpPr>
          <a:xfrm>
            <a:off x="3744240" y="3493874"/>
            <a:ext cx="1375854" cy="678131"/>
            <a:chOff x="3913765" y="3641905"/>
            <a:chExt cx="1522805" cy="750560"/>
          </a:xfrm>
        </p:grpSpPr>
        <p:grpSp>
          <p:nvGrpSpPr>
            <p:cNvPr id="9100" name="Google Shape;9100;p60"/>
            <p:cNvGrpSpPr/>
            <p:nvPr/>
          </p:nvGrpSpPr>
          <p:grpSpPr>
            <a:xfrm>
              <a:off x="3913765" y="3997002"/>
              <a:ext cx="1522805" cy="395463"/>
              <a:chOff x="3913765" y="3997002"/>
              <a:chExt cx="1522805" cy="395463"/>
            </a:xfrm>
          </p:grpSpPr>
          <p:grpSp>
            <p:nvGrpSpPr>
              <p:cNvPr id="9101" name="Google Shape;9101;p60"/>
              <p:cNvGrpSpPr/>
              <p:nvPr/>
            </p:nvGrpSpPr>
            <p:grpSpPr>
              <a:xfrm>
                <a:off x="3913765" y="4138659"/>
                <a:ext cx="507602" cy="253806"/>
                <a:chOff x="3913765" y="4138659"/>
                <a:chExt cx="507602" cy="253806"/>
              </a:xfrm>
            </p:grpSpPr>
            <p:sp>
              <p:nvSpPr>
                <p:cNvPr id="9102" name="Google Shape;9102;p6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104" name="Google Shape;9104;p60"/>
              <p:cNvGrpSpPr/>
              <p:nvPr/>
            </p:nvGrpSpPr>
            <p:grpSpPr>
              <a:xfrm>
                <a:off x="4421361" y="3997002"/>
                <a:ext cx="507618" cy="395463"/>
                <a:chOff x="4421361" y="3997002"/>
                <a:chExt cx="507618" cy="395463"/>
              </a:xfrm>
            </p:grpSpPr>
            <p:sp>
              <p:nvSpPr>
                <p:cNvPr id="9105" name="Google Shape;9105;p6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60"/>
              <p:cNvGrpSpPr/>
              <p:nvPr/>
            </p:nvGrpSpPr>
            <p:grpSpPr>
              <a:xfrm>
                <a:off x="4928973" y="4189418"/>
                <a:ext cx="507596" cy="203047"/>
                <a:chOff x="4928973" y="4189418"/>
                <a:chExt cx="507596" cy="203047"/>
              </a:xfrm>
            </p:grpSpPr>
            <p:sp>
              <p:nvSpPr>
                <p:cNvPr id="9108" name="Google Shape;9108;p6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0" name="Google Shape;9110;p60"/>
            <p:cNvGrpSpPr/>
            <p:nvPr/>
          </p:nvGrpSpPr>
          <p:grpSpPr>
            <a:xfrm>
              <a:off x="4482186" y="3641905"/>
              <a:ext cx="397605" cy="349784"/>
              <a:chOff x="2906375" y="1159725"/>
              <a:chExt cx="1860575" cy="1636800"/>
            </a:xfrm>
          </p:grpSpPr>
          <p:sp>
            <p:nvSpPr>
              <p:cNvPr id="9111" name="Google Shape;9111;p6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5" name="Google Shape;9115;p60"/>
          <p:cNvGrpSpPr/>
          <p:nvPr/>
        </p:nvGrpSpPr>
        <p:grpSpPr>
          <a:xfrm>
            <a:off x="6528949" y="1853801"/>
            <a:ext cx="940737" cy="721067"/>
            <a:chOff x="6599718" y="2068734"/>
            <a:chExt cx="940737" cy="721067"/>
          </a:xfrm>
        </p:grpSpPr>
        <p:sp>
          <p:nvSpPr>
            <p:cNvPr id="9116" name="Google Shape;9116;p6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2" name="Google Shape;9122;p60"/>
            <p:cNvGrpSpPr/>
            <p:nvPr/>
          </p:nvGrpSpPr>
          <p:grpSpPr>
            <a:xfrm>
              <a:off x="6836957" y="2068734"/>
              <a:ext cx="461892" cy="721067"/>
              <a:chOff x="6836957" y="2068734"/>
              <a:chExt cx="461892" cy="721067"/>
            </a:xfrm>
          </p:grpSpPr>
          <p:sp>
            <p:nvSpPr>
              <p:cNvPr id="9123" name="Google Shape;9123;p6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9" name="Google Shape;9129;p60"/>
              <p:cNvGrpSpPr/>
              <p:nvPr/>
            </p:nvGrpSpPr>
            <p:grpSpPr>
              <a:xfrm>
                <a:off x="6836957" y="2068734"/>
                <a:ext cx="461892" cy="721067"/>
                <a:chOff x="6836957" y="2068734"/>
                <a:chExt cx="461892" cy="721067"/>
              </a:xfrm>
            </p:grpSpPr>
            <p:sp>
              <p:nvSpPr>
                <p:cNvPr id="9130" name="Google Shape;9130;p6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37" name="Google Shape;9137;p60"/>
          <p:cNvGrpSpPr/>
          <p:nvPr/>
        </p:nvGrpSpPr>
        <p:grpSpPr>
          <a:xfrm>
            <a:off x="2412267" y="1858147"/>
            <a:ext cx="712577" cy="712374"/>
            <a:chOff x="2559249" y="2069323"/>
            <a:chExt cx="685566" cy="685634"/>
          </a:xfrm>
        </p:grpSpPr>
        <p:sp>
          <p:nvSpPr>
            <p:cNvPr id="9138" name="Google Shape;9138;p6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60"/>
          <p:cNvGrpSpPr/>
          <p:nvPr/>
        </p:nvGrpSpPr>
        <p:grpSpPr>
          <a:xfrm>
            <a:off x="7594705" y="970936"/>
            <a:ext cx="845645" cy="711911"/>
            <a:chOff x="951975" y="315800"/>
            <a:chExt cx="5860325" cy="4933550"/>
          </a:xfrm>
        </p:grpSpPr>
        <p:sp>
          <p:nvSpPr>
            <p:cNvPr id="9152" name="Google Shape;9152;p6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60"/>
          <p:cNvGrpSpPr/>
          <p:nvPr/>
        </p:nvGrpSpPr>
        <p:grpSpPr>
          <a:xfrm>
            <a:off x="3691834" y="2707045"/>
            <a:ext cx="1617932" cy="621724"/>
            <a:chOff x="3862800" y="3038525"/>
            <a:chExt cx="1329006" cy="510698"/>
          </a:xfrm>
        </p:grpSpPr>
        <p:sp>
          <p:nvSpPr>
            <p:cNvPr id="9161" name="Google Shape;9161;p6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3" name="Google Shape;9163;p60"/>
            <p:cNvGrpSpPr/>
            <p:nvPr/>
          </p:nvGrpSpPr>
          <p:grpSpPr>
            <a:xfrm>
              <a:off x="3967075" y="3040337"/>
              <a:ext cx="1019927" cy="402126"/>
              <a:chOff x="3967075" y="3040337"/>
              <a:chExt cx="1019927" cy="402126"/>
            </a:xfrm>
          </p:grpSpPr>
          <p:sp>
            <p:nvSpPr>
              <p:cNvPr id="9164" name="Google Shape;9164;p6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60"/>
            <p:cNvGrpSpPr/>
            <p:nvPr/>
          </p:nvGrpSpPr>
          <p:grpSpPr>
            <a:xfrm>
              <a:off x="4186700" y="3040337"/>
              <a:ext cx="390475" cy="183289"/>
              <a:chOff x="4186700" y="3040337"/>
              <a:chExt cx="390475" cy="183289"/>
            </a:xfrm>
          </p:grpSpPr>
          <p:sp>
            <p:nvSpPr>
              <p:cNvPr id="9167" name="Google Shape;9167;p6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60"/>
            <p:cNvGrpSpPr/>
            <p:nvPr/>
          </p:nvGrpSpPr>
          <p:grpSpPr>
            <a:xfrm>
              <a:off x="4073727" y="3040337"/>
              <a:ext cx="697794" cy="296263"/>
              <a:chOff x="4073727" y="3040337"/>
              <a:chExt cx="697794" cy="296263"/>
            </a:xfrm>
          </p:grpSpPr>
          <p:sp>
            <p:nvSpPr>
              <p:cNvPr id="9170" name="Google Shape;9170;p6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60"/>
            <p:cNvGrpSpPr/>
            <p:nvPr/>
          </p:nvGrpSpPr>
          <p:grpSpPr>
            <a:xfrm>
              <a:off x="3862800" y="3038525"/>
              <a:ext cx="1329006" cy="510698"/>
              <a:chOff x="3862800" y="3038525"/>
              <a:chExt cx="1329006" cy="510698"/>
            </a:xfrm>
          </p:grpSpPr>
          <p:sp>
            <p:nvSpPr>
              <p:cNvPr id="9173" name="Google Shape;9173;p6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5" name="Google Shape;9175;p60"/>
          <p:cNvGrpSpPr/>
          <p:nvPr/>
        </p:nvGrpSpPr>
        <p:grpSpPr>
          <a:xfrm>
            <a:off x="700156" y="970936"/>
            <a:ext cx="883205" cy="775176"/>
            <a:chOff x="649648" y="271400"/>
            <a:chExt cx="6215377" cy="5455143"/>
          </a:xfrm>
        </p:grpSpPr>
        <p:sp>
          <p:nvSpPr>
            <p:cNvPr id="9176" name="Google Shape;9176;p6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0"/>
          <p:cNvGrpSpPr/>
          <p:nvPr/>
        </p:nvGrpSpPr>
        <p:grpSpPr>
          <a:xfrm>
            <a:off x="2308457" y="970936"/>
            <a:ext cx="767704" cy="815489"/>
            <a:chOff x="2499700" y="1135950"/>
            <a:chExt cx="732402" cy="777990"/>
          </a:xfrm>
        </p:grpSpPr>
        <p:grpSp>
          <p:nvGrpSpPr>
            <p:cNvPr id="9189" name="Google Shape;9189;p60"/>
            <p:cNvGrpSpPr/>
            <p:nvPr/>
          </p:nvGrpSpPr>
          <p:grpSpPr>
            <a:xfrm>
              <a:off x="2499700" y="1135950"/>
              <a:ext cx="732402" cy="694705"/>
              <a:chOff x="2499700" y="1135950"/>
              <a:chExt cx="732402" cy="694705"/>
            </a:xfrm>
          </p:grpSpPr>
          <p:sp>
            <p:nvSpPr>
              <p:cNvPr id="9190" name="Google Shape;9190;p6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60"/>
            <p:cNvGrpSpPr/>
            <p:nvPr/>
          </p:nvGrpSpPr>
          <p:grpSpPr>
            <a:xfrm>
              <a:off x="2517909" y="1188726"/>
              <a:ext cx="702702" cy="725214"/>
              <a:chOff x="2517909" y="1188726"/>
              <a:chExt cx="702702" cy="725214"/>
            </a:xfrm>
          </p:grpSpPr>
          <p:sp>
            <p:nvSpPr>
              <p:cNvPr id="9218" name="Google Shape;9218;p6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3" name="Google Shape;9223;p60"/>
          <p:cNvGrpSpPr/>
          <p:nvPr/>
        </p:nvGrpSpPr>
        <p:grpSpPr>
          <a:xfrm>
            <a:off x="1654189" y="970936"/>
            <a:ext cx="583439" cy="870229"/>
            <a:chOff x="1716825" y="1121550"/>
            <a:chExt cx="622800" cy="928938"/>
          </a:xfrm>
        </p:grpSpPr>
        <p:grpSp>
          <p:nvGrpSpPr>
            <p:cNvPr id="9224" name="Google Shape;9224;p60"/>
            <p:cNvGrpSpPr/>
            <p:nvPr/>
          </p:nvGrpSpPr>
          <p:grpSpPr>
            <a:xfrm>
              <a:off x="1716825" y="1121550"/>
              <a:ext cx="622800" cy="928938"/>
              <a:chOff x="1716825" y="1121550"/>
              <a:chExt cx="622800" cy="928938"/>
            </a:xfrm>
          </p:grpSpPr>
          <p:cxnSp>
            <p:nvCxnSpPr>
              <p:cNvPr id="9225" name="Google Shape;9225;p6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226" name="Google Shape;9226;p6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60"/>
            <p:cNvGrpSpPr/>
            <p:nvPr/>
          </p:nvGrpSpPr>
          <p:grpSpPr>
            <a:xfrm>
              <a:off x="1768050" y="1172775"/>
              <a:ext cx="520200" cy="832000"/>
              <a:chOff x="1768050" y="1172775"/>
              <a:chExt cx="520200" cy="832000"/>
            </a:xfrm>
          </p:grpSpPr>
          <p:cxnSp>
            <p:nvCxnSpPr>
              <p:cNvPr id="9228" name="Google Shape;9228;p6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229" name="Google Shape;9229;p6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60"/>
            <p:cNvGrpSpPr/>
            <p:nvPr/>
          </p:nvGrpSpPr>
          <p:grpSpPr>
            <a:xfrm>
              <a:off x="1820100" y="1225475"/>
              <a:ext cx="416400" cy="729575"/>
              <a:chOff x="1820100" y="1225475"/>
              <a:chExt cx="416400" cy="729575"/>
            </a:xfrm>
          </p:grpSpPr>
          <p:cxnSp>
            <p:nvCxnSpPr>
              <p:cNvPr id="9231" name="Google Shape;9231;p6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232" name="Google Shape;9232;p6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60"/>
            <p:cNvGrpSpPr/>
            <p:nvPr/>
          </p:nvGrpSpPr>
          <p:grpSpPr>
            <a:xfrm>
              <a:off x="1874250" y="1278825"/>
              <a:ext cx="308100" cy="605275"/>
              <a:chOff x="1874250" y="1278825"/>
              <a:chExt cx="308100" cy="605275"/>
            </a:xfrm>
          </p:grpSpPr>
          <p:cxnSp>
            <p:nvCxnSpPr>
              <p:cNvPr id="9234" name="Google Shape;9234;p6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235" name="Google Shape;9235;p6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6" name="Google Shape;9236;p6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60"/>
          <p:cNvGrpSpPr/>
          <p:nvPr/>
        </p:nvGrpSpPr>
        <p:grpSpPr>
          <a:xfrm>
            <a:off x="1574012" y="1857258"/>
            <a:ext cx="739072" cy="714152"/>
            <a:chOff x="4334725" y="1355875"/>
            <a:chExt cx="3106650" cy="3001900"/>
          </a:xfrm>
        </p:grpSpPr>
        <p:grpSp>
          <p:nvGrpSpPr>
            <p:cNvPr id="9238" name="Google Shape;9238;p60"/>
            <p:cNvGrpSpPr/>
            <p:nvPr/>
          </p:nvGrpSpPr>
          <p:grpSpPr>
            <a:xfrm>
              <a:off x="4516050" y="1724875"/>
              <a:ext cx="2693725" cy="2632900"/>
              <a:chOff x="4516050" y="1724875"/>
              <a:chExt cx="2693725" cy="2632900"/>
            </a:xfrm>
          </p:grpSpPr>
          <p:sp>
            <p:nvSpPr>
              <p:cNvPr id="9239" name="Google Shape;9239;p6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60"/>
            <p:cNvGrpSpPr/>
            <p:nvPr/>
          </p:nvGrpSpPr>
          <p:grpSpPr>
            <a:xfrm>
              <a:off x="4334725" y="1355875"/>
              <a:ext cx="3106650" cy="2709650"/>
              <a:chOff x="4334725" y="1355875"/>
              <a:chExt cx="3106650" cy="2709650"/>
            </a:xfrm>
          </p:grpSpPr>
          <p:sp>
            <p:nvSpPr>
              <p:cNvPr id="9243" name="Google Shape;9243;p6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6" name="Google Shape;9246;p60"/>
          <p:cNvGrpSpPr/>
          <p:nvPr/>
        </p:nvGrpSpPr>
        <p:grpSpPr>
          <a:xfrm>
            <a:off x="7690961" y="3488029"/>
            <a:ext cx="312074" cy="684173"/>
            <a:chOff x="7645573" y="3754300"/>
            <a:chExt cx="293855" cy="644170"/>
          </a:xfrm>
        </p:grpSpPr>
        <p:sp>
          <p:nvSpPr>
            <p:cNvPr id="9247" name="Google Shape;9247;p6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60"/>
          <p:cNvGrpSpPr/>
          <p:nvPr/>
        </p:nvGrpSpPr>
        <p:grpSpPr>
          <a:xfrm>
            <a:off x="5612949" y="970936"/>
            <a:ext cx="709011" cy="739359"/>
            <a:chOff x="5830645" y="1256617"/>
            <a:chExt cx="530340" cy="553040"/>
          </a:xfrm>
        </p:grpSpPr>
        <p:grpSp>
          <p:nvGrpSpPr>
            <p:cNvPr id="9250" name="Google Shape;9250;p60"/>
            <p:cNvGrpSpPr/>
            <p:nvPr/>
          </p:nvGrpSpPr>
          <p:grpSpPr>
            <a:xfrm>
              <a:off x="5830645" y="1256617"/>
              <a:ext cx="259743" cy="269909"/>
              <a:chOff x="5830645" y="1256617"/>
              <a:chExt cx="259743" cy="269909"/>
            </a:xfrm>
          </p:grpSpPr>
          <p:sp>
            <p:nvSpPr>
              <p:cNvPr id="9251" name="Google Shape;9251;p6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60"/>
            <p:cNvGrpSpPr/>
            <p:nvPr/>
          </p:nvGrpSpPr>
          <p:grpSpPr>
            <a:xfrm>
              <a:off x="6101293" y="1256617"/>
              <a:ext cx="259692" cy="269909"/>
              <a:chOff x="6101293" y="1256617"/>
              <a:chExt cx="259692" cy="269909"/>
            </a:xfrm>
          </p:grpSpPr>
          <p:sp>
            <p:nvSpPr>
              <p:cNvPr id="9254" name="Google Shape;9254;p6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60"/>
            <p:cNvGrpSpPr/>
            <p:nvPr/>
          </p:nvGrpSpPr>
          <p:grpSpPr>
            <a:xfrm>
              <a:off x="5830645" y="1539749"/>
              <a:ext cx="259692" cy="269909"/>
              <a:chOff x="5830645" y="1539749"/>
              <a:chExt cx="259692" cy="269909"/>
            </a:xfrm>
          </p:grpSpPr>
          <p:sp>
            <p:nvSpPr>
              <p:cNvPr id="9257" name="Google Shape;9257;p6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60"/>
            <p:cNvGrpSpPr/>
            <p:nvPr/>
          </p:nvGrpSpPr>
          <p:grpSpPr>
            <a:xfrm>
              <a:off x="6101293" y="1539749"/>
              <a:ext cx="259692" cy="269909"/>
              <a:chOff x="6101293" y="1539749"/>
              <a:chExt cx="259692" cy="269909"/>
            </a:xfrm>
          </p:grpSpPr>
          <p:sp>
            <p:nvSpPr>
              <p:cNvPr id="9260" name="Google Shape;9260;p6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2" name="Google Shape;9262;p6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0"/>
          <p:cNvGrpSpPr/>
          <p:nvPr/>
        </p:nvGrpSpPr>
        <p:grpSpPr>
          <a:xfrm>
            <a:off x="714444" y="2707052"/>
            <a:ext cx="1452955" cy="621360"/>
            <a:chOff x="732422" y="2990152"/>
            <a:chExt cx="1337773" cy="572102"/>
          </a:xfrm>
        </p:grpSpPr>
        <p:sp>
          <p:nvSpPr>
            <p:cNvPr id="9264" name="Google Shape;9264;p6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273"/>
        <p:cNvGrpSpPr/>
        <p:nvPr/>
      </p:nvGrpSpPr>
      <p:grpSpPr>
        <a:xfrm>
          <a:off x="0" y="0"/>
          <a:ext cx="0" cy="0"/>
          <a:chOff x="0" y="0"/>
          <a:chExt cx="0" cy="0"/>
        </a:xfrm>
      </p:grpSpPr>
      <p:grpSp>
        <p:nvGrpSpPr>
          <p:cNvPr id="9274" name="Google Shape;9274;p61"/>
          <p:cNvGrpSpPr/>
          <p:nvPr/>
        </p:nvGrpSpPr>
        <p:grpSpPr>
          <a:xfrm>
            <a:off x="708579" y="965872"/>
            <a:ext cx="1636117" cy="1526144"/>
            <a:chOff x="729238" y="1179665"/>
            <a:chExt cx="1636117" cy="1526144"/>
          </a:xfrm>
        </p:grpSpPr>
        <p:grpSp>
          <p:nvGrpSpPr>
            <p:cNvPr id="9275" name="Google Shape;9275;p61"/>
            <p:cNvGrpSpPr/>
            <p:nvPr/>
          </p:nvGrpSpPr>
          <p:grpSpPr>
            <a:xfrm>
              <a:off x="729238" y="1179665"/>
              <a:ext cx="80700" cy="1526144"/>
              <a:chOff x="729238" y="1179665"/>
              <a:chExt cx="80700" cy="1526144"/>
            </a:xfrm>
          </p:grpSpPr>
          <p:sp>
            <p:nvSpPr>
              <p:cNvPr id="9276" name="Google Shape;9276;p6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61"/>
            <p:cNvGrpSpPr/>
            <p:nvPr/>
          </p:nvGrpSpPr>
          <p:grpSpPr>
            <a:xfrm>
              <a:off x="903098" y="1179665"/>
              <a:ext cx="80700" cy="1526144"/>
              <a:chOff x="903098" y="1179665"/>
              <a:chExt cx="80700" cy="1526144"/>
            </a:xfrm>
          </p:grpSpPr>
          <p:sp>
            <p:nvSpPr>
              <p:cNvPr id="9287" name="Google Shape;9287;p6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61"/>
            <p:cNvGrpSpPr/>
            <p:nvPr/>
          </p:nvGrpSpPr>
          <p:grpSpPr>
            <a:xfrm>
              <a:off x="1076958" y="1179665"/>
              <a:ext cx="80700" cy="1526144"/>
              <a:chOff x="1076958" y="1179665"/>
              <a:chExt cx="80700" cy="1526144"/>
            </a:xfrm>
          </p:grpSpPr>
          <p:sp>
            <p:nvSpPr>
              <p:cNvPr id="9298" name="Google Shape;9298;p6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1"/>
            <p:cNvGrpSpPr/>
            <p:nvPr/>
          </p:nvGrpSpPr>
          <p:grpSpPr>
            <a:xfrm>
              <a:off x="1247707" y="1179665"/>
              <a:ext cx="80700" cy="1526144"/>
              <a:chOff x="1247707" y="1179665"/>
              <a:chExt cx="80700" cy="1526144"/>
            </a:xfrm>
          </p:grpSpPr>
          <p:sp>
            <p:nvSpPr>
              <p:cNvPr id="9309" name="Google Shape;9309;p6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1"/>
            <p:cNvGrpSpPr/>
            <p:nvPr/>
          </p:nvGrpSpPr>
          <p:grpSpPr>
            <a:xfrm>
              <a:off x="1421567" y="1179665"/>
              <a:ext cx="80700" cy="1526144"/>
              <a:chOff x="1421567" y="1179665"/>
              <a:chExt cx="80700" cy="1526144"/>
            </a:xfrm>
          </p:grpSpPr>
          <p:sp>
            <p:nvSpPr>
              <p:cNvPr id="9320" name="Google Shape;9320;p6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61"/>
            <p:cNvGrpSpPr/>
            <p:nvPr/>
          </p:nvGrpSpPr>
          <p:grpSpPr>
            <a:xfrm>
              <a:off x="1592327" y="1179665"/>
              <a:ext cx="80700" cy="1526144"/>
              <a:chOff x="1592327" y="1179665"/>
              <a:chExt cx="80700" cy="1526144"/>
            </a:xfrm>
          </p:grpSpPr>
          <p:sp>
            <p:nvSpPr>
              <p:cNvPr id="9331" name="Google Shape;9331;p6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61"/>
            <p:cNvGrpSpPr/>
            <p:nvPr/>
          </p:nvGrpSpPr>
          <p:grpSpPr>
            <a:xfrm>
              <a:off x="1766187" y="1179665"/>
              <a:ext cx="80700" cy="1526144"/>
              <a:chOff x="1766187" y="1179665"/>
              <a:chExt cx="80700" cy="1526144"/>
            </a:xfrm>
          </p:grpSpPr>
          <p:sp>
            <p:nvSpPr>
              <p:cNvPr id="9342" name="Google Shape;9342;p6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61"/>
            <p:cNvGrpSpPr/>
            <p:nvPr/>
          </p:nvGrpSpPr>
          <p:grpSpPr>
            <a:xfrm>
              <a:off x="1936935" y="1179665"/>
              <a:ext cx="80700" cy="1526144"/>
              <a:chOff x="1936935" y="1179665"/>
              <a:chExt cx="80700" cy="1526144"/>
            </a:xfrm>
          </p:grpSpPr>
          <p:sp>
            <p:nvSpPr>
              <p:cNvPr id="9353" name="Google Shape;9353;p6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61"/>
            <p:cNvGrpSpPr/>
            <p:nvPr/>
          </p:nvGrpSpPr>
          <p:grpSpPr>
            <a:xfrm>
              <a:off x="2110795" y="1179665"/>
              <a:ext cx="80700" cy="1526144"/>
              <a:chOff x="2110795" y="1179665"/>
              <a:chExt cx="80700" cy="1526144"/>
            </a:xfrm>
          </p:grpSpPr>
          <p:sp>
            <p:nvSpPr>
              <p:cNvPr id="9364" name="Google Shape;9364;p6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61"/>
            <p:cNvGrpSpPr/>
            <p:nvPr/>
          </p:nvGrpSpPr>
          <p:grpSpPr>
            <a:xfrm>
              <a:off x="2284655" y="1179665"/>
              <a:ext cx="80700" cy="1526144"/>
              <a:chOff x="2284655" y="1179665"/>
              <a:chExt cx="80700" cy="1526144"/>
            </a:xfrm>
          </p:grpSpPr>
          <p:sp>
            <p:nvSpPr>
              <p:cNvPr id="9375" name="Google Shape;9375;p6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5" name="Google Shape;9385;p61"/>
          <p:cNvGrpSpPr/>
          <p:nvPr/>
        </p:nvGrpSpPr>
        <p:grpSpPr>
          <a:xfrm>
            <a:off x="2603245" y="985011"/>
            <a:ext cx="1364248" cy="1102133"/>
            <a:chOff x="2623904" y="1198803"/>
            <a:chExt cx="1364248" cy="1102133"/>
          </a:xfrm>
        </p:grpSpPr>
        <p:grpSp>
          <p:nvGrpSpPr>
            <p:cNvPr id="9386" name="Google Shape;9386;p61"/>
            <p:cNvGrpSpPr/>
            <p:nvPr/>
          </p:nvGrpSpPr>
          <p:grpSpPr>
            <a:xfrm>
              <a:off x="2623907" y="1198803"/>
              <a:ext cx="1364245" cy="273000"/>
              <a:chOff x="2623907" y="1198803"/>
              <a:chExt cx="1364245" cy="273000"/>
            </a:xfrm>
          </p:grpSpPr>
          <p:sp>
            <p:nvSpPr>
              <p:cNvPr id="9387" name="Google Shape;9387;p6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1"/>
            <p:cNvGrpSpPr/>
            <p:nvPr/>
          </p:nvGrpSpPr>
          <p:grpSpPr>
            <a:xfrm>
              <a:off x="2623904" y="1476964"/>
              <a:ext cx="1364245" cy="273000"/>
              <a:chOff x="2623904" y="1476964"/>
              <a:chExt cx="1364245" cy="273000"/>
            </a:xfrm>
          </p:grpSpPr>
          <p:sp>
            <p:nvSpPr>
              <p:cNvPr id="9393" name="Google Shape;9393;p6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61"/>
            <p:cNvGrpSpPr/>
            <p:nvPr/>
          </p:nvGrpSpPr>
          <p:grpSpPr>
            <a:xfrm>
              <a:off x="2623907" y="1749775"/>
              <a:ext cx="1364245" cy="273000"/>
              <a:chOff x="2623907" y="1749775"/>
              <a:chExt cx="1364245" cy="273000"/>
            </a:xfrm>
          </p:grpSpPr>
          <p:sp>
            <p:nvSpPr>
              <p:cNvPr id="9399" name="Google Shape;9399;p6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61"/>
            <p:cNvGrpSpPr/>
            <p:nvPr/>
          </p:nvGrpSpPr>
          <p:grpSpPr>
            <a:xfrm>
              <a:off x="2623904" y="2027936"/>
              <a:ext cx="1364245" cy="273000"/>
              <a:chOff x="2623904" y="2027936"/>
              <a:chExt cx="1364245" cy="273000"/>
            </a:xfrm>
          </p:grpSpPr>
          <p:sp>
            <p:nvSpPr>
              <p:cNvPr id="9405" name="Google Shape;9405;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0" name="Google Shape;9410;p61"/>
          <p:cNvGrpSpPr/>
          <p:nvPr/>
        </p:nvGrpSpPr>
        <p:grpSpPr>
          <a:xfrm>
            <a:off x="2592706" y="2444193"/>
            <a:ext cx="1387541" cy="159124"/>
            <a:chOff x="3200660" y="2180272"/>
            <a:chExt cx="2563824" cy="378237"/>
          </a:xfrm>
        </p:grpSpPr>
        <p:sp>
          <p:nvSpPr>
            <p:cNvPr id="9411" name="Google Shape;9411;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61"/>
          <p:cNvGrpSpPr/>
          <p:nvPr/>
        </p:nvGrpSpPr>
        <p:grpSpPr>
          <a:xfrm>
            <a:off x="2589231" y="2722018"/>
            <a:ext cx="1390502" cy="159625"/>
            <a:chOff x="3530150" y="2790075"/>
            <a:chExt cx="1962600" cy="225300"/>
          </a:xfrm>
        </p:grpSpPr>
        <p:sp>
          <p:nvSpPr>
            <p:cNvPr id="9430" name="Google Shape;9430;p6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1"/>
          <p:cNvGrpSpPr/>
          <p:nvPr/>
        </p:nvGrpSpPr>
        <p:grpSpPr>
          <a:xfrm>
            <a:off x="2589884" y="3000344"/>
            <a:ext cx="1411629" cy="153761"/>
            <a:chOff x="3558802" y="4011427"/>
            <a:chExt cx="1866000" cy="111300"/>
          </a:xfrm>
        </p:grpSpPr>
        <p:sp>
          <p:nvSpPr>
            <p:cNvPr id="9433" name="Google Shape;9433;p6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1"/>
          <p:cNvGrpSpPr/>
          <p:nvPr/>
        </p:nvGrpSpPr>
        <p:grpSpPr>
          <a:xfrm>
            <a:off x="2589576" y="2205744"/>
            <a:ext cx="1383503" cy="119749"/>
            <a:chOff x="3465975" y="2270276"/>
            <a:chExt cx="1986364" cy="171929"/>
          </a:xfrm>
        </p:grpSpPr>
        <p:sp>
          <p:nvSpPr>
            <p:cNvPr id="9436" name="Google Shape;9436;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61"/>
          <p:cNvGrpSpPr/>
          <p:nvPr/>
        </p:nvGrpSpPr>
        <p:grpSpPr>
          <a:xfrm>
            <a:off x="2600584" y="3569394"/>
            <a:ext cx="1369531" cy="195460"/>
            <a:chOff x="723300" y="4253549"/>
            <a:chExt cx="2276482" cy="324900"/>
          </a:xfrm>
        </p:grpSpPr>
        <p:sp>
          <p:nvSpPr>
            <p:cNvPr id="9445" name="Google Shape;9445;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61"/>
          <p:cNvGrpSpPr/>
          <p:nvPr/>
        </p:nvGrpSpPr>
        <p:grpSpPr>
          <a:xfrm>
            <a:off x="2590145" y="3270574"/>
            <a:ext cx="1389066" cy="180119"/>
            <a:chOff x="705948" y="3788465"/>
            <a:chExt cx="2308953" cy="299400"/>
          </a:xfrm>
        </p:grpSpPr>
        <p:sp>
          <p:nvSpPr>
            <p:cNvPr id="9451" name="Google Shape;9451;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61"/>
          <p:cNvGrpSpPr/>
          <p:nvPr/>
        </p:nvGrpSpPr>
        <p:grpSpPr>
          <a:xfrm>
            <a:off x="2638082" y="3883554"/>
            <a:ext cx="1304609" cy="294074"/>
            <a:chOff x="2658741" y="4097347"/>
            <a:chExt cx="1304609" cy="294074"/>
          </a:xfrm>
        </p:grpSpPr>
        <p:grpSp>
          <p:nvGrpSpPr>
            <p:cNvPr id="9457" name="Google Shape;9457;p61"/>
            <p:cNvGrpSpPr/>
            <p:nvPr/>
          </p:nvGrpSpPr>
          <p:grpSpPr>
            <a:xfrm>
              <a:off x="2658741" y="4097347"/>
              <a:ext cx="118572" cy="294074"/>
              <a:chOff x="3343310" y="4475555"/>
              <a:chExt cx="127717" cy="316753"/>
            </a:xfrm>
          </p:grpSpPr>
          <p:sp>
            <p:nvSpPr>
              <p:cNvPr id="9458" name="Google Shape;9458;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61"/>
            <p:cNvGrpSpPr/>
            <p:nvPr/>
          </p:nvGrpSpPr>
          <p:grpSpPr>
            <a:xfrm>
              <a:off x="3815519" y="4098388"/>
              <a:ext cx="147831" cy="291991"/>
              <a:chOff x="3527539" y="4476677"/>
              <a:chExt cx="159232" cy="314510"/>
            </a:xfrm>
          </p:grpSpPr>
          <p:sp>
            <p:nvSpPr>
              <p:cNvPr id="9461" name="Google Shape;9461;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61"/>
            <p:cNvGrpSpPr/>
            <p:nvPr/>
          </p:nvGrpSpPr>
          <p:grpSpPr>
            <a:xfrm>
              <a:off x="3511696" y="4098388"/>
              <a:ext cx="147831" cy="291991"/>
              <a:chOff x="3527539" y="4476677"/>
              <a:chExt cx="159232" cy="314510"/>
            </a:xfrm>
          </p:grpSpPr>
          <p:sp>
            <p:nvSpPr>
              <p:cNvPr id="9464" name="Google Shape;9464;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61"/>
            <p:cNvGrpSpPr/>
            <p:nvPr/>
          </p:nvGrpSpPr>
          <p:grpSpPr>
            <a:xfrm>
              <a:off x="3207874" y="4098388"/>
              <a:ext cx="147831" cy="291991"/>
              <a:chOff x="3527539" y="4476677"/>
              <a:chExt cx="159232" cy="314510"/>
            </a:xfrm>
          </p:grpSpPr>
          <p:sp>
            <p:nvSpPr>
              <p:cNvPr id="9467" name="Google Shape;946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61"/>
            <p:cNvGrpSpPr/>
            <p:nvPr/>
          </p:nvGrpSpPr>
          <p:grpSpPr>
            <a:xfrm>
              <a:off x="2933305" y="4097347"/>
              <a:ext cx="118572" cy="294074"/>
              <a:chOff x="3343310" y="4475555"/>
              <a:chExt cx="127717" cy="316753"/>
            </a:xfrm>
          </p:grpSpPr>
          <p:sp>
            <p:nvSpPr>
              <p:cNvPr id="9470" name="Google Shape;9470;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2" name="Google Shape;9472;p61"/>
          <p:cNvGrpSpPr/>
          <p:nvPr/>
        </p:nvGrpSpPr>
        <p:grpSpPr>
          <a:xfrm>
            <a:off x="4256912" y="1866676"/>
            <a:ext cx="1433821" cy="191501"/>
            <a:chOff x="4273350" y="2080469"/>
            <a:chExt cx="1433821" cy="191501"/>
          </a:xfrm>
        </p:grpSpPr>
        <p:grpSp>
          <p:nvGrpSpPr>
            <p:cNvPr id="9473" name="Google Shape;9473;p61"/>
            <p:cNvGrpSpPr/>
            <p:nvPr/>
          </p:nvGrpSpPr>
          <p:grpSpPr>
            <a:xfrm>
              <a:off x="4273350" y="2080469"/>
              <a:ext cx="1433821" cy="0"/>
              <a:chOff x="5224975" y="2962250"/>
              <a:chExt cx="1544400" cy="0"/>
            </a:xfrm>
          </p:grpSpPr>
          <p:cxnSp>
            <p:nvCxnSpPr>
              <p:cNvPr id="9474" name="Google Shape;9474;p6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475" name="Google Shape;9475;p6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476" name="Google Shape;9476;p61"/>
            <p:cNvGrpSpPr/>
            <p:nvPr/>
          </p:nvGrpSpPr>
          <p:grpSpPr>
            <a:xfrm>
              <a:off x="4273350" y="2271969"/>
              <a:ext cx="1433821" cy="0"/>
              <a:chOff x="5224975" y="2962250"/>
              <a:chExt cx="1544400" cy="0"/>
            </a:xfrm>
          </p:grpSpPr>
          <p:cxnSp>
            <p:nvCxnSpPr>
              <p:cNvPr id="9477" name="Google Shape;9477;p6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478" name="Google Shape;9478;p6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479" name="Google Shape;9479;p61"/>
          <p:cNvGrpSpPr/>
          <p:nvPr/>
        </p:nvGrpSpPr>
        <p:grpSpPr>
          <a:xfrm>
            <a:off x="4258467" y="969244"/>
            <a:ext cx="1430711" cy="743389"/>
            <a:chOff x="5159450" y="1919950"/>
            <a:chExt cx="1541050" cy="862500"/>
          </a:xfrm>
        </p:grpSpPr>
        <p:sp>
          <p:nvSpPr>
            <p:cNvPr id="9480" name="Google Shape;9480;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ko-KR" altLang="en-US"/>
            </a:p>
          </p:txBody>
        </p:sp>
        <p:grpSp>
          <p:nvGrpSpPr>
            <p:cNvPr id="9481" name="Google Shape;9481;p61"/>
            <p:cNvGrpSpPr/>
            <p:nvPr/>
          </p:nvGrpSpPr>
          <p:grpSpPr>
            <a:xfrm>
              <a:off x="5159450" y="1919950"/>
              <a:ext cx="1541050" cy="862500"/>
              <a:chOff x="5159450" y="1919950"/>
              <a:chExt cx="1541050" cy="862500"/>
            </a:xfrm>
          </p:grpSpPr>
          <p:cxnSp>
            <p:nvCxnSpPr>
              <p:cNvPr id="9482" name="Google Shape;9482;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83" name="Google Shape;9483;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84" name="Google Shape;9484;p61"/>
          <p:cNvGrpSpPr/>
          <p:nvPr/>
        </p:nvGrpSpPr>
        <p:grpSpPr>
          <a:xfrm>
            <a:off x="3315502" y="1915208"/>
            <a:ext cx="1450484" cy="1052087"/>
            <a:chOff x="5230575" y="1554475"/>
            <a:chExt cx="2137150" cy="1550150"/>
          </a:xfrm>
        </p:grpSpPr>
        <p:sp>
          <p:nvSpPr>
            <p:cNvPr id="9485" name="Google Shape;9485;p6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1"/>
          <p:cNvGrpSpPr/>
          <p:nvPr/>
        </p:nvGrpSpPr>
        <p:grpSpPr>
          <a:xfrm rot="10800000">
            <a:off x="4265131" y="3284761"/>
            <a:ext cx="1417383" cy="887946"/>
            <a:chOff x="5645403" y="2920021"/>
            <a:chExt cx="2650800" cy="2180614"/>
          </a:xfrm>
        </p:grpSpPr>
        <p:sp>
          <p:nvSpPr>
            <p:cNvPr id="9499" name="Google Shape;9499;p6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0" name="Google Shape;9500;p61"/>
            <p:cNvCxnSpPr>
              <a:stCxn id="949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501" name="Google Shape;9501;p6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2" name="Google Shape;9502;p61"/>
            <p:cNvCxnSpPr>
              <a:endCxn id="950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503" name="Google Shape;9503;p6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4" name="Google Shape;9504;p61"/>
            <p:cNvCxnSpPr>
              <a:stCxn id="950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505" name="Google Shape;9505;p6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6" name="Google Shape;9506;p61"/>
            <p:cNvCxnSpPr>
              <a:endCxn id="950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507" name="Google Shape;9507;p61"/>
          <p:cNvGrpSpPr/>
          <p:nvPr/>
        </p:nvGrpSpPr>
        <p:grpSpPr>
          <a:xfrm>
            <a:off x="7365491" y="2188116"/>
            <a:ext cx="1071743" cy="1021579"/>
            <a:chOff x="7189833" y="2022667"/>
            <a:chExt cx="1251159" cy="1192597"/>
          </a:xfrm>
        </p:grpSpPr>
        <p:sp>
          <p:nvSpPr>
            <p:cNvPr id="9508" name="Google Shape;9508;p6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61"/>
          <p:cNvGrpSpPr/>
          <p:nvPr/>
        </p:nvGrpSpPr>
        <p:grpSpPr>
          <a:xfrm>
            <a:off x="706762" y="2614523"/>
            <a:ext cx="1695374" cy="1560837"/>
            <a:chOff x="727421" y="2828315"/>
            <a:chExt cx="1695374" cy="1560837"/>
          </a:xfrm>
        </p:grpSpPr>
        <p:grpSp>
          <p:nvGrpSpPr>
            <p:cNvPr id="9513" name="Google Shape;9513;p61"/>
            <p:cNvGrpSpPr/>
            <p:nvPr/>
          </p:nvGrpSpPr>
          <p:grpSpPr>
            <a:xfrm>
              <a:off x="819108" y="2882501"/>
              <a:ext cx="103104" cy="1426186"/>
              <a:chOff x="4674013" y="3100904"/>
              <a:chExt cx="122758" cy="1698043"/>
            </a:xfrm>
          </p:grpSpPr>
          <p:sp>
            <p:nvSpPr>
              <p:cNvPr id="9514" name="Google Shape;9514;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61"/>
            <p:cNvGrpSpPr/>
            <p:nvPr/>
          </p:nvGrpSpPr>
          <p:grpSpPr>
            <a:xfrm>
              <a:off x="1062475" y="2882501"/>
              <a:ext cx="103104" cy="1426186"/>
              <a:chOff x="4940438" y="3100904"/>
              <a:chExt cx="122758" cy="1698043"/>
            </a:xfrm>
          </p:grpSpPr>
          <p:sp>
            <p:nvSpPr>
              <p:cNvPr id="9522" name="Google Shape;9522;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61"/>
            <p:cNvGrpSpPr/>
            <p:nvPr/>
          </p:nvGrpSpPr>
          <p:grpSpPr>
            <a:xfrm>
              <a:off x="1299324" y="2882501"/>
              <a:ext cx="103104" cy="1426186"/>
              <a:chOff x="5206863" y="3100904"/>
              <a:chExt cx="122758" cy="1698043"/>
            </a:xfrm>
          </p:grpSpPr>
          <p:sp>
            <p:nvSpPr>
              <p:cNvPr id="9530" name="Google Shape;9530;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7" name="Google Shape;9537;p61"/>
            <p:cNvGrpSpPr/>
            <p:nvPr/>
          </p:nvGrpSpPr>
          <p:grpSpPr>
            <a:xfrm>
              <a:off x="1786057" y="2882501"/>
              <a:ext cx="103104" cy="1426186"/>
              <a:chOff x="6006138" y="3143629"/>
              <a:chExt cx="122758" cy="1698043"/>
            </a:xfrm>
          </p:grpSpPr>
          <p:sp>
            <p:nvSpPr>
              <p:cNvPr id="9538" name="Google Shape;9538;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61"/>
            <p:cNvGrpSpPr/>
            <p:nvPr/>
          </p:nvGrpSpPr>
          <p:grpSpPr>
            <a:xfrm>
              <a:off x="2029422" y="2882501"/>
              <a:ext cx="103104" cy="1426186"/>
              <a:chOff x="6805413" y="3100904"/>
              <a:chExt cx="122758" cy="1698043"/>
            </a:xfrm>
          </p:grpSpPr>
          <p:sp>
            <p:nvSpPr>
              <p:cNvPr id="9546" name="Google Shape;9546;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61"/>
            <p:cNvGrpSpPr/>
            <p:nvPr/>
          </p:nvGrpSpPr>
          <p:grpSpPr>
            <a:xfrm>
              <a:off x="727421" y="2828315"/>
              <a:ext cx="1695374" cy="1560837"/>
              <a:chOff x="734799" y="2782450"/>
              <a:chExt cx="1571100" cy="1577400"/>
            </a:xfrm>
          </p:grpSpPr>
          <p:cxnSp>
            <p:nvCxnSpPr>
              <p:cNvPr id="9554" name="Google Shape;9554;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555" name="Google Shape;9555;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556" name="Google Shape;9556;p61"/>
            <p:cNvGrpSpPr/>
            <p:nvPr/>
          </p:nvGrpSpPr>
          <p:grpSpPr>
            <a:xfrm>
              <a:off x="2272795" y="2882501"/>
              <a:ext cx="103104" cy="1426186"/>
              <a:chOff x="5206863" y="3100904"/>
              <a:chExt cx="122758" cy="1698043"/>
            </a:xfrm>
          </p:grpSpPr>
          <p:sp>
            <p:nvSpPr>
              <p:cNvPr id="9557" name="Google Shape;9557;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61"/>
            <p:cNvGrpSpPr/>
            <p:nvPr/>
          </p:nvGrpSpPr>
          <p:grpSpPr>
            <a:xfrm>
              <a:off x="1542694" y="2882501"/>
              <a:ext cx="103104" cy="1426186"/>
              <a:chOff x="6006138" y="3143629"/>
              <a:chExt cx="122758" cy="1698043"/>
            </a:xfrm>
          </p:grpSpPr>
          <p:sp>
            <p:nvSpPr>
              <p:cNvPr id="9565" name="Google Shape;9565;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2" name="Google Shape;9572;p61"/>
          <p:cNvGrpSpPr/>
          <p:nvPr/>
        </p:nvGrpSpPr>
        <p:grpSpPr>
          <a:xfrm>
            <a:off x="5915341" y="2192094"/>
            <a:ext cx="1248543" cy="1025319"/>
            <a:chOff x="5183758" y="1210600"/>
            <a:chExt cx="3605380" cy="2960783"/>
          </a:xfrm>
        </p:grpSpPr>
        <p:sp>
          <p:nvSpPr>
            <p:cNvPr id="9573" name="Google Shape;9573;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7" name="Google Shape;9577;p6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578" name="Google Shape;9578;p6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579" name="Google Shape;9579;p6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580" name="Google Shape;9580;p6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581" name="Google Shape;9581;p6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61"/>
          <p:cNvGrpSpPr/>
          <p:nvPr/>
        </p:nvGrpSpPr>
        <p:grpSpPr>
          <a:xfrm>
            <a:off x="5772403" y="3330411"/>
            <a:ext cx="2664831" cy="843440"/>
            <a:chOff x="5916567" y="1099697"/>
            <a:chExt cx="2556683" cy="809211"/>
          </a:xfrm>
        </p:grpSpPr>
        <p:sp>
          <p:nvSpPr>
            <p:cNvPr id="9583" name="Google Shape;9583;p6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61"/>
          <p:cNvGrpSpPr/>
          <p:nvPr/>
        </p:nvGrpSpPr>
        <p:grpSpPr>
          <a:xfrm>
            <a:off x="5879943" y="979270"/>
            <a:ext cx="1299851" cy="1023338"/>
            <a:chOff x="5900602" y="1193063"/>
            <a:chExt cx="1299851" cy="1023338"/>
          </a:xfrm>
        </p:grpSpPr>
        <p:grpSp>
          <p:nvGrpSpPr>
            <p:cNvPr id="9592" name="Google Shape;9592;p61"/>
            <p:cNvGrpSpPr/>
            <p:nvPr/>
          </p:nvGrpSpPr>
          <p:grpSpPr>
            <a:xfrm>
              <a:off x="6743564" y="1193063"/>
              <a:ext cx="456889" cy="700379"/>
              <a:chOff x="6743564" y="1193063"/>
              <a:chExt cx="456889" cy="700379"/>
            </a:xfrm>
          </p:grpSpPr>
          <p:grpSp>
            <p:nvGrpSpPr>
              <p:cNvPr id="9593" name="Google Shape;9593;p61"/>
              <p:cNvGrpSpPr/>
              <p:nvPr/>
            </p:nvGrpSpPr>
            <p:grpSpPr>
              <a:xfrm>
                <a:off x="6743564" y="1690731"/>
                <a:ext cx="214402" cy="202710"/>
                <a:chOff x="6743564" y="1690731"/>
                <a:chExt cx="214402" cy="202710"/>
              </a:xfrm>
            </p:grpSpPr>
            <p:sp>
              <p:nvSpPr>
                <p:cNvPr id="9594" name="Google Shape;9594;p6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61"/>
              <p:cNvGrpSpPr/>
              <p:nvPr/>
            </p:nvGrpSpPr>
            <p:grpSpPr>
              <a:xfrm>
                <a:off x="6915505" y="1193063"/>
                <a:ext cx="284947" cy="589637"/>
                <a:chOff x="6915505" y="1193063"/>
                <a:chExt cx="284947" cy="589637"/>
              </a:xfrm>
            </p:grpSpPr>
            <p:sp>
              <p:nvSpPr>
                <p:cNvPr id="9597" name="Google Shape;9597;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98" name="Google Shape;9598;p6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599" name="Google Shape;9599;p61"/>
            <p:cNvGrpSpPr/>
            <p:nvPr/>
          </p:nvGrpSpPr>
          <p:grpSpPr>
            <a:xfrm>
              <a:off x="6520337" y="1193063"/>
              <a:ext cx="341815" cy="801589"/>
              <a:chOff x="6520337" y="1193063"/>
              <a:chExt cx="341815" cy="801589"/>
            </a:xfrm>
          </p:grpSpPr>
          <p:grpSp>
            <p:nvGrpSpPr>
              <p:cNvPr id="9600" name="Google Shape;9600;p61"/>
              <p:cNvGrpSpPr/>
              <p:nvPr/>
            </p:nvGrpSpPr>
            <p:grpSpPr>
              <a:xfrm>
                <a:off x="6520337" y="1589527"/>
                <a:ext cx="213950" cy="405125"/>
                <a:chOff x="6520337" y="1589527"/>
                <a:chExt cx="213950" cy="405125"/>
              </a:xfrm>
            </p:grpSpPr>
            <p:sp>
              <p:nvSpPr>
                <p:cNvPr id="9601" name="Google Shape;9601;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61"/>
              <p:cNvGrpSpPr/>
              <p:nvPr/>
            </p:nvGrpSpPr>
            <p:grpSpPr>
              <a:xfrm>
                <a:off x="6577204" y="1193063"/>
                <a:ext cx="284947" cy="453562"/>
                <a:chOff x="6577204" y="1193063"/>
                <a:chExt cx="284947" cy="453562"/>
              </a:xfrm>
            </p:grpSpPr>
            <p:sp>
              <p:nvSpPr>
                <p:cNvPr id="9604" name="Google Shape;9604;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05" name="Google Shape;9605;p6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606" name="Google Shape;9606;p61"/>
            <p:cNvGrpSpPr/>
            <p:nvPr/>
          </p:nvGrpSpPr>
          <p:grpSpPr>
            <a:xfrm>
              <a:off x="6238903" y="1193063"/>
              <a:ext cx="300475" cy="901782"/>
              <a:chOff x="6238903" y="1193063"/>
              <a:chExt cx="300475" cy="901782"/>
            </a:xfrm>
          </p:grpSpPr>
          <p:grpSp>
            <p:nvGrpSpPr>
              <p:cNvPr id="9607" name="Google Shape;9607;p61"/>
              <p:cNvGrpSpPr/>
              <p:nvPr/>
            </p:nvGrpSpPr>
            <p:grpSpPr>
              <a:xfrm>
                <a:off x="6290865" y="1489315"/>
                <a:ext cx="248514" cy="605530"/>
                <a:chOff x="6290865" y="1489315"/>
                <a:chExt cx="248514" cy="605530"/>
              </a:xfrm>
            </p:grpSpPr>
            <p:sp>
              <p:nvSpPr>
                <p:cNvPr id="9608" name="Google Shape;9608;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61"/>
              <p:cNvGrpSpPr/>
              <p:nvPr/>
            </p:nvGrpSpPr>
            <p:grpSpPr>
              <a:xfrm>
                <a:off x="6238903" y="1193063"/>
                <a:ext cx="284947" cy="327512"/>
                <a:chOff x="6238903" y="1193063"/>
                <a:chExt cx="284947" cy="327512"/>
              </a:xfrm>
            </p:grpSpPr>
            <p:sp>
              <p:nvSpPr>
                <p:cNvPr id="9611" name="Google Shape;9611;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12" name="Google Shape;9612;p6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613" name="Google Shape;9613;p61"/>
            <p:cNvGrpSpPr/>
            <p:nvPr/>
          </p:nvGrpSpPr>
          <p:grpSpPr>
            <a:xfrm>
              <a:off x="5900602" y="1193063"/>
              <a:ext cx="444345" cy="1023338"/>
              <a:chOff x="5900602" y="1193063"/>
              <a:chExt cx="444345" cy="1023338"/>
            </a:xfrm>
          </p:grpSpPr>
          <p:grpSp>
            <p:nvGrpSpPr>
              <p:cNvPr id="9614" name="Google Shape;9614;p61"/>
              <p:cNvGrpSpPr/>
              <p:nvPr/>
            </p:nvGrpSpPr>
            <p:grpSpPr>
              <a:xfrm>
                <a:off x="6046501" y="1367785"/>
                <a:ext cx="298446" cy="848616"/>
                <a:chOff x="6046501" y="1367785"/>
                <a:chExt cx="298446" cy="848616"/>
              </a:xfrm>
            </p:grpSpPr>
            <p:sp>
              <p:nvSpPr>
                <p:cNvPr id="9615" name="Google Shape;9615;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61"/>
              <p:cNvGrpSpPr/>
              <p:nvPr/>
            </p:nvGrpSpPr>
            <p:grpSpPr>
              <a:xfrm>
                <a:off x="5900602" y="1193063"/>
                <a:ext cx="284947" cy="182312"/>
                <a:chOff x="5900602" y="1193063"/>
                <a:chExt cx="284947" cy="182312"/>
              </a:xfrm>
            </p:grpSpPr>
            <p:sp>
              <p:nvSpPr>
                <p:cNvPr id="9618" name="Google Shape;9618;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19" name="Google Shape;9619;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620" name="Google Shape;9620;p61"/>
          <p:cNvGrpSpPr/>
          <p:nvPr/>
        </p:nvGrpSpPr>
        <p:grpSpPr>
          <a:xfrm>
            <a:off x="7217825" y="979415"/>
            <a:ext cx="1219413" cy="1051365"/>
            <a:chOff x="7287122" y="1165658"/>
            <a:chExt cx="1219413" cy="1051365"/>
          </a:xfrm>
        </p:grpSpPr>
        <p:grpSp>
          <p:nvGrpSpPr>
            <p:cNvPr id="9621" name="Google Shape;9621;p61"/>
            <p:cNvGrpSpPr/>
            <p:nvPr/>
          </p:nvGrpSpPr>
          <p:grpSpPr>
            <a:xfrm>
              <a:off x="7287122" y="1969723"/>
              <a:ext cx="1219413" cy="247300"/>
              <a:chOff x="7287122" y="1969723"/>
              <a:chExt cx="1219413" cy="247300"/>
            </a:xfrm>
          </p:grpSpPr>
          <p:sp>
            <p:nvSpPr>
              <p:cNvPr id="9622" name="Google Shape;9622;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3" name="Google Shape;9623;p61"/>
              <p:cNvGrpSpPr/>
              <p:nvPr/>
            </p:nvGrpSpPr>
            <p:grpSpPr>
              <a:xfrm>
                <a:off x="7287122" y="2063892"/>
                <a:ext cx="1151753" cy="73428"/>
                <a:chOff x="7287122" y="2063892"/>
                <a:chExt cx="1151753" cy="73428"/>
              </a:xfrm>
            </p:grpSpPr>
            <p:sp>
              <p:nvSpPr>
                <p:cNvPr id="9624" name="Google Shape;9624;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25" name="Google Shape;9625;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626" name="Google Shape;9626;p61"/>
            <p:cNvGrpSpPr/>
            <p:nvPr/>
          </p:nvGrpSpPr>
          <p:grpSpPr>
            <a:xfrm>
              <a:off x="7287122" y="1712201"/>
              <a:ext cx="1219403" cy="246767"/>
              <a:chOff x="7287122" y="1712201"/>
              <a:chExt cx="1219403" cy="246767"/>
            </a:xfrm>
          </p:grpSpPr>
          <p:sp>
            <p:nvSpPr>
              <p:cNvPr id="9627" name="Google Shape;9627;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8" name="Google Shape;9628;p61"/>
              <p:cNvGrpSpPr/>
              <p:nvPr/>
            </p:nvGrpSpPr>
            <p:grpSpPr>
              <a:xfrm>
                <a:off x="7287122" y="1842861"/>
                <a:ext cx="1005303" cy="73419"/>
                <a:chOff x="7287122" y="1842861"/>
                <a:chExt cx="1005303" cy="73419"/>
              </a:xfrm>
            </p:grpSpPr>
            <p:sp>
              <p:nvSpPr>
                <p:cNvPr id="9629" name="Google Shape;9629;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30" name="Google Shape;9630;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631" name="Google Shape;9631;p61"/>
            <p:cNvGrpSpPr/>
            <p:nvPr/>
          </p:nvGrpSpPr>
          <p:grpSpPr>
            <a:xfrm>
              <a:off x="7287122" y="1447520"/>
              <a:ext cx="1219403" cy="286667"/>
              <a:chOff x="7287122" y="1447520"/>
              <a:chExt cx="1219403" cy="286667"/>
            </a:xfrm>
          </p:grpSpPr>
          <p:sp>
            <p:nvSpPr>
              <p:cNvPr id="9632" name="Google Shape;9632;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3" name="Google Shape;9633;p61"/>
              <p:cNvGrpSpPr/>
              <p:nvPr/>
            </p:nvGrpSpPr>
            <p:grpSpPr>
              <a:xfrm>
                <a:off x="7287122" y="1581977"/>
                <a:ext cx="852803" cy="73428"/>
                <a:chOff x="7287122" y="1581977"/>
                <a:chExt cx="852803" cy="73428"/>
              </a:xfrm>
            </p:grpSpPr>
            <p:sp>
              <p:nvSpPr>
                <p:cNvPr id="9634" name="Google Shape;9634;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35" name="Google Shape;9635;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636" name="Google Shape;9636;p61"/>
            <p:cNvGrpSpPr/>
            <p:nvPr/>
          </p:nvGrpSpPr>
          <p:grpSpPr>
            <a:xfrm>
              <a:off x="7287122" y="1165658"/>
              <a:ext cx="1219403" cy="344253"/>
              <a:chOff x="7287122" y="1165658"/>
              <a:chExt cx="1219403" cy="344253"/>
            </a:xfrm>
          </p:grpSpPr>
          <p:sp>
            <p:nvSpPr>
              <p:cNvPr id="9637" name="Google Shape;9637;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8" name="Google Shape;9638;p61"/>
              <p:cNvGrpSpPr/>
              <p:nvPr/>
            </p:nvGrpSpPr>
            <p:grpSpPr>
              <a:xfrm>
                <a:off x="7287122" y="1341025"/>
                <a:ext cx="695703" cy="73419"/>
                <a:chOff x="7287122" y="1341025"/>
                <a:chExt cx="695703" cy="73419"/>
              </a:xfrm>
            </p:grpSpPr>
            <p:sp>
              <p:nvSpPr>
                <p:cNvPr id="9639" name="Google Shape;9639;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40" name="Google Shape;9640;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44"/>
        <p:cNvGrpSpPr/>
        <p:nvPr/>
      </p:nvGrpSpPr>
      <p:grpSpPr>
        <a:xfrm>
          <a:off x="0" y="0"/>
          <a:ext cx="0" cy="0"/>
          <a:chOff x="0" y="0"/>
          <a:chExt cx="0" cy="0"/>
        </a:xfrm>
      </p:grpSpPr>
      <p:grpSp>
        <p:nvGrpSpPr>
          <p:cNvPr id="9645" name="Google Shape;9645;p62"/>
          <p:cNvGrpSpPr/>
          <p:nvPr/>
        </p:nvGrpSpPr>
        <p:grpSpPr>
          <a:xfrm>
            <a:off x="846551" y="2273217"/>
            <a:ext cx="415546" cy="355053"/>
            <a:chOff x="866243" y="2291587"/>
            <a:chExt cx="415546" cy="355053"/>
          </a:xfrm>
        </p:grpSpPr>
        <p:sp>
          <p:nvSpPr>
            <p:cNvPr id="9646" name="Google Shape;9646;p6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62"/>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2" name="Google Shape;9652;p62"/>
          <p:cNvGrpSpPr/>
          <p:nvPr/>
        </p:nvGrpSpPr>
        <p:grpSpPr>
          <a:xfrm>
            <a:off x="1938828" y="2284205"/>
            <a:ext cx="359213" cy="327807"/>
            <a:chOff x="1958520" y="2302574"/>
            <a:chExt cx="359213" cy="327807"/>
          </a:xfrm>
        </p:grpSpPr>
        <p:sp>
          <p:nvSpPr>
            <p:cNvPr id="9653" name="Google Shape;9653;p6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62"/>
          <p:cNvGrpSpPr/>
          <p:nvPr/>
        </p:nvGrpSpPr>
        <p:grpSpPr>
          <a:xfrm>
            <a:off x="2560190" y="2269057"/>
            <a:ext cx="207582" cy="359594"/>
            <a:chOff x="2656082" y="2287427"/>
            <a:chExt cx="207582" cy="359594"/>
          </a:xfrm>
        </p:grpSpPr>
        <p:sp>
          <p:nvSpPr>
            <p:cNvPr id="9657" name="Google Shape;9657;p6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62"/>
          <p:cNvGrpSpPr/>
          <p:nvPr/>
        </p:nvGrpSpPr>
        <p:grpSpPr>
          <a:xfrm>
            <a:off x="3029961" y="2303099"/>
            <a:ext cx="362991" cy="290018"/>
            <a:chOff x="3049653" y="2321468"/>
            <a:chExt cx="362991" cy="290018"/>
          </a:xfrm>
        </p:grpSpPr>
        <p:sp>
          <p:nvSpPr>
            <p:cNvPr id="9662" name="Google Shape;9662;p6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6" name="Google Shape;9666;p62"/>
          <p:cNvGrpSpPr/>
          <p:nvPr/>
        </p:nvGrpSpPr>
        <p:grpSpPr>
          <a:xfrm>
            <a:off x="3544551" y="2271534"/>
            <a:ext cx="422342" cy="355243"/>
            <a:chOff x="3564243" y="2289904"/>
            <a:chExt cx="422342" cy="355243"/>
          </a:xfrm>
        </p:grpSpPr>
        <p:sp>
          <p:nvSpPr>
            <p:cNvPr id="9667" name="Google Shape;9667;p6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2" name="Google Shape;9672;p62"/>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3" name="Google Shape;9673;p62"/>
          <p:cNvGrpSpPr/>
          <p:nvPr/>
        </p:nvGrpSpPr>
        <p:grpSpPr>
          <a:xfrm>
            <a:off x="4668202" y="2271344"/>
            <a:ext cx="359594" cy="353909"/>
            <a:chOff x="4687894" y="2289713"/>
            <a:chExt cx="359594" cy="353909"/>
          </a:xfrm>
        </p:grpSpPr>
        <p:sp>
          <p:nvSpPr>
            <p:cNvPr id="9674" name="Google Shape;9674;p6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7" name="Google Shape;9677;p62"/>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8" name="Google Shape;9678;p62"/>
          <p:cNvGrpSpPr/>
          <p:nvPr/>
        </p:nvGrpSpPr>
        <p:grpSpPr>
          <a:xfrm>
            <a:off x="6352932" y="2289857"/>
            <a:ext cx="263567" cy="317614"/>
            <a:chOff x="6421399" y="2308227"/>
            <a:chExt cx="263567" cy="317614"/>
          </a:xfrm>
        </p:grpSpPr>
        <p:sp>
          <p:nvSpPr>
            <p:cNvPr id="9679" name="Google Shape;9679;p6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62"/>
          <p:cNvGrpSpPr/>
          <p:nvPr/>
        </p:nvGrpSpPr>
        <p:grpSpPr>
          <a:xfrm>
            <a:off x="6850501" y="2277250"/>
            <a:ext cx="360356" cy="343462"/>
            <a:chOff x="6870193" y="2295620"/>
            <a:chExt cx="360356" cy="343462"/>
          </a:xfrm>
        </p:grpSpPr>
        <p:sp>
          <p:nvSpPr>
            <p:cNvPr id="9684" name="Google Shape;9684;p6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62"/>
          <p:cNvGrpSpPr/>
          <p:nvPr/>
        </p:nvGrpSpPr>
        <p:grpSpPr>
          <a:xfrm>
            <a:off x="7421773" y="2284490"/>
            <a:ext cx="342192" cy="327140"/>
            <a:chOff x="7441465" y="2302860"/>
            <a:chExt cx="342192" cy="327140"/>
          </a:xfrm>
        </p:grpSpPr>
        <p:sp>
          <p:nvSpPr>
            <p:cNvPr id="9687" name="Google Shape;9687;p6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62"/>
          <p:cNvGrpSpPr/>
          <p:nvPr/>
        </p:nvGrpSpPr>
        <p:grpSpPr>
          <a:xfrm>
            <a:off x="7969991" y="2331837"/>
            <a:ext cx="332761" cy="234066"/>
            <a:chOff x="7989683" y="2350207"/>
            <a:chExt cx="332761" cy="234066"/>
          </a:xfrm>
        </p:grpSpPr>
        <p:sp>
          <p:nvSpPr>
            <p:cNvPr id="9690" name="Google Shape;9690;p6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62"/>
          <p:cNvGrpSpPr/>
          <p:nvPr/>
        </p:nvGrpSpPr>
        <p:grpSpPr>
          <a:xfrm>
            <a:off x="5803602" y="2291381"/>
            <a:ext cx="315327" cy="314978"/>
            <a:chOff x="5823294" y="2309751"/>
            <a:chExt cx="315327" cy="314978"/>
          </a:xfrm>
        </p:grpSpPr>
        <p:sp>
          <p:nvSpPr>
            <p:cNvPr id="9697" name="Google Shape;9697;p6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62"/>
          <p:cNvGrpSpPr/>
          <p:nvPr/>
        </p:nvGrpSpPr>
        <p:grpSpPr>
          <a:xfrm>
            <a:off x="1206637" y="1128064"/>
            <a:ext cx="370930" cy="370549"/>
            <a:chOff x="2497275" y="2744159"/>
            <a:chExt cx="370930" cy="370549"/>
          </a:xfrm>
        </p:grpSpPr>
        <p:sp>
          <p:nvSpPr>
            <p:cNvPr id="9715" name="Google Shape;9715;p6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62"/>
          <p:cNvGrpSpPr/>
          <p:nvPr/>
        </p:nvGrpSpPr>
        <p:grpSpPr>
          <a:xfrm>
            <a:off x="841248" y="2728108"/>
            <a:ext cx="371883" cy="365691"/>
            <a:chOff x="860940" y="2746477"/>
            <a:chExt cx="371883" cy="365691"/>
          </a:xfrm>
        </p:grpSpPr>
        <p:sp>
          <p:nvSpPr>
            <p:cNvPr id="9722" name="Google Shape;9722;p6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62"/>
          <p:cNvGrpSpPr/>
          <p:nvPr/>
        </p:nvGrpSpPr>
        <p:grpSpPr>
          <a:xfrm>
            <a:off x="1431144" y="2747889"/>
            <a:ext cx="283985" cy="341080"/>
            <a:chOff x="1493849" y="2775533"/>
            <a:chExt cx="283985" cy="341080"/>
          </a:xfrm>
        </p:grpSpPr>
        <p:sp>
          <p:nvSpPr>
            <p:cNvPr id="9728" name="Google Shape;9728;p6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62"/>
          <p:cNvGrpSpPr/>
          <p:nvPr/>
        </p:nvGrpSpPr>
        <p:grpSpPr>
          <a:xfrm>
            <a:off x="1933144" y="2756052"/>
            <a:ext cx="372835" cy="342573"/>
            <a:chOff x="1952836" y="2774422"/>
            <a:chExt cx="372835" cy="342573"/>
          </a:xfrm>
        </p:grpSpPr>
        <p:sp>
          <p:nvSpPr>
            <p:cNvPr id="9731" name="Google Shape;9731;p6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62"/>
          <p:cNvGrpSpPr/>
          <p:nvPr/>
        </p:nvGrpSpPr>
        <p:grpSpPr>
          <a:xfrm>
            <a:off x="3060224" y="2726107"/>
            <a:ext cx="332729" cy="372518"/>
            <a:chOff x="3079916" y="2744477"/>
            <a:chExt cx="332729" cy="372518"/>
          </a:xfrm>
        </p:grpSpPr>
        <p:sp>
          <p:nvSpPr>
            <p:cNvPr id="9735" name="Google Shape;9735;p6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62"/>
          <p:cNvGrpSpPr/>
          <p:nvPr/>
        </p:nvGrpSpPr>
        <p:grpSpPr>
          <a:xfrm>
            <a:off x="3600884" y="2727155"/>
            <a:ext cx="336889" cy="355592"/>
            <a:chOff x="3620576" y="2745525"/>
            <a:chExt cx="336889" cy="355592"/>
          </a:xfrm>
        </p:grpSpPr>
        <p:sp>
          <p:nvSpPr>
            <p:cNvPr id="9739" name="Google Shape;9739;p6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62"/>
          <p:cNvGrpSpPr/>
          <p:nvPr/>
        </p:nvGrpSpPr>
        <p:grpSpPr>
          <a:xfrm>
            <a:off x="4107123" y="2742334"/>
            <a:ext cx="380393" cy="363118"/>
            <a:chOff x="4126815" y="2760704"/>
            <a:chExt cx="380393" cy="363118"/>
          </a:xfrm>
        </p:grpSpPr>
        <p:sp>
          <p:nvSpPr>
            <p:cNvPr id="9742" name="Google Shape;9742;p6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6" name="Google Shape;9746;p62"/>
          <p:cNvGrpSpPr/>
          <p:nvPr/>
        </p:nvGrpSpPr>
        <p:grpSpPr>
          <a:xfrm>
            <a:off x="4656294" y="2727314"/>
            <a:ext cx="381346" cy="368644"/>
            <a:chOff x="4675986" y="2745684"/>
            <a:chExt cx="381346" cy="368644"/>
          </a:xfrm>
        </p:grpSpPr>
        <p:sp>
          <p:nvSpPr>
            <p:cNvPr id="9747" name="Google Shape;9747;p6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62"/>
          <p:cNvGrpSpPr/>
          <p:nvPr/>
        </p:nvGrpSpPr>
        <p:grpSpPr>
          <a:xfrm>
            <a:off x="5200924" y="2772692"/>
            <a:ext cx="373185" cy="302466"/>
            <a:chOff x="5220616" y="2791061"/>
            <a:chExt cx="373185" cy="302466"/>
          </a:xfrm>
        </p:grpSpPr>
        <p:sp>
          <p:nvSpPr>
            <p:cNvPr id="9750" name="Google Shape;9750;p6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62"/>
          <p:cNvGrpSpPr/>
          <p:nvPr/>
        </p:nvGrpSpPr>
        <p:grpSpPr>
          <a:xfrm>
            <a:off x="5768969" y="2754147"/>
            <a:ext cx="284366" cy="344097"/>
            <a:chOff x="5864861" y="2772517"/>
            <a:chExt cx="284366" cy="344097"/>
          </a:xfrm>
        </p:grpSpPr>
        <p:sp>
          <p:nvSpPr>
            <p:cNvPr id="9769" name="Google Shape;9769;p6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62"/>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6" name="Google Shape;9776;p62"/>
          <p:cNvGrpSpPr/>
          <p:nvPr/>
        </p:nvGrpSpPr>
        <p:grpSpPr>
          <a:xfrm>
            <a:off x="6954467" y="2771168"/>
            <a:ext cx="255247" cy="327458"/>
            <a:chOff x="6974158" y="2789537"/>
            <a:chExt cx="255247" cy="327458"/>
          </a:xfrm>
        </p:grpSpPr>
        <p:sp>
          <p:nvSpPr>
            <p:cNvPr id="9777" name="Google Shape;9777;p6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62"/>
          <p:cNvGrpSpPr/>
          <p:nvPr/>
        </p:nvGrpSpPr>
        <p:grpSpPr>
          <a:xfrm>
            <a:off x="7511005" y="2771930"/>
            <a:ext cx="244291" cy="326314"/>
            <a:chOff x="7530697" y="2790299"/>
            <a:chExt cx="244291" cy="326314"/>
          </a:xfrm>
        </p:grpSpPr>
        <p:sp>
          <p:nvSpPr>
            <p:cNvPr id="9784" name="Google Shape;9784;p6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62"/>
          <p:cNvGrpSpPr/>
          <p:nvPr/>
        </p:nvGrpSpPr>
        <p:grpSpPr>
          <a:xfrm>
            <a:off x="7968499" y="2813878"/>
            <a:ext cx="332348" cy="283985"/>
            <a:chOff x="7988191" y="2832248"/>
            <a:chExt cx="332348" cy="283985"/>
          </a:xfrm>
        </p:grpSpPr>
        <p:sp>
          <p:nvSpPr>
            <p:cNvPr id="9791" name="Google Shape;9791;p6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4" name="Google Shape;9794;p62"/>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5" name="Google Shape;9795;p62"/>
          <p:cNvGrpSpPr/>
          <p:nvPr/>
        </p:nvGrpSpPr>
        <p:grpSpPr>
          <a:xfrm>
            <a:off x="3568748" y="3239998"/>
            <a:ext cx="364484" cy="262423"/>
            <a:chOff x="3588440" y="3258368"/>
            <a:chExt cx="364484" cy="262423"/>
          </a:xfrm>
        </p:grpSpPr>
        <p:sp>
          <p:nvSpPr>
            <p:cNvPr id="9796" name="Google Shape;9796;p6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2" name="Google Shape;9802;p62"/>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3" name="Google Shape;9803;p62"/>
          <p:cNvGrpSpPr/>
          <p:nvPr/>
        </p:nvGrpSpPr>
        <p:grpSpPr>
          <a:xfrm>
            <a:off x="5746125" y="3209355"/>
            <a:ext cx="364865" cy="324822"/>
            <a:chOff x="5765817" y="3227724"/>
            <a:chExt cx="364865" cy="324822"/>
          </a:xfrm>
        </p:grpSpPr>
        <p:sp>
          <p:nvSpPr>
            <p:cNvPr id="9804" name="Google Shape;9804;p6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62"/>
          <p:cNvGrpSpPr/>
          <p:nvPr/>
        </p:nvGrpSpPr>
        <p:grpSpPr>
          <a:xfrm>
            <a:off x="6208891" y="3219294"/>
            <a:ext cx="446539" cy="303895"/>
            <a:chOff x="6228583" y="3237664"/>
            <a:chExt cx="446539" cy="303895"/>
          </a:xfrm>
        </p:grpSpPr>
        <p:sp>
          <p:nvSpPr>
            <p:cNvPr id="9808" name="Google Shape;9808;p6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62"/>
          <p:cNvGrpSpPr/>
          <p:nvPr/>
        </p:nvGrpSpPr>
        <p:grpSpPr>
          <a:xfrm>
            <a:off x="846170" y="3188936"/>
            <a:ext cx="364484" cy="364897"/>
            <a:chOff x="865862" y="3207306"/>
            <a:chExt cx="364484" cy="364897"/>
          </a:xfrm>
        </p:grpSpPr>
        <p:sp>
          <p:nvSpPr>
            <p:cNvPr id="9826" name="Google Shape;9826;p6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62"/>
          <p:cNvGrpSpPr/>
          <p:nvPr/>
        </p:nvGrpSpPr>
        <p:grpSpPr>
          <a:xfrm>
            <a:off x="1384925" y="3208593"/>
            <a:ext cx="370168" cy="325965"/>
            <a:chOff x="1404617" y="3226962"/>
            <a:chExt cx="370168" cy="325965"/>
          </a:xfrm>
        </p:grpSpPr>
        <p:sp>
          <p:nvSpPr>
            <p:cNvPr id="9841" name="Google Shape;9841;p6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62"/>
          <p:cNvGrpSpPr/>
          <p:nvPr/>
        </p:nvGrpSpPr>
        <p:grpSpPr>
          <a:xfrm>
            <a:off x="1933711" y="3197724"/>
            <a:ext cx="366389" cy="354481"/>
            <a:chOff x="1954741" y="3212419"/>
            <a:chExt cx="366389" cy="354481"/>
          </a:xfrm>
        </p:grpSpPr>
        <p:sp>
          <p:nvSpPr>
            <p:cNvPr id="9851" name="Google Shape;9851;p6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62"/>
          <p:cNvGrpSpPr/>
          <p:nvPr/>
        </p:nvGrpSpPr>
        <p:grpSpPr>
          <a:xfrm>
            <a:off x="3023547" y="3197256"/>
            <a:ext cx="366008" cy="348670"/>
            <a:chOff x="3043239" y="3215626"/>
            <a:chExt cx="366008" cy="348670"/>
          </a:xfrm>
        </p:grpSpPr>
        <p:sp>
          <p:nvSpPr>
            <p:cNvPr id="9859" name="Google Shape;9859;p6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62"/>
          <p:cNvGrpSpPr/>
          <p:nvPr/>
        </p:nvGrpSpPr>
        <p:grpSpPr>
          <a:xfrm>
            <a:off x="4198641" y="3166613"/>
            <a:ext cx="209107" cy="383442"/>
            <a:chOff x="4218333" y="3184982"/>
            <a:chExt cx="209107" cy="383442"/>
          </a:xfrm>
        </p:grpSpPr>
        <p:sp>
          <p:nvSpPr>
            <p:cNvPr id="9862" name="Google Shape;9862;p6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4" name="Google Shape;9864;p62"/>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5" name="Google Shape;9865;p62"/>
          <p:cNvGrpSpPr/>
          <p:nvPr/>
        </p:nvGrpSpPr>
        <p:grpSpPr>
          <a:xfrm>
            <a:off x="6876953" y="3197637"/>
            <a:ext cx="322917" cy="347876"/>
            <a:chOff x="6896644" y="3216007"/>
            <a:chExt cx="322917" cy="347876"/>
          </a:xfrm>
        </p:grpSpPr>
        <p:sp>
          <p:nvSpPr>
            <p:cNvPr id="9866" name="Google Shape;9866;p6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62"/>
          <p:cNvGrpSpPr/>
          <p:nvPr/>
        </p:nvGrpSpPr>
        <p:grpSpPr>
          <a:xfrm>
            <a:off x="7409674" y="3204814"/>
            <a:ext cx="334634" cy="333904"/>
            <a:chOff x="7429366" y="3223183"/>
            <a:chExt cx="334634" cy="333904"/>
          </a:xfrm>
        </p:grpSpPr>
        <p:sp>
          <p:nvSpPr>
            <p:cNvPr id="9874" name="Google Shape;9874;p6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6" name="Google Shape;9876;p62"/>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7" name="Google Shape;9877;p62"/>
          <p:cNvGrpSpPr/>
          <p:nvPr/>
        </p:nvGrpSpPr>
        <p:grpSpPr>
          <a:xfrm>
            <a:off x="5196764" y="3707114"/>
            <a:ext cx="356196" cy="265631"/>
            <a:chOff x="5216456" y="3725484"/>
            <a:chExt cx="356196" cy="265631"/>
          </a:xfrm>
        </p:grpSpPr>
        <p:sp>
          <p:nvSpPr>
            <p:cNvPr id="9878" name="Google Shape;9878;p6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62"/>
          <p:cNvGrpSpPr/>
          <p:nvPr/>
        </p:nvGrpSpPr>
        <p:grpSpPr>
          <a:xfrm>
            <a:off x="6829701" y="3715625"/>
            <a:ext cx="355053" cy="248038"/>
            <a:chOff x="6849393" y="3733994"/>
            <a:chExt cx="355053" cy="248038"/>
          </a:xfrm>
        </p:grpSpPr>
        <p:sp>
          <p:nvSpPr>
            <p:cNvPr id="9881" name="Google Shape;9881;p6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62"/>
          <p:cNvGrpSpPr/>
          <p:nvPr/>
        </p:nvGrpSpPr>
        <p:grpSpPr>
          <a:xfrm>
            <a:off x="7899305" y="3696318"/>
            <a:ext cx="392111" cy="280206"/>
            <a:chOff x="7918997" y="3714687"/>
            <a:chExt cx="392111" cy="280206"/>
          </a:xfrm>
        </p:grpSpPr>
        <p:sp>
          <p:nvSpPr>
            <p:cNvPr id="9887" name="Google Shape;9887;p6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2" name="Google Shape;9892;p62"/>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3" name="Google Shape;9893;p62"/>
          <p:cNvGrpSpPr/>
          <p:nvPr/>
        </p:nvGrpSpPr>
        <p:grpSpPr>
          <a:xfrm>
            <a:off x="1389085" y="3662594"/>
            <a:ext cx="357720" cy="355148"/>
            <a:chOff x="1408777" y="3680964"/>
            <a:chExt cx="357720" cy="355148"/>
          </a:xfrm>
        </p:grpSpPr>
        <p:sp>
          <p:nvSpPr>
            <p:cNvPr id="9894" name="Google Shape;9894;p6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62"/>
          <p:cNvGrpSpPr/>
          <p:nvPr/>
        </p:nvGrpSpPr>
        <p:grpSpPr>
          <a:xfrm>
            <a:off x="1933144" y="3662594"/>
            <a:ext cx="357720" cy="355148"/>
            <a:chOff x="1952836" y="3680964"/>
            <a:chExt cx="357720" cy="355148"/>
          </a:xfrm>
        </p:grpSpPr>
        <p:sp>
          <p:nvSpPr>
            <p:cNvPr id="9900" name="Google Shape;9900;p6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62"/>
          <p:cNvGrpSpPr/>
          <p:nvPr/>
        </p:nvGrpSpPr>
        <p:grpSpPr>
          <a:xfrm>
            <a:off x="2477202" y="3662594"/>
            <a:ext cx="357720" cy="355148"/>
            <a:chOff x="2496894" y="3680964"/>
            <a:chExt cx="357720" cy="355148"/>
          </a:xfrm>
        </p:grpSpPr>
        <p:sp>
          <p:nvSpPr>
            <p:cNvPr id="9906" name="Google Shape;9906;p6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62"/>
          <p:cNvGrpSpPr/>
          <p:nvPr/>
        </p:nvGrpSpPr>
        <p:grpSpPr>
          <a:xfrm>
            <a:off x="3021292" y="3662689"/>
            <a:ext cx="356164" cy="355815"/>
            <a:chOff x="3040984" y="3681059"/>
            <a:chExt cx="356164" cy="355815"/>
          </a:xfrm>
        </p:grpSpPr>
        <p:sp>
          <p:nvSpPr>
            <p:cNvPr id="9912" name="Google Shape;9912;p6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2"/>
          <p:cNvGrpSpPr/>
          <p:nvPr/>
        </p:nvGrpSpPr>
        <p:grpSpPr>
          <a:xfrm>
            <a:off x="3564589" y="3680821"/>
            <a:ext cx="358069" cy="317995"/>
            <a:chOff x="3584280" y="3699191"/>
            <a:chExt cx="358069" cy="317995"/>
          </a:xfrm>
        </p:grpSpPr>
        <p:sp>
          <p:nvSpPr>
            <p:cNvPr id="9916" name="Google Shape;9916;p6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62"/>
          <p:cNvGrpSpPr/>
          <p:nvPr/>
        </p:nvGrpSpPr>
        <p:grpSpPr>
          <a:xfrm>
            <a:off x="4109790" y="3662689"/>
            <a:ext cx="355402" cy="354291"/>
            <a:chOff x="4129482" y="3681059"/>
            <a:chExt cx="355402" cy="354291"/>
          </a:xfrm>
        </p:grpSpPr>
        <p:sp>
          <p:nvSpPr>
            <p:cNvPr id="9921" name="Google Shape;9921;p6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62"/>
          <p:cNvGrpSpPr/>
          <p:nvPr/>
        </p:nvGrpSpPr>
        <p:grpSpPr>
          <a:xfrm>
            <a:off x="4653849" y="3661927"/>
            <a:ext cx="355434" cy="355815"/>
            <a:chOff x="4673540" y="3680297"/>
            <a:chExt cx="355434" cy="355815"/>
          </a:xfrm>
        </p:grpSpPr>
        <p:sp>
          <p:nvSpPr>
            <p:cNvPr id="9926" name="Google Shape;9926;p6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62"/>
          <p:cNvGrpSpPr/>
          <p:nvPr/>
        </p:nvGrpSpPr>
        <p:grpSpPr>
          <a:xfrm>
            <a:off x="5759716" y="3680821"/>
            <a:ext cx="317645" cy="318757"/>
            <a:chOff x="5779408" y="3699191"/>
            <a:chExt cx="317645" cy="318757"/>
          </a:xfrm>
        </p:grpSpPr>
        <p:sp>
          <p:nvSpPr>
            <p:cNvPr id="9930" name="Google Shape;9930;p6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2" name="Google Shape;9932;p62"/>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3" name="Google Shape;9933;p62"/>
          <p:cNvGrpSpPr/>
          <p:nvPr/>
        </p:nvGrpSpPr>
        <p:grpSpPr>
          <a:xfrm>
            <a:off x="7370743" y="3662499"/>
            <a:ext cx="372073" cy="355243"/>
            <a:chOff x="7390435" y="3680868"/>
            <a:chExt cx="372073" cy="355243"/>
          </a:xfrm>
        </p:grpSpPr>
        <p:sp>
          <p:nvSpPr>
            <p:cNvPr id="9934" name="Google Shape;9934;p6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62"/>
          <p:cNvGrpSpPr/>
          <p:nvPr/>
        </p:nvGrpSpPr>
        <p:grpSpPr>
          <a:xfrm>
            <a:off x="1392301" y="4119346"/>
            <a:ext cx="374709" cy="374010"/>
            <a:chOff x="1421638" y="4125629"/>
            <a:chExt cx="374709" cy="374010"/>
          </a:xfrm>
        </p:grpSpPr>
        <p:sp>
          <p:nvSpPr>
            <p:cNvPr id="9941" name="Google Shape;9941;p6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62"/>
          <p:cNvGrpSpPr/>
          <p:nvPr/>
        </p:nvGrpSpPr>
        <p:grpSpPr>
          <a:xfrm>
            <a:off x="1943917" y="4135255"/>
            <a:ext cx="357720" cy="342192"/>
            <a:chOff x="1973254" y="4156304"/>
            <a:chExt cx="357720" cy="342192"/>
          </a:xfrm>
        </p:grpSpPr>
        <p:sp>
          <p:nvSpPr>
            <p:cNvPr id="9944" name="Google Shape;9944;p6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62"/>
          <p:cNvGrpSpPr/>
          <p:nvPr/>
        </p:nvGrpSpPr>
        <p:grpSpPr>
          <a:xfrm>
            <a:off x="2494422" y="4136192"/>
            <a:ext cx="341049" cy="340318"/>
            <a:chOff x="2523759" y="4135505"/>
            <a:chExt cx="341049" cy="340318"/>
          </a:xfrm>
        </p:grpSpPr>
        <p:sp>
          <p:nvSpPr>
            <p:cNvPr id="9951" name="Google Shape;9951;p6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62"/>
          <p:cNvGrpSpPr/>
          <p:nvPr/>
        </p:nvGrpSpPr>
        <p:grpSpPr>
          <a:xfrm>
            <a:off x="3011266" y="4131175"/>
            <a:ext cx="392079" cy="350353"/>
            <a:chOff x="3040603" y="4130360"/>
            <a:chExt cx="392079" cy="350353"/>
          </a:xfrm>
        </p:grpSpPr>
        <p:sp>
          <p:nvSpPr>
            <p:cNvPr id="9954" name="Google Shape;9954;p6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62"/>
          <p:cNvGrpSpPr/>
          <p:nvPr/>
        </p:nvGrpSpPr>
        <p:grpSpPr>
          <a:xfrm>
            <a:off x="3632807" y="4136192"/>
            <a:ext cx="232955" cy="340318"/>
            <a:chOff x="3662144" y="4135505"/>
            <a:chExt cx="232955" cy="340318"/>
          </a:xfrm>
        </p:grpSpPr>
        <p:sp>
          <p:nvSpPr>
            <p:cNvPr id="9965" name="Google Shape;9965;p6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62"/>
          <p:cNvGrpSpPr/>
          <p:nvPr/>
        </p:nvGrpSpPr>
        <p:grpSpPr>
          <a:xfrm>
            <a:off x="4119801" y="4122029"/>
            <a:ext cx="344065" cy="368644"/>
            <a:chOff x="4149138" y="4121151"/>
            <a:chExt cx="344065" cy="368644"/>
          </a:xfrm>
        </p:grpSpPr>
        <p:sp>
          <p:nvSpPr>
            <p:cNvPr id="9970" name="Google Shape;9970;p6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2" name="Google Shape;9982;p62"/>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62"/>
          <p:cNvGrpSpPr/>
          <p:nvPr/>
        </p:nvGrpSpPr>
        <p:grpSpPr>
          <a:xfrm>
            <a:off x="5176925" y="4174949"/>
            <a:ext cx="397763" cy="262804"/>
            <a:chOff x="5206262" y="4174817"/>
            <a:chExt cx="397763" cy="262804"/>
          </a:xfrm>
        </p:grpSpPr>
        <p:sp>
          <p:nvSpPr>
            <p:cNvPr id="9984" name="Google Shape;9984;p6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62"/>
          <p:cNvGrpSpPr/>
          <p:nvPr/>
        </p:nvGrpSpPr>
        <p:grpSpPr>
          <a:xfrm>
            <a:off x="5698279" y="4161342"/>
            <a:ext cx="440505" cy="290018"/>
            <a:chOff x="5727616" y="4204699"/>
            <a:chExt cx="440505" cy="290018"/>
          </a:xfrm>
        </p:grpSpPr>
        <p:sp>
          <p:nvSpPr>
            <p:cNvPr id="9992" name="Google Shape;9992;p6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2"/>
          <p:cNvGrpSpPr/>
          <p:nvPr/>
        </p:nvGrpSpPr>
        <p:grpSpPr>
          <a:xfrm>
            <a:off x="6380726" y="4124093"/>
            <a:ext cx="159950" cy="364516"/>
            <a:chOff x="6410063" y="4135124"/>
            <a:chExt cx="159950" cy="364516"/>
          </a:xfrm>
        </p:grpSpPr>
        <p:sp>
          <p:nvSpPr>
            <p:cNvPr id="10001" name="Google Shape;10001;p6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62"/>
          <p:cNvGrpSpPr/>
          <p:nvPr/>
        </p:nvGrpSpPr>
        <p:grpSpPr>
          <a:xfrm>
            <a:off x="6641065" y="4124284"/>
            <a:ext cx="214378" cy="364135"/>
            <a:chOff x="6924652" y="4135505"/>
            <a:chExt cx="214378" cy="364135"/>
          </a:xfrm>
        </p:grpSpPr>
        <p:sp>
          <p:nvSpPr>
            <p:cNvPr id="10006" name="Google Shape;10006;p6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0" name="Google Shape;10010;p6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011" name="Google Shape;10011;p6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0012" name="Google Shape;10012;p62"/>
          <p:cNvGrpSpPr/>
          <p:nvPr/>
        </p:nvGrpSpPr>
        <p:grpSpPr>
          <a:xfrm>
            <a:off x="841240" y="4119220"/>
            <a:ext cx="374177" cy="374263"/>
            <a:chOff x="775325" y="4143525"/>
            <a:chExt cx="468776" cy="468884"/>
          </a:xfrm>
        </p:grpSpPr>
        <p:sp>
          <p:nvSpPr>
            <p:cNvPr id="10013" name="Google Shape;10013;p62"/>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2"/>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2"/>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2"/>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62"/>
          <p:cNvGrpSpPr/>
          <p:nvPr/>
        </p:nvGrpSpPr>
        <p:grpSpPr>
          <a:xfrm>
            <a:off x="7015917" y="4114633"/>
            <a:ext cx="219464" cy="383437"/>
            <a:chOff x="1426400" y="1814750"/>
            <a:chExt cx="407850" cy="712575"/>
          </a:xfrm>
        </p:grpSpPr>
        <p:sp>
          <p:nvSpPr>
            <p:cNvPr id="10018" name="Google Shape;10018;p62"/>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2"/>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2"/>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62"/>
          <p:cNvGrpSpPr/>
          <p:nvPr/>
        </p:nvGrpSpPr>
        <p:grpSpPr>
          <a:xfrm>
            <a:off x="7391519" y="4149408"/>
            <a:ext cx="313833" cy="313887"/>
            <a:chOff x="1910075" y="2021700"/>
            <a:chExt cx="583225" cy="583325"/>
          </a:xfrm>
        </p:grpSpPr>
        <p:sp>
          <p:nvSpPr>
            <p:cNvPr id="10022" name="Google Shape;10022;p62"/>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2"/>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2"/>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62"/>
          <p:cNvGrpSpPr/>
          <p:nvPr/>
        </p:nvGrpSpPr>
        <p:grpSpPr>
          <a:xfrm>
            <a:off x="7861486" y="4189187"/>
            <a:ext cx="441255" cy="234329"/>
            <a:chOff x="2749275" y="2099575"/>
            <a:chExt cx="820025" cy="435475"/>
          </a:xfrm>
        </p:grpSpPr>
        <p:sp>
          <p:nvSpPr>
            <p:cNvPr id="10026" name="Google Shape;10026;p62"/>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2"/>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2"/>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2"/>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033"/>
        <p:cNvGrpSpPr/>
        <p:nvPr/>
      </p:nvGrpSpPr>
      <p:grpSpPr>
        <a:xfrm>
          <a:off x="0" y="0"/>
          <a:ext cx="0" cy="0"/>
          <a:chOff x="0" y="0"/>
          <a:chExt cx="0" cy="0"/>
        </a:xfrm>
      </p:grpSpPr>
      <p:grpSp>
        <p:nvGrpSpPr>
          <p:cNvPr id="10034" name="Google Shape;10034;p63"/>
          <p:cNvGrpSpPr/>
          <p:nvPr/>
        </p:nvGrpSpPr>
        <p:grpSpPr>
          <a:xfrm>
            <a:off x="1989449" y="4101269"/>
            <a:ext cx="374774" cy="346073"/>
            <a:chOff x="1989449" y="4282269"/>
            <a:chExt cx="374774" cy="346073"/>
          </a:xfrm>
        </p:grpSpPr>
        <p:sp>
          <p:nvSpPr>
            <p:cNvPr id="10035" name="Google Shape;10035;p6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63"/>
          <p:cNvGrpSpPr/>
          <p:nvPr/>
        </p:nvGrpSpPr>
        <p:grpSpPr>
          <a:xfrm>
            <a:off x="2487439" y="4099740"/>
            <a:ext cx="198775" cy="348972"/>
            <a:chOff x="2487439" y="4280740"/>
            <a:chExt cx="198775" cy="348972"/>
          </a:xfrm>
        </p:grpSpPr>
        <p:sp>
          <p:nvSpPr>
            <p:cNvPr id="10041" name="Google Shape;10041;p6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63"/>
          <p:cNvGrpSpPr/>
          <p:nvPr/>
        </p:nvGrpSpPr>
        <p:grpSpPr>
          <a:xfrm>
            <a:off x="2810958" y="4092923"/>
            <a:ext cx="353145" cy="361873"/>
            <a:chOff x="2810958" y="4273923"/>
            <a:chExt cx="353145" cy="361873"/>
          </a:xfrm>
        </p:grpSpPr>
        <p:sp>
          <p:nvSpPr>
            <p:cNvPr id="10046" name="Google Shape;10046;p6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63"/>
          <p:cNvGrpSpPr/>
          <p:nvPr/>
        </p:nvGrpSpPr>
        <p:grpSpPr>
          <a:xfrm>
            <a:off x="6275635" y="4101651"/>
            <a:ext cx="209383" cy="366778"/>
            <a:chOff x="6275635" y="4282651"/>
            <a:chExt cx="209383" cy="366778"/>
          </a:xfrm>
        </p:grpSpPr>
        <p:sp>
          <p:nvSpPr>
            <p:cNvPr id="10054" name="Google Shape;10054;p6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63"/>
          <p:cNvGrpSpPr/>
          <p:nvPr/>
        </p:nvGrpSpPr>
        <p:grpSpPr>
          <a:xfrm>
            <a:off x="6701186" y="4102033"/>
            <a:ext cx="280292" cy="366396"/>
            <a:chOff x="6701186" y="4283033"/>
            <a:chExt cx="280292" cy="366396"/>
          </a:xfrm>
        </p:grpSpPr>
        <p:sp>
          <p:nvSpPr>
            <p:cNvPr id="10057" name="Google Shape;10057;p6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63"/>
          <p:cNvGrpSpPr/>
          <p:nvPr/>
        </p:nvGrpSpPr>
        <p:grpSpPr>
          <a:xfrm>
            <a:off x="2609571" y="3643958"/>
            <a:ext cx="373627" cy="347347"/>
            <a:chOff x="2609571" y="3824958"/>
            <a:chExt cx="373627" cy="347347"/>
          </a:xfrm>
        </p:grpSpPr>
        <p:sp>
          <p:nvSpPr>
            <p:cNvPr id="10060" name="Google Shape;10060;p6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2" name="Google Shape;10062;p63"/>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3" name="Google Shape;10063;p63"/>
          <p:cNvGrpSpPr/>
          <p:nvPr/>
        </p:nvGrpSpPr>
        <p:grpSpPr>
          <a:xfrm>
            <a:off x="916127" y="3626056"/>
            <a:ext cx="221902" cy="380795"/>
            <a:chOff x="916127" y="3807056"/>
            <a:chExt cx="221902" cy="380795"/>
          </a:xfrm>
        </p:grpSpPr>
        <p:sp>
          <p:nvSpPr>
            <p:cNvPr id="10064" name="Google Shape;10064;p6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8" name="Google Shape;10068;p63"/>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3"/>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0" name="Google Shape;10070;p63"/>
          <p:cNvGrpSpPr/>
          <p:nvPr/>
        </p:nvGrpSpPr>
        <p:grpSpPr>
          <a:xfrm>
            <a:off x="3513010" y="3635134"/>
            <a:ext cx="362223" cy="361108"/>
            <a:chOff x="3513010" y="3816134"/>
            <a:chExt cx="362223" cy="361108"/>
          </a:xfrm>
        </p:grpSpPr>
        <p:sp>
          <p:nvSpPr>
            <p:cNvPr id="10071" name="Google Shape;10071;p6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63"/>
          <p:cNvGrpSpPr/>
          <p:nvPr/>
        </p:nvGrpSpPr>
        <p:grpSpPr>
          <a:xfrm>
            <a:off x="3950316" y="3639307"/>
            <a:ext cx="369805" cy="353782"/>
            <a:chOff x="3950316" y="3820307"/>
            <a:chExt cx="369805" cy="353782"/>
          </a:xfrm>
        </p:grpSpPr>
        <p:sp>
          <p:nvSpPr>
            <p:cNvPr id="10076" name="Google Shape;10076;p6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63"/>
          <p:cNvGrpSpPr/>
          <p:nvPr/>
        </p:nvGrpSpPr>
        <p:grpSpPr>
          <a:xfrm>
            <a:off x="1761909" y="3630961"/>
            <a:ext cx="307974" cy="371716"/>
            <a:chOff x="1761909" y="3811961"/>
            <a:chExt cx="307974" cy="371716"/>
          </a:xfrm>
        </p:grpSpPr>
        <p:sp>
          <p:nvSpPr>
            <p:cNvPr id="10081" name="Google Shape;10081;p6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63"/>
          <p:cNvGrpSpPr/>
          <p:nvPr/>
        </p:nvGrpSpPr>
        <p:grpSpPr>
          <a:xfrm>
            <a:off x="5373342" y="3627935"/>
            <a:ext cx="231395" cy="353145"/>
            <a:chOff x="5373342" y="3808935"/>
            <a:chExt cx="231395" cy="353145"/>
          </a:xfrm>
        </p:grpSpPr>
        <p:sp>
          <p:nvSpPr>
            <p:cNvPr id="10092" name="Google Shape;10092;p6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1" name="Google Shape;10101;p63"/>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2" name="Google Shape;10102;p63"/>
          <p:cNvGrpSpPr/>
          <p:nvPr/>
        </p:nvGrpSpPr>
        <p:grpSpPr>
          <a:xfrm>
            <a:off x="5833775" y="3628445"/>
            <a:ext cx="235185" cy="352253"/>
            <a:chOff x="5833775" y="3809445"/>
            <a:chExt cx="235185" cy="352253"/>
          </a:xfrm>
        </p:grpSpPr>
        <p:sp>
          <p:nvSpPr>
            <p:cNvPr id="10103" name="Google Shape;10103;p6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3"/>
          <p:cNvGrpSpPr/>
          <p:nvPr/>
        </p:nvGrpSpPr>
        <p:grpSpPr>
          <a:xfrm>
            <a:off x="4942472" y="3628318"/>
            <a:ext cx="238976" cy="352762"/>
            <a:chOff x="4942472" y="3809318"/>
            <a:chExt cx="238976" cy="352762"/>
          </a:xfrm>
        </p:grpSpPr>
        <p:sp>
          <p:nvSpPr>
            <p:cNvPr id="10107" name="Google Shape;10107;p6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3"/>
          <p:cNvGrpSpPr/>
          <p:nvPr/>
        </p:nvGrpSpPr>
        <p:grpSpPr>
          <a:xfrm>
            <a:off x="6266525" y="3626788"/>
            <a:ext cx="260223" cy="353527"/>
            <a:chOff x="6266525" y="3807788"/>
            <a:chExt cx="260223" cy="353527"/>
          </a:xfrm>
        </p:grpSpPr>
        <p:sp>
          <p:nvSpPr>
            <p:cNvPr id="10115" name="Google Shape;10115;p6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9" name="Google Shape;10119;p63"/>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0" name="Google Shape;10120;p63"/>
          <p:cNvGrpSpPr/>
          <p:nvPr/>
        </p:nvGrpSpPr>
        <p:grpSpPr>
          <a:xfrm>
            <a:off x="7184363" y="3628604"/>
            <a:ext cx="202184" cy="352762"/>
            <a:chOff x="7184363" y="3809604"/>
            <a:chExt cx="202184" cy="352762"/>
          </a:xfrm>
        </p:grpSpPr>
        <p:sp>
          <p:nvSpPr>
            <p:cNvPr id="10121" name="Google Shape;10121;p6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63"/>
          <p:cNvGrpSpPr/>
          <p:nvPr/>
        </p:nvGrpSpPr>
        <p:grpSpPr>
          <a:xfrm>
            <a:off x="7571624" y="3627935"/>
            <a:ext cx="292047" cy="352762"/>
            <a:chOff x="7571624" y="3808935"/>
            <a:chExt cx="292047" cy="352762"/>
          </a:xfrm>
        </p:grpSpPr>
        <p:sp>
          <p:nvSpPr>
            <p:cNvPr id="10124" name="Google Shape;10124;p6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63"/>
          <p:cNvGrpSpPr/>
          <p:nvPr/>
        </p:nvGrpSpPr>
        <p:grpSpPr>
          <a:xfrm>
            <a:off x="2174559" y="3175116"/>
            <a:ext cx="364135" cy="359930"/>
            <a:chOff x="2174559" y="3356116"/>
            <a:chExt cx="364135" cy="359930"/>
          </a:xfrm>
        </p:grpSpPr>
        <p:sp>
          <p:nvSpPr>
            <p:cNvPr id="10131" name="Google Shape;10131;p6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63"/>
          <p:cNvGrpSpPr/>
          <p:nvPr/>
        </p:nvGrpSpPr>
        <p:grpSpPr>
          <a:xfrm>
            <a:off x="1731934" y="3174639"/>
            <a:ext cx="368371" cy="361554"/>
            <a:chOff x="1731934" y="3355639"/>
            <a:chExt cx="368371" cy="361554"/>
          </a:xfrm>
        </p:grpSpPr>
        <p:sp>
          <p:nvSpPr>
            <p:cNvPr id="10134" name="Google Shape;10134;p6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63"/>
          <p:cNvGrpSpPr/>
          <p:nvPr/>
        </p:nvGrpSpPr>
        <p:grpSpPr>
          <a:xfrm>
            <a:off x="3990517" y="3173173"/>
            <a:ext cx="279559" cy="363402"/>
            <a:chOff x="3990517" y="3354173"/>
            <a:chExt cx="279559" cy="363402"/>
          </a:xfrm>
        </p:grpSpPr>
        <p:sp>
          <p:nvSpPr>
            <p:cNvPr id="10137" name="Google Shape;10137;p6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63"/>
          <p:cNvGrpSpPr/>
          <p:nvPr/>
        </p:nvGrpSpPr>
        <p:grpSpPr>
          <a:xfrm>
            <a:off x="3497847" y="3236374"/>
            <a:ext cx="379680" cy="237606"/>
            <a:chOff x="3497847" y="3417374"/>
            <a:chExt cx="379680" cy="237606"/>
          </a:xfrm>
        </p:grpSpPr>
        <p:sp>
          <p:nvSpPr>
            <p:cNvPr id="10141" name="Google Shape;10141;p6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3"/>
          <p:cNvGrpSpPr/>
          <p:nvPr/>
        </p:nvGrpSpPr>
        <p:grpSpPr>
          <a:xfrm>
            <a:off x="2612597" y="3186075"/>
            <a:ext cx="376271" cy="337982"/>
            <a:chOff x="2612597" y="3367075"/>
            <a:chExt cx="376271" cy="337982"/>
          </a:xfrm>
        </p:grpSpPr>
        <p:sp>
          <p:nvSpPr>
            <p:cNvPr id="10146" name="Google Shape;10146;p6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63"/>
          <p:cNvGrpSpPr/>
          <p:nvPr/>
        </p:nvGrpSpPr>
        <p:grpSpPr>
          <a:xfrm>
            <a:off x="3071914" y="3183431"/>
            <a:ext cx="343652" cy="342505"/>
            <a:chOff x="3071914" y="3364431"/>
            <a:chExt cx="343652" cy="342505"/>
          </a:xfrm>
        </p:grpSpPr>
        <p:sp>
          <p:nvSpPr>
            <p:cNvPr id="10149" name="Google Shape;10149;p6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63"/>
          <p:cNvGrpSpPr/>
          <p:nvPr/>
        </p:nvGrpSpPr>
        <p:grpSpPr>
          <a:xfrm>
            <a:off x="897141" y="3178875"/>
            <a:ext cx="257962" cy="352762"/>
            <a:chOff x="897141" y="3359875"/>
            <a:chExt cx="257962" cy="352762"/>
          </a:xfrm>
        </p:grpSpPr>
        <p:sp>
          <p:nvSpPr>
            <p:cNvPr id="10155" name="Google Shape;10155;p6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63"/>
          <p:cNvGrpSpPr/>
          <p:nvPr/>
        </p:nvGrpSpPr>
        <p:grpSpPr>
          <a:xfrm>
            <a:off x="1333682" y="3163330"/>
            <a:ext cx="271213" cy="383088"/>
            <a:chOff x="1333682" y="3344330"/>
            <a:chExt cx="271213" cy="383088"/>
          </a:xfrm>
        </p:grpSpPr>
        <p:sp>
          <p:nvSpPr>
            <p:cNvPr id="10164" name="Google Shape;10164;p6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63"/>
          <p:cNvGrpSpPr/>
          <p:nvPr/>
        </p:nvGrpSpPr>
        <p:grpSpPr>
          <a:xfrm>
            <a:off x="6664394" y="3165974"/>
            <a:ext cx="353113" cy="351998"/>
            <a:chOff x="6664394" y="3346974"/>
            <a:chExt cx="353113" cy="351998"/>
          </a:xfrm>
        </p:grpSpPr>
        <p:sp>
          <p:nvSpPr>
            <p:cNvPr id="10176" name="Google Shape;10176;p6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1" name="Google Shape;10181;p63"/>
          <p:cNvGrpSpPr/>
          <p:nvPr/>
        </p:nvGrpSpPr>
        <p:grpSpPr>
          <a:xfrm>
            <a:off x="849741" y="1778307"/>
            <a:ext cx="399398" cy="375443"/>
            <a:chOff x="849741" y="1959307"/>
            <a:chExt cx="399398" cy="375443"/>
          </a:xfrm>
        </p:grpSpPr>
        <p:sp>
          <p:nvSpPr>
            <p:cNvPr id="10182" name="Google Shape;10182;p6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63"/>
          <p:cNvGrpSpPr/>
          <p:nvPr/>
        </p:nvGrpSpPr>
        <p:grpSpPr>
          <a:xfrm>
            <a:off x="1284212" y="1782766"/>
            <a:ext cx="379489" cy="366046"/>
            <a:chOff x="1284212" y="1963766"/>
            <a:chExt cx="379489" cy="366046"/>
          </a:xfrm>
        </p:grpSpPr>
        <p:sp>
          <p:nvSpPr>
            <p:cNvPr id="10185" name="Google Shape;10185;p6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63"/>
          <p:cNvGrpSpPr/>
          <p:nvPr/>
        </p:nvGrpSpPr>
        <p:grpSpPr>
          <a:xfrm>
            <a:off x="3037766" y="1788564"/>
            <a:ext cx="370219" cy="354928"/>
            <a:chOff x="3037766" y="1969564"/>
            <a:chExt cx="370219" cy="354928"/>
          </a:xfrm>
        </p:grpSpPr>
        <p:sp>
          <p:nvSpPr>
            <p:cNvPr id="10188" name="Google Shape;10188;p6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63"/>
          <p:cNvGrpSpPr/>
          <p:nvPr/>
        </p:nvGrpSpPr>
        <p:grpSpPr>
          <a:xfrm>
            <a:off x="3982553" y="1790730"/>
            <a:ext cx="304566" cy="350501"/>
            <a:chOff x="3982553" y="1971730"/>
            <a:chExt cx="304566" cy="350501"/>
          </a:xfrm>
        </p:grpSpPr>
        <p:sp>
          <p:nvSpPr>
            <p:cNvPr id="10193" name="Google Shape;10193;p6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63"/>
          <p:cNvGrpSpPr/>
          <p:nvPr/>
        </p:nvGrpSpPr>
        <p:grpSpPr>
          <a:xfrm>
            <a:off x="2567841" y="1813124"/>
            <a:ext cx="399812" cy="306477"/>
            <a:chOff x="2567841" y="1994124"/>
            <a:chExt cx="399812" cy="306477"/>
          </a:xfrm>
        </p:grpSpPr>
        <p:sp>
          <p:nvSpPr>
            <p:cNvPr id="10196" name="Google Shape;10196;p6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63"/>
          <p:cNvGrpSpPr/>
          <p:nvPr/>
        </p:nvGrpSpPr>
        <p:grpSpPr>
          <a:xfrm>
            <a:off x="2212084" y="1779358"/>
            <a:ext cx="324698" cy="372863"/>
            <a:chOff x="2212084" y="1960358"/>
            <a:chExt cx="324698" cy="372863"/>
          </a:xfrm>
        </p:grpSpPr>
        <p:sp>
          <p:nvSpPr>
            <p:cNvPr id="10200" name="Google Shape;10200;p6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63"/>
          <p:cNvGrpSpPr/>
          <p:nvPr/>
        </p:nvGrpSpPr>
        <p:grpSpPr>
          <a:xfrm>
            <a:off x="1805901" y="1779358"/>
            <a:ext cx="284847" cy="373627"/>
            <a:chOff x="1805901" y="1960358"/>
            <a:chExt cx="284847" cy="373627"/>
          </a:xfrm>
        </p:grpSpPr>
        <p:sp>
          <p:nvSpPr>
            <p:cNvPr id="10204" name="Google Shape;10204;p6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6" name="Google Shape;10206;p63"/>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3"/>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3"/>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9" name="Google Shape;10209;p63"/>
          <p:cNvGrpSpPr/>
          <p:nvPr/>
        </p:nvGrpSpPr>
        <p:grpSpPr>
          <a:xfrm>
            <a:off x="6656812" y="1848388"/>
            <a:ext cx="368690" cy="245793"/>
            <a:chOff x="6656812" y="2029388"/>
            <a:chExt cx="368690" cy="245793"/>
          </a:xfrm>
        </p:grpSpPr>
        <p:sp>
          <p:nvSpPr>
            <p:cNvPr id="10210" name="Google Shape;10210;p6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63"/>
          <p:cNvGrpSpPr/>
          <p:nvPr/>
        </p:nvGrpSpPr>
        <p:grpSpPr>
          <a:xfrm>
            <a:off x="4869651" y="1831218"/>
            <a:ext cx="376654" cy="281566"/>
            <a:chOff x="4869651" y="2012218"/>
            <a:chExt cx="376654" cy="281566"/>
          </a:xfrm>
        </p:grpSpPr>
        <p:sp>
          <p:nvSpPr>
            <p:cNvPr id="10221" name="Google Shape;10221;p6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63"/>
          <p:cNvGrpSpPr/>
          <p:nvPr/>
        </p:nvGrpSpPr>
        <p:grpSpPr>
          <a:xfrm>
            <a:off x="5306224" y="1831313"/>
            <a:ext cx="367925" cy="281694"/>
            <a:chOff x="5306224" y="2012313"/>
            <a:chExt cx="367925" cy="281694"/>
          </a:xfrm>
        </p:grpSpPr>
        <p:sp>
          <p:nvSpPr>
            <p:cNvPr id="10226" name="Google Shape;10226;p6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8" name="Google Shape;10228;p63"/>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9" name="Google Shape;10229;p63"/>
          <p:cNvGrpSpPr/>
          <p:nvPr/>
        </p:nvGrpSpPr>
        <p:grpSpPr>
          <a:xfrm>
            <a:off x="6195998" y="1802102"/>
            <a:ext cx="368308" cy="338746"/>
            <a:chOff x="6195998" y="1983102"/>
            <a:chExt cx="368308" cy="338746"/>
          </a:xfrm>
        </p:grpSpPr>
        <p:sp>
          <p:nvSpPr>
            <p:cNvPr id="10230" name="Google Shape;10230;p6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63"/>
          <p:cNvGrpSpPr/>
          <p:nvPr/>
        </p:nvGrpSpPr>
        <p:grpSpPr>
          <a:xfrm>
            <a:off x="7542031" y="1830835"/>
            <a:ext cx="369072" cy="280037"/>
            <a:chOff x="7542031" y="2011835"/>
            <a:chExt cx="369072" cy="280037"/>
          </a:xfrm>
        </p:grpSpPr>
        <p:sp>
          <p:nvSpPr>
            <p:cNvPr id="10234" name="Google Shape;10234;p6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63"/>
          <p:cNvGrpSpPr/>
          <p:nvPr/>
        </p:nvGrpSpPr>
        <p:grpSpPr>
          <a:xfrm>
            <a:off x="8010427" y="3167503"/>
            <a:ext cx="278795" cy="351615"/>
            <a:chOff x="8010427" y="3348503"/>
            <a:chExt cx="278795" cy="351615"/>
          </a:xfrm>
        </p:grpSpPr>
        <p:sp>
          <p:nvSpPr>
            <p:cNvPr id="10244" name="Google Shape;10244;p6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8" name="Google Shape;10248;p63"/>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9" name="Google Shape;10249;p63"/>
          <p:cNvGrpSpPr/>
          <p:nvPr/>
        </p:nvGrpSpPr>
        <p:grpSpPr>
          <a:xfrm>
            <a:off x="7141900" y="3168204"/>
            <a:ext cx="281057" cy="351010"/>
            <a:chOff x="7141900" y="3349204"/>
            <a:chExt cx="281057" cy="351010"/>
          </a:xfrm>
        </p:grpSpPr>
        <p:sp>
          <p:nvSpPr>
            <p:cNvPr id="10250" name="Google Shape;10250;p6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63"/>
          <p:cNvGrpSpPr/>
          <p:nvPr/>
        </p:nvGrpSpPr>
        <p:grpSpPr>
          <a:xfrm>
            <a:off x="5314188" y="3169032"/>
            <a:ext cx="363752" cy="353113"/>
            <a:chOff x="5314188" y="3350032"/>
            <a:chExt cx="363752" cy="353113"/>
          </a:xfrm>
        </p:grpSpPr>
        <p:sp>
          <p:nvSpPr>
            <p:cNvPr id="10254" name="Google Shape;10254;p6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63"/>
          <p:cNvGrpSpPr/>
          <p:nvPr/>
        </p:nvGrpSpPr>
        <p:grpSpPr>
          <a:xfrm>
            <a:off x="5829984" y="3169032"/>
            <a:ext cx="220755" cy="352348"/>
            <a:chOff x="5829984" y="3350032"/>
            <a:chExt cx="220755" cy="352348"/>
          </a:xfrm>
        </p:grpSpPr>
        <p:sp>
          <p:nvSpPr>
            <p:cNvPr id="10257" name="Google Shape;10257;p6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63"/>
          <p:cNvGrpSpPr/>
          <p:nvPr/>
        </p:nvGrpSpPr>
        <p:grpSpPr>
          <a:xfrm>
            <a:off x="4882170" y="3168841"/>
            <a:ext cx="358464" cy="352316"/>
            <a:chOff x="4882170" y="3349841"/>
            <a:chExt cx="358464" cy="352316"/>
          </a:xfrm>
        </p:grpSpPr>
        <p:sp>
          <p:nvSpPr>
            <p:cNvPr id="10262" name="Google Shape;10262;p6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4" name="Google Shape;10264;p63"/>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3"/>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6" name="Google Shape;10266;p63"/>
          <p:cNvGrpSpPr/>
          <p:nvPr/>
        </p:nvGrpSpPr>
        <p:grpSpPr>
          <a:xfrm>
            <a:off x="3044965" y="2254220"/>
            <a:ext cx="400194" cy="324316"/>
            <a:chOff x="3044965" y="2435220"/>
            <a:chExt cx="400194" cy="324316"/>
          </a:xfrm>
        </p:grpSpPr>
        <p:sp>
          <p:nvSpPr>
            <p:cNvPr id="10267" name="Google Shape;10267;p6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63"/>
          <p:cNvGrpSpPr/>
          <p:nvPr/>
        </p:nvGrpSpPr>
        <p:grpSpPr>
          <a:xfrm>
            <a:off x="6203579" y="3167981"/>
            <a:ext cx="351615" cy="350373"/>
            <a:chOff x="6203579" y="3348981"/>
            <a:chExt cx="351615" cy="350373"/>
          </a:xfrm>
        </p:grpSpPr>
        <p:sp>
          <p:nvSpPr>
            <p:cNvPr id="10271" name="Google Shape;10271;p6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3"/>
          <p:cNvGrpSpPr/>
          <p:nvPr/>
        </p:nvGrpSpPr>
        <p:grpSpPr>
          <a:xfrm>
            <a:off x="4878379" y="2292892"/>
            <a:ext cx="367161" cy="287523"/>
            <a:chOff x="4878379" y="2473892"/>
            <a:chExt cx="367161" cy="287523"/>
          </a:xfrm>
        </p:grpSpPr>
        <p:sp>
          <p:nvSpPr>
            <p:cNvPr id="10277" name="Google Shape;10277;p6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63"/>
          <p:cNvGrpSpPr/>
          <p:nvPr/>
        </p:nvGrpSpPr>
        <p:grpSpPr>
          <a:xfrm>
            <a:off x="1325719" y="2706689"/>
            <a:ext cx="290581" cy="372481"/>
            <a:chOff x="1325719" y="2887689"/>
            <a:chExt cx="290581" cy="372481"/>
          </a:xfrm>
        </p:grpSpPr>
        <p:sp>
          <p:nvSpPr>
            <p:cNvPr id="10283" name="Google Shape;10283;p6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5" name="Google Shape;10285;p63"/>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6" name="Google Shape;10286;p63"/>
          <p:cNvGrpSpPr/>
          <p:nvPr/>
        </p:nvGrpSpPr>
        <p:grpSpPr>
          <a:xfrm>
            <a:off x="3510335" y="2711499"/>
            <a:ext cx="360726" cy="361204"/>
            <a:chOff x="3510335" y="2892499"/>
            <a:chExt cx="360726" cy="361204"/>
          </a:xfrm>
        </p:grpSpPr>
        <p:sp>
          <p:nvSpPr>
            <p:cNvPr id="10287" name="Google Shape;10287;p6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63"/>
          <p:cNvGrpSpPr/>
          <p:nvPr/>
        </p:nvGrpSpPr>
        <p:grpSpPr>
          <a:xfrm>
            <a:off x="3086313" y="2696049"/>
            <a:ext cx="320143" cy="392581"/>
            <a:chOff x="3086313" y="2877049"/>
            <a:chExt cx="320143" cy="392581"/>
          </a:xfrm>
        </p:grpSpPr>
        <p:sp>
          <p:nvSpPr>
            <p:cNvPr id="10293" name="Google Shape;10293;p6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5" name="Google Shape;10305;p63"/>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6" name="Google Shape;10306;p63"/>
          <p:cNvGrpSpPr/>
          <p:nvPr/>
        </p:nvGrpSpPr>
        <p:grpSpPr>
          <a:xfrm>
            <a:off x="861113" y="2704746"/>
            <a:ext cx="333809" cy="373277"/>
            <a:chOff x="861113" y="2885746"/>
            <a:chExt cx="333809" cy="373277"/>
          </a:xfrm>
        </p:grpSpPr>
        <p:sp>
          <p:nvSpPr>
            <p:cNvPr id="10307" name="Google Shape;10307;p6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0" name="Google Shape;10310;p63"/>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3"/>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2" name="Google Shape;10312;p63"/>
          <p:cNvGrpSpPr/>
          <p:nvPr/>
        </p:nvGrpSpPr>
        <p:grpSpPr>
          <a:xfrm>
            <a:off x="1297654" y="1323481"/>
            <a:ext cx="349354" cy="362223"/>
            <a:chOff x="1297654" y="1504481"/>
            <a:chExt cx="349354" cy="362223"/>
          </a:xfrm>
        </p:grpSpPr>
        <p:sp>
          <p:nvSpPr>
            <p:cNvPr id="10313" name="Google Shape;10313;p6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6" name="Google Shape;10316;p63"/>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7" name="Google Shape;10317;p63"/>
          <p:cNvGrpSpPr/>
          <p:nvPr/>
        </p:nvGrpSpPr>
        <p:grpSpPr>
          <a:xfrm>
            <a:off x="852385" y="1329916"/>
            <a:ext cx="353145" cy="351998"/>
            <a:chOff x="852385" y="1510916"/>
            <a:chExt cx="353145" cy="351998"/>
          </a:xfrm>
        </p:grpSpPr>
        <p:sp>
          <p:nvSpPr>
            <p:cNvPr id="10318" name="Google Shape;10318;p6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63"/>
          <p:cNvGrpSpPr/>
          <p:nvPr/>
        </p:nvGrpSpPr>
        <p:grpSpPr>
          <a:xfrm>
            <a:off x="1745217" y="1334471"/>
            <a:ext cx="343269" cy="342505"/>
            <a:chOff x="1745217" y="1515471"/>
            <a:chExt cx="343269" cy="342505"/>
          </a:xfrm>
        </p:grpSpPr>
        <p:sp>
          <p:nvSpPr>
            <p:cNvPr id="10322" name="Google Shape;10322;p6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6" name="Google Shape;10326;p63"/>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7" name="Google Shape;10327;p63"/>
          <p:cNvGrpSpPr/>
          <p:nvPr/>
        </p:nvGrpSpPr>
        <p:grpSpPr>
          <a:xfrm>
            <a:off x="3042703" y="1348137"/>
            <a:ext cx="411535" cy="315587"/>
            <a:chOff x="3042703" y="1529137"/>
            <a:chExt cx="411535" cy="315587"/>
          </a:xfrm>
        </p:grpSpPr>
        <p:sp>
          <p:nvSpPr>
            <p:cNvPr id="10328" name="Google Shape;10328;p6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63"/>
          <p:cNvGrpSpPr/>
          <p:nvPr/>
        </p:nvGrpSpPr>
        <p:grpSpPr>
          <a:xfrm>
            <a:off x="2629289" y="1363682"/>
            <a:ext cx="350501" cy="284497"/>
            <a:chOff x="2629289" y="1544682"/>
            <a:chExt cx="350501" cy="284497"/>
          </a:xfrm>
        </p:grpSpPr>
        <p:sp>
          <p:nvSpPr>
            <p:cNvPr id="10339" name="Google Shape;10339;p6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63"/>
          <p:cNvGrpSpPr/>
          <p:nvPr/>
        </p:nvGrpSpPr>
        <p:grpSpPr>
          <a:xfrm>
            <a:off x="5305077" y="1321633"/>
            <a:ext cx="367893" cy="365218"/>
            <a:chOff x="5305077" y="1502633"/>
            <a:chExt cx="367893" cy="365218"/>
          </a:xfrm>
        </p:grpSpPr>
        <p:sp>
          <p:nvSpPr>
            <p:cNvPr id="10345" name="Google Shape;10345;p6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63"/>
          <p:cNvGrpSpPr/>
          <p:nvPr/>
        </p:nvGrpSpPr>
        <p:grpSpPr>
          <a:xfrm>
            <a:off x="7100170" y="1319117"/>
            <a:ext cx="368308" cy="367033"/>
            <a:chOff x="7100170" y="1500117"/>
            <a:chExt cx="368308" cy="367033"/>
          </a:xfrm>
        </p:grpSpPr>
        <p:sp>
          <p:nvSpPr>
            <p:cNvPr id="10348" name="Google Shape;10348;p6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1" name="Google Shape;10361;p63"/>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2" name="Google Shape;10362;p63"/>
          <p:cNvGrpSpPr/>
          <p:nvPr/>
        </p:nvGrpSpPr>
        <p:grpSpPr>
          <a:xfrm>
            <a:off x="6649231" y="1319021"/>
            <a:ext cx="390287" cy="367065"/>
            <a:chOff x="6649231" y="1500021"/>
            <a:chExt cx="390287" cy="367065"/>
          </a:xfrm>
        </p:grpSpPr>
        <p:sp>
          <p:nvSpPr>
            <p:cNvPr id="10363" name="Google Shape;10363;p6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63"/>
          <p:cNvGrpSpPr/>
          <p:nvPr/>
        </p:nvGrpSpPr>
        <p:grpSpPr>
          <a:xfrm>
            <a:off x="5746938" y="1362503"/>
            <a:ext cx="387261" cy="280356"/>
            <a:chOff x="5746938" y="1543503"/>
            <a:chExt cx="387261" cy="280356"/>
          </a:xfrm>
        </p:grpSpPr>
        <p:sp>
          <p:nvSpPr>
            <p:cNvPr id="10376" name="Google Shape;10376;p6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63"/>
          <p:cNvGrpSpPr/>
          <p:nvPr/>
        </p:nvGrpSpPr>
        <p:grpSpPr>
          <a:xfrm>
            <a:off x="6196730" y="1344346"/>
            <a:ext cx="369072" cy="317467"/>
            <a:chOff x="6196730" y="1525346"/>
            <a:chExt cx="369072" cy="317467"/>
          </a:xfrm>
        </p:grpSpPr>
        <p:sp>
          <p:nvSpPr>
            <p:cNvPr id="10379" name="Google Shape;10379;p6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63"/>
          <p:cNvGrpSpPr/>
          <p:nvPr/>
        </p:nvGrpSpPr>
        <p:grpSpPr>
          <a:xfrm>
            <a:off x="4940592" y="1319690"/>
            <a:ext cx="246558" cy="367161"/>
            <a:chOff x="4940592" y="1500690"/>
            <a:chExt cx="246558" cy="367161"/>
          </a:xfrm>
        </p:grpSpPr>
        <p:sp>
          <p:nvSpPr>
            <p:cNvPr id="10383" name="Google Shape;10383;p6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63"/>
          <p:cNvGrpSpPr/>
          <p:nvPr/>
        </p:nvGrpSpPr>
        <p:grpSpPr>
          <a:xfrm>
            <a:off x="7964906" y="1318894"/>
            <a:ext cx="380858" cy="367575"/>
            <a:chOff x="7964906" y="1499894"/>
            <a:chExt cx="380858" cy="367575"/>
          </a:xfrm>
        </p:grpSpPr>
        <p:sp>
          <p:nvSpPr>
            <p:cNvPr id="10388" name="Google Shape;10388;p6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1" name="Google Shape;10391;p63"/>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2" name="Google Shape;10392;p63"/>
          <p:cNvGrpSpPr/>
          <p:nvPr/>
        </p:nvGrpSpPr>
        <p:grpSpPr>
          <a:xfrm>
            <a:off x="8007400" y="2721278"/>
            <a:ext cx="285230" cy="355597"/>
            <a:chOff x="8007400" y="2902278"/>
            <a:chExt cx="285230" cy="355597"/>
          </a:xfrm>
        </p:grpSpPr>
        <p:sp>
          <p:nvSpPr>
            <p:cNvPr id="10393" name="Google Shape;10393;p6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63"/>
          <p:cNvGrpSpPr/>
          <p:nvPr/>
        </p:nvGrpSpPr>
        <p:grpSpPr>
          <a:xfrm>
            <a:off x="6219124" y="2721788"/>
            <a:ext cx="318231" cy="355470"/>
            <a:chOff x="6219124" y="2902788"/>
            <a:chExt cx="318231" cy="355470"/>
          </a:xfrm>
        </p:grpSpPr>
        <p:sp>
          <p:nvSpPr>
            <p:cNvPr id="10396" name="Google Shape;10396;p6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3"/>
          <p:cNvGrpSpPr/>
          <p:nvPr/>
        </p:nvGrpSpPr>
        <p:grpSpPr>
          <a:xfrm>
            <a:off x="4969421" y="2721852"/>
            <a:ext cx="185109" cy="355406"/>
            <a:chOff x="4969421" y="2902852"/>
            <a:chExt cx="185109" cy="355406"/>
          </a:xfrm>
        </p:grpSpPr>
        <p:sp>
          <p:nvSpPr>
            <p:cNvPr id="10400" name="Google Shape;10400;p6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6" name="Google Shape;10406;p63"/>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3"/>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8" name="Google Shape;10408;p63"/>
          <p:cNvGrpSpPr/>
          <p:nvPr/>
        </p:nvGrpSpPr>
        <p:grpSpPr>
          <a:xfrm>
            <a:off x="6685259" y="2721852"/>
            <a:ext cx="311414" cy="355406"/>
            <a:chOff x="6685259" y="2902852"/>
            <a:chExt cx="311414" cy="355406"/>
          </a:xfrm>
        </p:grpSpPr>
        <p:sp>
          <p:nvSpPr>
            <p:cNvPr id="10409" name="Google Shape;10409;p6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63"/>
          <p:cNvGrpSpPr/>
          <p:nvPr/>
        </p:nvGrpSpPr>
        <p:grpSpPr>
          <a:xfrm>
            <a:off x="5309250" y="2722170"/>
            <a:ext cx="359579" cy="355852"/>
            <a:chOff x="5309250" y="2903170"/>
            <a:chExt cx="359579" cy="355852"/>
          </a:xfrm>
        </p:grpSpPr>
        <p:sp>
          <p:nvSpPr>
            <p:cNvPr id="10413" name="Google Shape;10413;p6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63"/>
          <p:cNvGrpSpPr/>
          <p:nvPr/>
        </p:nvGrpSpPr>
        <p:grpSpPr>
          <a:xfrm>
            <a:off x="2199565" y="2240172"/>
            <a:ext cx="312179" cy="353431"/>
            <a:chOff x="2199565" y="2421172"/>
            <a:chExt cx="312179" cy="353431"/>
          </a:xfrm>
        </p:grpSpPr>
        <p:sp>
          <p:nvSpPr>
            <p:cNvPr id="10417" name="Google Shape;10417;p6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63"/>
          <p:cNvGrpSpPr/>
          <p:nvPr/>
        </p:nvGrpSpPr>
        <p:grpSpPr>
          <a:xfrm>
            <a:off x="1750887" y="2244727"/>
            <a:ext cx="320143" cy="343269"/>
            <a:chOff x="1750887" y="2425727"/>
            <a:chExt cx="320143" cy="343269"/>
          </a:xfrm>
        </p:grpSpPr>
        <p:sp>
          <p:nvSpPr>
            <p:cNvPr id="10420" name="Google Shape;10420;p6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63"/>
          <p:cNvGrpSpPr/>
          <p:nvPr/>
        </p:nvGrpSpPr>
        <p:grpSpPr>
          <a:xfrm>
            <a:off x="1298037" y="2244727"/>
            <a:ext cx="338364" cy="342887"/>
            <a:chOff x="1298037" y="2425727"/>
            <a:chExt cx="338364" cy="342887"/>
          </a:xfrm>
        </p:grpSpPr>
        <p:sp>
          <p:nvSpPr>
            <p:cNvPr id="10423" name="Google Shape;10423;p6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7" name="Google Shape;10427;p63"/>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8" name="Google Shape;10428;p63"/>
          <p:cNvGrpSpPr/>
          <p:nvPr/>
        </p:nvGrpSpPr>
        <p:grpSpPr>
          <a:xfrm>
            <a:off x="3974207" y="2248009"/>
            <a:ext cx="320143" cy="338491"/>
            <a:chOff x="3974207" y="2429009"/>
            <a:chExt cx="320143" cy="338491"/>
          </a:xfrm>
        </p:grpSpPr>
        <p:sp>
          <p:nvSpPr>
            <p:cNvPr id="10429" name="Google Shape;10429;p6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3"/>
          <p:cNvGrpSpPr/>
          <p:nvPr/>
        </p:nvGrpSpPr>
        <p:grpSpPr>
          <a:xfrm>
            <a:off x="2623237" y="2250047"/>
            <a:ext cx="355024" cy="332630"/>
            <a:chOff x="2623237" y="2431047"/>
            <a:chExt cx="355024" cy="332630"/>
          </a:xfrm>
        </p:grpSpPr>
        <p:sp>
          <p:nvSpPr>
            <p:cNvPr id="10432" name="Google Shape;10432;p6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63"/>
          <p:cNvGrpSpPr/>
          <p:nvPr/>
        </p:nvGrpSpPr>
        <p:grpSpPr>
          <a:xfrm>
            <a:off x="6657194" y="2253073"/>
            <a:ext cx="375507" cy="367925"/>
            <a:chOff x="6657194" y="2434073"/>
            <a:chExt cx="375507" cy="367925"/>
          </a:xfrm>
        </p:grpSpPr>
        <p:sp>
          <p:nvSpPr>
            <p:cNvPr id="10437" name="Google Shape;10437;p6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3"/>
          <p:cNvGrpSpPr/>
          <p:nvPr/>
        </p:nvGrpSpPr>
        <p:grpSpPr>
          <a:xfrm>
            <a:off x="7101317" y="2260655"/>
            <a:ext cx="367925" cy="352380"/>
            <a:chOff x="7101317" y="2441655"/>
            <a:chExt cx="367925" cy="352380"/>
          </a:xfrm>
        </p:grpSpPr>
        <p:sp>
          <p:nvSpPr>
            <p:cNvPr id="10441" name="Google Shape;10441;p6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63"/>
          <p:cNvGrpSpPr/>
          <p:nvPr/>
        </p:nvGrpSpPr>
        <p:grpSpPr>
          <a:xfrm>
            <a:off x="5756399" y="2253456"/>
            <a:ext cx="367925" cy="367161"/>
            <a:chOff x="5756399" y="2434456"/>
            <a:chExt cx="367925" cy="367161"/>
          </a:xfrm>
        </p:grpSpPr>
        <p:sp>
          <p:nvSpPr>
            <p:cNvPr id="10444" name="Google Shape;10444;p6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1" name="Google Shape;10451;p63"/>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3"/>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3" name="Google Shape;10453;p63"/>
          <p:cNvGrpSpPr/>
          <p:nvPr/>
        </p:nvGrpSpPr>
        <p:grpSpPr>
          <a:xfrm>
            <a:off x="7964906" y="2253073"/>
            <a:ext cx="373627" cy="367925"/>
            <a:chOff x="7964906" y="2434073"/>
            <a:chExt cx="373627" cy="367925"/>
          </a:xfrm>
        </p:grpSpPr>
        <p:sp>
          <p:nvSpPr>
            <p:cNvPr id="10454" name="Google Shape;10454;p6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63"/>
          <p:cNvGrpSpPr/>
          <p:nvPr/>
        </p:nvGrpSpPr>
        <p:grpSpPr>
          <a:xfrm>
            <a:off x="6194086" y="2256737"/>
            <a:ext cx="369837" cy="360471"/>
            <a:chOff x="6194086" y="2437737"/>
            <a:chExt cx="369837" cy="360471"/>
          </a:xfrm>
        </p:grpSpPr>
        <p:sp>
          <p:nvSpPr>
            <p:cNvPr id="10457" name="Google Shape;10457;p6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9" name="Google Shape;10459;p6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460" name="Google Shape;10460;p6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64"/>
        <p:cNvGrpSpPr/>
        <p:nvPr/>
      </p:nvGrpSpPr>
      <p:grpSpPr>
        <a:xfrm>
          <a:off x="0" y="0"/>
          <a:ext cx="0" cy="0"/>
          <a:chOff x="0" y="0"/>
          <a:chExt cx="0" cy="0"/>
        </a:xfrm>
      </p:grpSpPr>
      <p:grpSp>
        <p:nvGrpSpPr>
          <p:cNvPr id="10465" name="Google Shape;10465;p64"/>
          <p:cNvGrpSpPr/>
          <p:nvPr/>
        </p:nvGrpSpPr>
        <p:grpSpPr>
          <a:xfrm>
            <a:off x="3122257" y="1334344"/>
            <a:ext cx="294850" cy="349434"/>
            <a:chOff x="3122257" y="1508594"/>
            <a:chExt cx="294850" cy="349434"/>
          </a:xfrm>
        </p:grpSpPr>
        <p:sp>
          <p:nvSpPr>
            <p:cNvPr id="10466" name="Google Shape;10466;p6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64"/>
          <p:cNvGrpSpPr/>
          <p:nvPr/>
        </p:nvGrpSpPr>
        <p:grpSpPr>
          <a:xfrm>
            <a:off x="910723" y="1333962"/>
            <a:ext cx="251660" cy="350166"/>
            <a:chOff x="910723" y="1508212"/>
            <a:chExt cx="251660" cy="350166"/>
          </a:xfrm>
        </p:grpSpPr>
        <p:sp>
          <p:nvSpPr>
            <p:cNvPr id="10472" name="Google Shape;10472;p6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64"/>
          <p:cNvGrpSpPr/>
          <p:nvPr/>
        </p:nvGrpSpPr>
        <p:grpSpPr>
          <a:xfrm>
            <a:off x="1308631" y="1333580"/>
            <a:ext cx="350166" cy="350198"/>
            <a:chOff x="1308631" y="1507830"/>
            <a:chExt cx="350166" cy="350198"/>
          </a:xfrm>
        </p:grpSpPr>
        <p:sp>
          <p:nvSpPr>
            <p:cNvPr id="10490" name="Google Shape;10490;p6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64"/>
          <p:cNvGrpSpPr/>
          <p:nvPr/>
        </p:nvGrpSpPr>
        <p:grpSpPr>
          <a:xfrm>
            <a:off x="1756921" y="1335489"/>
            <a:ext cx="345997" cy="345997"/>
            <a:chOff x="1756921" y="1509739"/>
            <a:chExt cx="345997" cy="345997"/>
          </a:xfrm>
        </p:grpSpPr>
        <p:sp>
          <p:nvSpPr>
            <p:cNvPr id="10495" name="Google Shape;10495;p6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64"/>
          <p:cNvGrpSpPr/>
          <p:nvPr/>
        </p:nvGrpSpPr>
        <p:grpSpPr>
          <a:xfrm>
            <a:off x="2216956" y="1336253"/>
            <a:ext cx="318721" cy="345615"/>
            <a:chOff x="2216956" y="1510503"/>
            <a:chExt cx="318721" cy="345615"/>
          </a:xfrm>
        </p:grpSpPr>
        <p:sp>
          <p:nvSpPr>
            <p:cNvPr id="10513" name="Google Shape;10513;p6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4"/>
          <p:cNvGrpSpPr/>
          <p:nvPr/>
        </p:nvGrpSpPr>
        <p:grpSpPr>
          <a:xfrm>
            <a:off x="3988156" y="1394211"/>
            <a:ext cx="349052" cy="230049"/>
            <a:chOff x="3988156" y="1568461"/>
            <a:chExt cx="349052" cy="230049"/>
          </a:xfrm>
        </p:grpSpPr>
        <p:sp>
          <p:nvSpPr>
            <p:cNvPr id="10519" name="Google Shape;10519;p6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64"/>
          <p:cNvGrpSpPr/>
          <p:nvPr/>
        </p:nvGrpSpPr>
        <p:grpSpPr>
          <a:xfrm>
            <a:off x="2633037" y="1325623"/>
            <a:ext cx="379002" cy="366112"/>
            <a:chOff x="2633037" y="1499873"/>
            <a:chExt cx="379002" cy="366112"/>
          </a:xfrm>
        </p:grpSpPr>
        <p:sp>
          <p:nvSpPr>
            <p:cNvPr id="10527" name="Google Shape;10527;p6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64"/>
          <p:cNvGrpSpPr/>
          <p:nvPr/>
        </p:nvGrpSpPr>
        <p:grpSpPr>
          <a:xfrm>
            <a:off x="6675256" y="1341919"/>
            <a:ext cx="327823" cy="357009"/>
            <a:chOff x="6675256" y="1516169"/>
            <a:chExt cx="327823" cy="357009"/>
          </a:xfrm>
        </p:grpSpPr>
        <p:sp>
          <p:nvSpPr>
            <p:cNvPr id="10534" name="Google Shape;10534;p6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64"/>
          <p:cNvGrpSpPr/>
          <p:nvPr/>
        </p:nvGrpSpPr>
        <p:grpSpPr>
          <a:xfrm>
            <a:off x="8020159" y="1342301"/>
            <a:ext cx="300897" cy="356627"/>
            <a:chOff x="8020159" y="1516551"/>
            <a:chExt cx="300897" cy="356627"/>
          </a:xfrm>
        </p:grpSpPr>
        <p:sp>
          <p:nvSpPr>
            <p:cNvPr id="10544" name="Google Shape;10544;p6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64"/>
          <p:cNvGrpSpPr/>
          <p:nvPr/>
        </p:nvGrpSpPr>
        <p:grpSpPr>
          <a:xfrm>
            <a:off x="5377363" y="1341919"/>
            <a:ext cx="257357" cy="356627"/>
            <a:chOff x="5377363" y="1516169"/>
            <a:chExt cx="257357" cy="356627"/>
          </a:xfrm>
        </p:grpSpPr>
        <p:sp>
          <p:nvSpPr>
            <p:cNvPr id="10550" name="Google Shape;10550;p6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4"/>
          <p:cNvGrpSpPr/>
          <p:nvPr/>
        </p:nvGrpSpPr>
        <p:grpSpPr>
          <a:xfrm>
            <a:off x="4880567" y="1361620"/>
            <a:ext cx="356245" cy="317607"/>
            <a:chOff x="4880567" y="1535870"/>
            <a:chExt cx="356245" cy="317607"/>
          </a:xfrm>
        </p:grpSpPr>
        <p:sp>
          <p:nvSpPr>
            <p:cNvPr id="10568" name="Google Shape;10568;p6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4"/>
          <p:cNvGrpSpPr/>
          <p:nvPr/>
        </p:nvGrpSpPr>
        <p:grpSpPr>
          <a:xfrm>
            <a:off x="5771483" y="1341537"/>
            <a:ext cx="357359" cy="357391"/>
            <a:chOff x="5771483" y="1515787"/>
            <a:chExt cx="357359" cy="357391"/>
          </a:xfrm>
        </p:grpSpPr>
        <p:sp>
          <p:nvSpPr>
            <p:cNvPr id="10574" name="Google Shape;10574;p6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64"/>
          <p:cNvGrpSpPr/>
          <p:nvPr/>
        </p:nvGrpSpPr>
        <p:grpSpPr>
          <a:xfrm>
            <a:off x="7121669" y="1359360"/>
            <a:ext cx="321362" cy="321362"/>
            <a:chOff x="7121669" y="1533610"/>
            <a:chExt cx="321362" cy="321362"/>
          </a:xfrm>
        </p:grpSpPr>
        <p:sp>
          <p:nvSpPr>
            <p:cNvPr id="10579" name="Google Shape;10579;p6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64"/>
          <p:cNvGrpSpPr/>
          <p:nvPr/>
        </p:nvGrpSpPr>
        <p:grpSpPr>
          <a:xfrm>
            <a:off x="7562766" y="1340614"/>
            <a:ext cx="327059" cy="360192"/>
            <a:chOff x="7562766" y="1514864"/>
            <a:chExt cx="327059" cy="360192"/>
          </a:xfrm>
        </p:grpSpPr>
        <p:sp>
          <p:nvSpPr>
            <p:cNvPr id="10584" name="Google Shape;10584;p6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64"/>
          <p:cNvGrpSpPr/>
          <p:nvPr/>
        </p:nvGrpSpPr>
        <p:grpSpPr>
          <a:xfrm>
            <a:off x="6221229" y="1324423"/>
            <a:ext cx="361636" cy="362183"/>
            <a:chOff x="6259175" y="1559008"/>
            <a:chExt cx="271743" cy="272093"/>
          </a:xfrm>
        </p:grpSpPr>
        <p:sp>
          <p:nvSpPr>
            <p:cNvPr id="10589" name="Google Shape;10589;p6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64"/>
          <p:cNvGrpSpPr/>
          <p:nvPr/>
        </p:nvGrpSpPr>
        <p:grpSpPr>
          <a:xfrm>
            <a:off x="6671087" y="1835054"/>
            <a:ext cx="332757" cy="281833"/>
            <a:chOff x="6671087" y="2009304"/>
            <a:chExt cx="332757" cy="281833"/>
          </a:xfrm>
        </p:grpSpPr>
        <p:sp>
          <p:nvSpPr>
            <p:cNvPr id="10607" name="Google Shape;10607;p6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9" name="Google Shape;10609;p64"/>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0" name="Google Shape;10610;p64"/>
          <p:cNvGrpSpPr/>
          <p:nvPr/>
        </p:nvGrpSpPr>
        <p:grpSpPr>
          <a:xfrm>
            <a:off x="2201806" y="1802335"/>
            <a:ext cx="349784" cy="349434"/>
            <a:chOff x="2201806" y="1976585"/>
            <a:chExt cx="349784" cy="349434"/>
          </a:xfrm>
        </p:grpSpPr>
        <p:sp>
          <p:nvSpPr>
            <p:cNvPr id="10611" name="Google Shape;10611;p6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64"/>
          <p:cNvGrpSpPr/>
          <p:nvPr/>
        </p:nvGrpSpPr>
        <p:grpSpPr>
          <a:xfrm>
            <a:off x="3094217" y="1802335"/>
            <a:ext cx="350198" cy="350548"/>
            <a:chOff x="3094217" y="1976585"/>
            <a:chExt cx="350198" cy="350548"/>
          </a:xfrm>
        </p:grpSpPr>
        <p:sp>
          <p:nvSpPr>
            <p:cNvPr id="10616" name="Google Shape;10616;p6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9" name="Google Shape;10629;p64"/>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0" name="Google Shape;10630;p64"/>
          <p:cNvGrpSpPr/>
          <p:nvPr/>
        </p:nvGrpSpPr>
        <p:grpSpPr>
          <a:xfrm>
            <a:off x="3979435" y="1802335"/>
            <a:ext cx="345265" cy="349848"/>
            <a:chOff x="3979435" y="1976585"/>
            <a:chExt cx="345265" cy="349848"/>
          </a:xfrm>
        </p:grpSpPr>
        <p:sp>
          <p:nvSpPr>
            <p:cNvPr id="10631" name="Google Shape;10631;p6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64"/>
          <p:cNvGrpSpPr/>
          <p:nvPr/>
        </p:nvGrpSpPr>
        <p:grpSpPr>
          <a:xfrm>
            <a:off x="3541011" y="1334344"/>
            <a:ext cx="350166" cy="349434"/>
            <a:chOff x="3541011" y="1508594"/>
            <a:chExt cx="350166" cy="349434"/>
          </a:xfrm>
        </p:grpSpPr>
        <p:sp>
          <p:nvSpPr>
            <p:cNvPr id="10649" name="Google Shape;10649;p6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64"/>
          <p:cNvGrpSpPr/>
          <p:nvPr/>
        </p:nvGrpSpPr>
        <p:grpSpPr>
          <a:xfrm>
            <a:off x="3576626" y="1801571"/>
            <a:ext cx="284251" cy="351694"/>
            <a:chOff x="3576626" y="1975821"/>
            <a:chExt cx="284251" cy="351694"/>
          </a:xfrm>
        </p:grpSpPr>
        <p:sp>
          <p:nvSpPr>
            <p:cNvPr id="10663" name="Google Shape;10663;p6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64"/>
          <p:cNvGrpSpPr/>
          <p:nvPr/>
        </p:nvGrpSpPr>
        <p:grpSpPr>
          <a:xfrm>
            <a:off x="2722090" y="2715912"/>
            <a:ext cx="238770" cy="371841"/>
            <a:chOff x="2722090" y="2890162"/>
            <a:chExt cx="238770" cy="371841"/>
          </a:xfrm>
        </p:grpSpPr>
        <p:sp>
          <p:nvSpPr>
            <p:cNvPr id="10667" name="Google Shape;10667;p6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0" name="Google Shape;10670;p64"/>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1" name="Google Shape;10671;p64"/>
          <p:cNvGrpSpPr/>
          <p:nvPr/>
        </p:nvGrpSpPr>
        <p:grpSpPr>
          <a:xfrm>
            <a:off x="6216367" y="1795906"/>
            <a:ext cx="361147" cy="361147"/>
            <a:chOff x="6216367" y="1970156"/>
            <a:chExt cx="361147" cy="361147"/>
          </a:xfrm>
        </p:grpSpPr>
        <p:sp>
          <p:nvSpPr>
            <p:cNvPr id="10672" name="Google Shape;10672;p6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64"/>
          <p:cNvGrpSpPr/>
          <p:nvPr/>
        </p:nvGrpSpPr>
        <p:grpSpPr>
          <a:xfrm>
            <a:off x="1289311" y="2751972"/>
            <a:ext cx="408156" cy="299783"/>
            <a:chOff x="1289311" y="2926222"/>
            <a:chExt cx="408156" cy="299783"/>
          </a:xfrm>
        </p:grpSpPr>
        <p:sp>
          <p:nvSpPr>
            <p:cNvPr id="10677" name="Google Shape;10677;p6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64"/>
          <p:cNvGrpSpPr/>
          <p:nvPr/>
        </p:nvGrpSpPr>
        <p:grpSpPr>
          <a:xfrm>
            <a:off x="7978465" y="1795142"/>
            <a:ext cx="361147" cy="360797"/>
            <a:chOff x="7978465" y="1969392"/>
            <a:chExt cx="361147" cy="360797"/>
          </a:xfrm>
        </p:grpSpPr>
        <p:sp>
          <p:nvSpPr>
            <p:cNvPr id="10680" name="Google Shape;10680;p6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64"/>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0" name="Google Shape;10690;p64"/>
          <p:cNvGrpSpPr/>
          <p:nvPr/>
        </p:nvGrpSpPr>
        <p:grpSpPr>
          <a:xfrm>
            <a:off x="854261" y="2734563"/>
            <a:ext cx="377474" cy="335748"/>
            <a:chOff x="854261" y="2908813"/>
            <a:chExt cx="377474" cy="335748"/>
          </a:xfrm>
        </p:grpSpPr>
        <p:sp>
          <p:nvSpPr>
            <p:cNvPr id="10691" name="Google Shape;10691;p6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64"/>
          <p:cNvGrpSpPr/>
          <p:nvPr/>
        </p:nvGrpSpPr>
        <p:grpSpPr>
          <a:xfrm>
            <a:off x="1749728" y="2720527"/>
            <a:ext cx="386927" cy="363438"/>
            <a:chOff x="1749728" y="2894777"/>
            <a:chExt cx="386927" cy="363438"/>
          </a:xfrm>
        </p:grpSpPr>
        <p:sp>
          <p:nvSpPr>
            <p:cNvPr id="10697" name="Google Shape;10697;p6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64"/>
          <p:cNvGrpSpPr/>
          <p:nvPr/>
        </p:nvGrpSpPr>
        <p:grpSpPr>
          <a:xfrm>
            <a:off x="7098912" y="1795142"/>
            <a:ext cx="359651" cy="361560"/>
            <a:chOff x="7098912" y="1969392"/>
            <a:chExt cx="359651" cy="361560"/>
          </a:xfrm>
        </p:grpSpPr>
        <p:sp>
          <p:nvSpPr>
            <p:cNvPr id="10705" name="Google Shape;10705;p6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8" name="Google Shape;10718;p64"/>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9" name="Google Shape;10719;p64"/>
          <p:cNvGrpSpPr/>
          <p:nvPr/>
        </p:nvGrpSpPr>
        <p:grpSpPr>
          <a:xfrm>
            <a:off x="5352728" y="1815989"/>
            <a:ext cx="327091" cy="322508"/>
            <a:chOff x="5352728" y="1990239"/>
            <a:chExt cx="327091" cy="322508"/>
          </a:xfrm>
        </p:grpSpPr>
        <p:sp>
          <p:nvSpPr>
            <p:cNvPr id="10720" name="Google Shape;10720;p6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64"/>
          <p:cNvGrpSpPr/>
          <p:nvPr/>
        </p:nvGrpSpPr>
        <p:grpSpPr>
          <a:xfrm>
            <a:off x="7538896" y="1795906"/>
            <a:ext cx="361147" cy="361529"/>
            <a:chOff x="7538896" y="1970156"/>
            <a:chExt cx="361147" cy="361529"/>
          </a:xfrm>
        </p:grpSpPr>
        <p:sp>
          <p:nvSpPr>
            <p:cNvPr id="10724" name="Google Shape;10724;p6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4"/>
          <p:cNvGrpSpPr/>
          <p:nvPr/>
        </p:nvGrpSpPr>
        <p:grpSpPr>
          <a:xfrm>
            <a:off x="4896099" y="1796670"/>
            <a:ext cx="358155" cy="358123"/>
            <a:chOff x="4896099" y="1970920"/>
            <a:chExt cx="358155" cy="358123"/>
          </a:xfrm>
        </p:grpSpPr>
        <p:sp>
          <p:nvSpPr>
            <p:cNvPr id="10731" name="Google Shape;10731;p6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64"/>
          <p:cNvGrpSpPr/>
          <p:nvPr/>
        </p:nvGrpSpPr>
        <p:grpSpPr>
          <a:xfrm>
            <a:off x="4048787" y="2802769"/>
            <a:ext cx="283488" cy="198604"/>
            <a:chOff x="4048787" y="2977019"/>
            <a:chExt cx="283488" cy="198604"/>
          </a:xfrm>
        </p:grpSpPr>
        <p:sp>
          <p:nvSpPr>
            <p:cNvPr id="10735" name="Google Shape;10735;p6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64"/>
          <p:cNvGrpSpPr/>
          <p:nvPr/>
        </p:nvGrpSpPr>
        <p:grpSpPr>
          <a:xfrm>
            <a:off x="4054103" y="2255941"/>
            <a:ext cx="218687" cy="349052"/>
            <a:chOff x="4054103" y="2430191"/>
            <a:chExt cx="218687" cy="349052"/>
          </a:xfrm>
        </p:grpSpPr>
        <p:sp>
          <p:nvSpPr>
            <p:cNvPr id="10742" name="Google Shape;10742;p6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64"/>
          <p:cNvGrpSpPr/>
          <p:nvPr/>
        </p:nvGrpSpPr>
        <p:grpSpPr>
          <a:xfrm>
            <a:off x="2185128" y="2253299"/>
            <a:ext cx="382758" cy="356595"/>
            <a:chOff x="2185128" y="2427549"/>
            <a:chExt cx="382758" cy="356595"/>
          </a:xfrm>
        </p:grpSpPr>
        <p:sp>
          <p:nvSpPr>
            <p:cNvPr id="10745" name="Google Shape;10745;p6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64"/>
          <p:cNvGrpSpPr/>
          <p:nvPr/>
        </p:nvGrpSpPr>
        <p:grpSpPr>
          <a:xfrm>
            <a:off x="2656907" y="2265043"/>
            <a:ext cx="332757" cy="332343"/>
            <a:chOff x="2656907" y="2439293"/>
            <a:chExt cx="332757" cy="332343"/>
          </a:xfrm>
        </p:grpSpPr>
        <p:sp>
          <p:nvSpPr>
            <p:cNvPr id="10750" name="Google Shape;10750;p6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64"/>
          <p:cNvGrpSpPr/>
          <p:nvPr/>
        </p:nvGrpSpPr>
        <p:grpSpPr>
          <a:xfrm>
            <a:off x="1731523" y="2248366"/>
            <a:ext cx="399435" cy="365698"/>
            <a:chOff x="1731523" y="2422616"/>
            <a:chExt cx="399435" cy="365698"/>
          </a:xfrm>
        </p:grpSpPr>
        <p:sp>
          <p:nvSpPr>
            <p:cNvPr id="10758" name="Google Shape;10758;p6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64"/>
          <p:cNvGrpSpPr/>
          <p:nvPr/>
        </p:nvGrpSpPr>
        <p:grpSpPr>
          <a:xfrm>
            <a:off x="3097241" y="2259314"/>
            <a:ext cx="344883" cy="343387"/>
            <a:chOff x="3097241" y="2433564"/>
            <a:chExt cx="344883" cy="343387"/>
          </a:xfrm>
        </p:grpSpPr>
        <p:sp>
          <p:nvSpPr>
            <p:cNvPr id="10762" name="Google Shape;10762;p6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64"/>
          <p:cNvGrpSpPr/>
          <p:nvPr/>
        </p:nvGrpSpPr>
        <p:grpSpPr>
          <a:xfrm>
            <a:off x="1278299" y="2265043"/>
            <a:ext cx="410829" cy="332343"/>
            <a:chOff x="1278299" y="2439293"/>
            <a:chExt cx="410829" cy="332343"/>
          </a:xfrm>
        </p:grpSpPr>
        <p:sp>
          <p:nvSpPr>
            <p:cNvPr id="10772" name="Google Shape;10772;p6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64"/>
          <p:cNvGrpSpPr/>
          <p:nvPr/>
        </p:nvGrpSpPr>
        <p:grpSpPr>
          <a:xfrm>
            <a:off x="2661459" y="1840751"/>
            <a:ext cx="322508" cy="273494"/>
            <a:chOff x="2661459" y="2015001"/>
            <a:chExt cx="322508" cy="273494"/>
          </a:xfrm>
        </p:grpSpPr>
        <p:sp>
          <p:nvSpPr>
            <p:cNvPr id="10781" name="Google Shape;10781;p6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4"/>
          <p:cNvGrpSpPr/>
          <p:nvPr/>
        </p:nvGrpSpPr>
        <p:grpSpPr>
          <a:xfrm>
            <a:off x="870939" y="2265043"/>
            <a:ext cx="331993" cy="331993"/>
            <a:chOff x="870939" y="2439293"/>
            <a:chExt cx="331993" cy="331993"/>
          </a:xfrm>
        </p:grpSpPr>
        <p:sp>
          <p:nvSpPr>
            <p:cNvPr id="10784" name="Google Shape;10784;p6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64"/>
          <p:cNvGrpSpPr/>
          <p:nvPr/>
        </p:nvGrpSpPr>
        <p:grpSpPr>
          <a:xfrm>
            <a:off x="6644957" y="2282103"/>
            <a:ext cx="371395" cy="278904"/>
            <a:chOff x="6644957" y="2456353"/>
            <a:chExt cx="371395" cy="278904"/>
          </a:xfrm>
        </p:grpSpPr>
        <p:sp>
          <p:nvSpPr>
            <p:cNvPr id="10801" name="Google Shape;10801;p6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64"/>
          <p:cNvGrpSpPr/>
          <p:nvPr/>
        </p:nvGrpSpPr>
        <p:grpSpPr>
          <a:xfrm>
            <a:off x="5388757" y="2240409"/>
            <a:ext cx="260349" cy="362292"/>
            <a:chOff x="5388757" y="2414659"/>
            <a:chExt cx="260349" cy="362292"/>
          </a:xfrm>
        </p:grpSpPr>
        <p:sp>
          <p:nvSpPr>
            <p:cNvPr id="10807" name="Google Shape;10807;p6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64"/>
          <p:cNvGrpSpPr/>
          <p:nvPr/>
        </p:nvGrpSpPr>
        <p:grpSpPr>
          <a:xfrm>
            <a:off x="3567142" y="2731507"/>
            <a:ext cx="348288" cy="340331"/>
            <a:chOff x="3567142" y="2905757"/>
            <a:chExt cx="348288" cy="340331"/>
          </a:xfrm>
        </p:grpSpPr>
        <p:sp>
          <p:nvSpPr>
            <p:cNvPr id="10828" name="Google Shape;10828;p6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64"/>
          <p:cNvGrpSpPr/>
          <p:nvPr/>
        </p:nvGrpSpPr>
        <p:grpSpPr>
          <a:xfrm>
            <a:off x="870939" y="1801571"/>
            <a:ext cx="332375" cy="350071"/>
            <a:chOff x="870939" y="1975821"/>
            <a:chExt cx="332375" cy="350071"/>
          </a:xfrm>
        </p:grpSpPr>
        <p:sp>
          <p:nvSpPr>
            <p:cNvPr id="10834" name="Google Shape;10834;p6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64"/>
          <p:cNvGrpSpPr/>
          <p:nvPr/>
        </p:nvGrpSpPr>
        <p:grpSpPr>
          <a:xfrm>
            <a:off x="7967103" y="2240791"/>
            <a:ext cx="355863" cy="361911"/>
            <a:chOff x="7967103" y="2415041"/>
            <a:chExt cx="355863" cy="361911"/>
          </a:xfrm>
        </p:grpSpPr>
        <p:sp>
          <p:nvSpPr>
            <p:cNvPr id="10839" name="Google Shape;10839;p6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64"/>
          <p:cNvGrpSpPr/>
          <p:nvPr/>
        </p:nvGrpSpPr>
        <p:grpSpPr>
          <a:xfrm>
            <a:off x="7529411" y="2240409"/>
            <a:ext cx="355863" cy="362292"/>
            <a:chOff x="7529411" y="2414659"/>
            <a:chExt cx="355863" cy="362292"/>
          </a:xfrm>
        </p:grpSpPr>
        <p:sp>
          <p:nvSpPr>
            <p:cNvPr id="10851" name="Google Shape;10851;p6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64"/>
          <p:cNvGrpSpPr/>
          <p:nvPr/>
        </p:nvGrpSpPr>
        <p:grpSpPr>
          <a:xfrm>
            <a:off x="5733194" y="2257468"/>
            <a:ext cx="446826" cy="327059"/>
            <a:chOff x="5733194" y="2431718"/>
            <a:chExt cx="446826" cy="327059"/>
          </a:xfrm>
        </p:grpSpPr>
        <p:sp>
          <p:nvSpPr>
            <p:cNvPr id="10864" name="Google Shape;10864;p6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64"/>
          <p:cNvGrpSpPr/>
          <p:nvPr/>
        </p:nvGrpSpPr>
        <p:grpSpPr>
          <a:xfrm>
            <a:off x="4876780" y="2243814"/>
            <a:ext cx="407774" cy="356627"/>
            <a:chOff x="4876780" y="2418064"/>
            <a:chExt cx="407774" cy="356627"/>
          </a:xfrm>
        </p:grpSpPr>
        <p:sp>
          <p:nvSpPr>
            <p:cNvPr id="10868" name="Google Shape;10868;p6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6" name="Google Shape;10876;p64"/>
          <p:cNvGrpSpPr/>
          <p:nvPr/>
        </p:nvGrpSpPr>
        <p:grpSpPr>
          <a:xfrm>
            <a:off x="7070872" y="2236621"/>
            <a:ext cx="398321" cy="371013"/>
            <a:chOff x="7070872" y="2410871"/>
            <a:chExt cx="398321" cy="371013"/>
          </a:xfrm>
        </p:grpSpPr>
        <p:sp>
          <p:nvSpPr>
            <p:cNvPr id="10877" name="Google Shape;10877;p6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1" name="Google Shape;10881;p64"/>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2" name="Google Shape;10882;p64"/>
          <p:cNvGrpSpPr/>
          <p:nvPr/>
        </p:nvGrpSpPr>
        <p:grpSpPr>
          <a:xfrm>
            <a:off x="5318259" y="2807861"/>
            <a:ext cx="371013" cy="220787"/>
            <a:chOff x="5318259" y="2982111"/>
            <a:chExt cx="371013" cy="220787"/>
          </a:xfrm>
        </p:grpSpPr>
        <p:sp>
          <p:nvSpPr>
            <p:cNvPr id="10883" name="Google Shape;10883;p6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64"/>
          <p:cNvGrpSpPr/>
          <p:nvPr/>
        </p:nvGrpSpPr>
        <p:grpSpPr>
          <a:xfrm>
            <a:off x="7073928" y="2731507"/>
            <a:ext cx="371395" cy="371809"/>
            <a:chOff x="7073928" y="2905757"/>
            <a:chExt cx="371395" cy="371809"/>
          </a:xfrm>
        </p:grpSpPr>
        <p:sp>
          <p:nvSpPr>
            <p:cNvPr id="10892" name="Google Shape;10892;p6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64"/>
          <p:cNvGrpSpPr/>
          <p:nvPr/>
        </p:nvGrpSpPr>
        <p:grpSpPr>
          <a:xfrm>
            <a:off x="6188327" y="2781158"/>
            <a:ext cx="371395" cy="272857"/>
            <a:chOff x="6188327" y="2955408"/>
            <a:chExt cx="371395" cy="272857"/>
          </a:xfrm>
        </p:grpSpPr>
        <p:sp>
          <p:nvSpPr>
            <p:cNvPr id="10896" name="Google Shape;10896;p6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64"/>
          <p:cNvGrpSpPr/>
          <p:nvPr/>
        </p:nvGrpSpPr>
        <p:grpSpPr>
          <a:xfrm>
            <a:off x="7521454" y="2731889"/>
            <a:ext cx="359651" cy="371013"/>
            <a:chOff x="7521454" y="2906139"/>
            <a:chExt cx="359651" cy="371013"/>
          </a:xfrm>
        </p:grpSpPr>
        <p:sp>
          <p:nvSpPr>
            <p:cNvPr id="10899" name="Google Shape;10899;p6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64"/>
          <p:cNvGrpSpPr/>
          <p:nvPr/>
        </p:nvGrpSpPr>
        <p:grpSpPr>
          <a:xfrm>
            <a:off x="5782845" y="2732271"/>
            <a:ext cx="301661" cy="371013"/>
            <a:chOff x="5782845" y="2906521"/>
            <a:chExt cx="301661" cy="371013"/>
          </a:xfrm>
        </p:grpSpPr>
        <p:sp>
          <p:nvSpPr>
            <p:cNvPr id="10905" name="Google Shape;10905;p6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64"/>
          <p:cNvGrpSpPr/>
          <p:nvPr/>
        </p:nvGrpSpPr>
        <p:grpSpPr>
          <a:xfrm>
            <a:off x="3539102" y="2253299"/>
            <a:ext cx="355099" cy="355481"/>
            <a:chOff x="3539102" y="2427549"/>
            <a:chExt cx="355099" cy="355481"/>
          </a:xfrm>
        </p:grpSpPr>
        <p:sp>
          <p:nvSpPr>
            <p:cNvPr id="10909" name="Google Shape;10909;p6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64"/>
          <p:cNvGrpSpPr/>
          <p:nvPr/>
        </p:nvGrpSpPr>
        <p:grpSpPr>
          <a:xfrm>
            <a:off x="6630539" y="2743252"/>
            <a:ext cx="371777" cy="349434"/>
            <a:chOff x="6630539" y="2917502"/>
            <a:chExt cx="371777" cy="349434"/>
          </a:xfrm>
        </p:grpSpPr>
        <p:sp>
          <p:nvSpPr>
            <p:cNvPr id="10912" name="Google Shape;10912;p6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64"/>
          <p:cNvGrpSpPr/>
          <p:nvPr/>
        </p:nvGrpSpPr>
        <p:grpSpPr>
          <a:xfrm>
            <a:off x="2171474" y="3194979"/>
            <a:ext cx="408156" cy="343737"/>
            <a:chOff x="2171474" y="3369229"/>
            <a:chExt cx="408156" cy="343737"/>
          </a:xfrm>
        </p:grpSpPr>
        <p:sp>
          <p:nvSpPr>
            <p:cNvPr id="10920" name="Google Shape;10920;p6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64"/>
          <p:cNvGrpSpPr/>
          <p:nvPr/>
        </p:nvGrpSpPr>
        <p:grpSpPr>
          <a:xfrm>
            <a:off x="4891198" y="2750858"/>
            <a:ext cx="334634" cy="334634"/>
            <a:chOff x="4891198" y="2925108"/>
            <a:chExt cx="334634" cy="334634"/>
          </a:xfrm>
        </p:grpSpPr>
        <p:sp>
          <p:nvSpPr>
            <p:cNvPr id="10925" name="Google Shape;10925;p6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64"/>
          <p:cNvGrpSpPr/>
          <p:nvPr/>
        </p:nvGrpSpPr>
        <p:grpSpPr>
          <a:xfrm>
            <a:off x="7976174" y="2750858"/>
            <a:ext cx="334666" cy="334634"/>
            <a:chOff x="7976174" y="2925108"/>
            <a:chExt cx="334666" cy="334634"/>
          </a:xfrm>
        </p:grpSpPr>
        <p:sp>
          <p:nvSpPr>
            <p:cNvPr id="10934" name="Google Shape;10934;p6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64"/>
          <p:cNvGrpSpPr/>
          <p:nvPr/>
        </p:nvGrpSpPr>
        <p:grpSpPr>
          <a:xfrm>
            <a:off x="3091957" y="3199881"/>
            <a:ext cx="354717" cy="332757"/>
            <a:chOff x="3091957" y="3374131"/>
            <a:chExt cx="354717" cy="332757"/>
          </a:xfrm>
        </p:grpSpPr>
        <p:sp>
          <p:nvSpPr>
            <p:cNvPr id="10944" name="Google Shape;10944;p6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64"/>
          <p:cNvGrpSpPr/>
          <p:nvPr/>
        </p:nvGrpSpPr>
        <p:grpSpPr>
          <a:xfrm>
            <a:off x="3988156" y="3205960"/>
            <a:ext cx="353954" cy="318880"/>
            <a:chOff x="3988156" y="3380210"/>
            <a:chExt cx="353954" cy="318880"/>
          </a:xfrm>
        </p:grpSpPr>
        <p:sp>
          <p:nvSpPr>
            <p:cNvPr id="10951" name="Google Shape;10951;p6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4"/>
          <p:cNvGrpSpPr/>
          <p:nvPr/>
        </p:nvGrpSpPr>
        <p:grpSpPr>
          <a:xfrm>
            <a:off x="3541011" y="3193070"/>
            <a:ext cx="348257" cy="346188"/>
            <a:chOff x="3541011" y="3367320"/>
            <a:chExt cx="348257" cy="346188"/>
          </a:xfrm>
        </p:grpSpPr>
        <p:sp>
          <p:nvSpPr>
            <p:cNvPr id="10957" name="Google Shape;10957;p6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64"/>
          <p:cNvGrpSpPr/>
          <p:nvPr/>
        </p:nvGrpSpPr>
        <p:grpSpPr>
          <a:xfrm>
            <a:off x="1314678" y="3183967"/>
            <a:ext cx="334666" cy="365348"/>
            <a:chOff x="1314678" y="3358217"/>
            <a:chExt cx="334666" cy="365348"/>
          </a:xfrm>
        </p:grpSpPr>
        <p:sp>
          <p:nvSpPr>
            <p:cNvPr id="10962" name="Google Shape;10962;p6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64"/>
          <p:cNvGrpSpPr/>
          <p:nvPr/>
        </p:nvGrpSpPr>
        <p:grpSpPr>
          <a:xfrm>
            <a:off x="1748582" y="3198385"/>
            <a:ext cx="359269" cy="335780"/>
            <a:chOff x="1748582" y="3372635"/>
            <a:chExt cx="359269" cy="335780"/>
          </a:xfrm>
        </p:grpSpPr>
        <p:sp>
          <p:nvSpPr>
            <p:cNvPr id="10968" name="Google Shape;10968;p6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9" name="Google Shape;10969;p64"/>
            <p:cNvGrpSpPr/>
            <p:nvPr/>
          </p:nvGrpSpPr>
          <p:grpSpPr>
            <a:xfrm>
              <a:off x="1748582" y="3372635"/>
              <a:ext cx="333520" cy="335780"/>
              <a:chOff x="1748582" y="3372635"/>
              <a:chExt cx="333520" cy="335780"/>
            </a:xfrm>
          </p:grpSpPr>
          <p:sp>
            <p:nvSpPr>
              <p:cNvPr id="10970" name="Google Shape;10970;p6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3" name="Google Shape;10973;p64"/>
          <p:cNvGrpSpPr/>
          <p:nvPr/>
        </p:nvGrpSpPr>
        <p:grpSpPr>
          <a:xfrm>
            <a:off x="2640993" y="3183585"/>
            <a:ext cx="365348" cy="364966"/>
            <a:chOff x="2640993" y="3357835"/>
            <a:chExt cx="365348" cy="364966"/>
          </a:xfrm>
        </p:grpSpPr>
        <p:sp>
          <p:nvSpPr>
            <p:cNvPr id="10974" name="Google Shape;10974;p6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64"/>
          <p:cNvGrpSpPr/>
          <p:nvPr/>
        </p:nvGrpSpPr>
        <p:grpSpPr>
          <a:xfrm>
            <a:off x="4886264" y="3191924"/>
            <a:ext cx="350548" cy="350198"/>
            <a:chOff x="4886264" y="3366174"/>
            <a:chExt cx="350548" cy="350198"/>
          </a:xfrm>
        </p:grpSpPr>
        <p:sp>
          <p:nvSpPr>
            <p:cNvPr id="10985" name="Google Shape;10985;p6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64"/>
          <p:cNvGrpSpPr/>
          <p:nvPr/>
        </p:nvGrpSpPr>
        <p:grpSpPr>
          <a:xfrm>
            <a:off x="5331913" y="3239697"/>
            <a:ext cx="347143" cy="254684"/>
            <a:chOff x="5331913" y="3413947"/>
            <a:chExt cx="347143" cy="254684"/>
          </a:xfrm>
        </p:grpSpPr>
        <p:sp>
          <p:nvSpPr>
            <p:cNvPr id="10999" name="Google Shape;10999;p6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64"/>
          <p:cNvGrpSpPr/>
          <p:nvPr/>
        </p:nvGrpSpPr>
        <p:grpSpPr>
          <a:xfrm>
            <a:off x="5776798" y="3235528"/>
            <a:ext cx="346379" cy="264518"/>
            <a:chOff x="5776798" y="3409778"/>
            <a:chExt cx="346379" cy="264518"/>
          </a:xfrm>
        </p:grpSpPr>
        <p:sp>
          <p:nvSpPr>
            <p:cNvPr id="11006" name="Google Shape;11006;p6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4"/>
          <p:cNvGrpSpPr/>
          <p:nvPr/>
        </p:nvGrpSpPr>
        <p:grpSpPr>
          <a:xfrm>
            <a:off x="7108015" y="3222255"/>
            <a:ext cx="344883" cy="290299"/>
            <a:chOff x="7108015" y="3396505"/>
            <a:chExt cx="344883" cy="290299"/>
          </a:xfrm>
        </p:grpSpPr>
        <p:sp>
          <p:nvSpPr>
            <p:cNvPr id="11013" name="Google Shape;11013;p6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64"/>
          <p:cNvGrpSpPr/>
          <p:nvPr/>
        </p:nvGrpSpPr>
        <p:grpSpPr>
          <a:xfrm>
            <a:off x="7551754" y="3216558"/>
            <a:ext cx="344883" cy="301311"/>
            <a:chOff x="7551754" y="3390808"/>
            <a:chExt cx="344883" cy="301311"/>
          </a:xfrm>
        </p:grpSpPr>
        <p:sp>
          <p:nvSpPr>
            <p:cNvPr id="11018" name="Google Shape;11018;p6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64"/>
          <p:cNvGrpSpPr/>
          <p:nvPr/>
        </p:nvGrpSpPr>
        <p:grpSpPr>
          <a:xfrm>
            <a:off x="6707084" y="3213153"/>
            <a:ext cx="261145" cy="308504"/>
            <a:chOff x="6707084" y="3387403"/>
            <a:chExt cx="261145" cy="308504"/>
          </a:xfrm>
        </p:grpSpPr>
        <p:sp>
          <p:nvSpPr>
            <p:cNvPr id="11030" name="Google Shape;11030;p6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64"/>
          <p:cNvGrpSpPr/>
          <p:nvPr/>
        </p:nvGrpSpPr>
        <p:grpSpPr>
          <a:xfrm>
            <a:off x="848978" y="4123387"/>
            <a:ext cx="377824" cy="324418"/>
            <a:chOff x="848978" y="4297637"/>
            <a:chExt cx="377824" cy="324418"/>
          </a:xfrm>
        </p:grpSpPr>
        <p:sp>
          <p:nvSpPr>
            <p:cNvPr id="11035" name="Google Shape;11035;p6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4"/>
          <p:cNvGrpSpPr/>
          <p:nvPr/>
        </p:nvGrpSpPr>
        <p:grpSpPr>
          <a:xfrm>
            <a:off x="1754279" y="4112343"/>
            <a:ext cx="351439" cy="345965"/>
            <a:chOff x="1754279" y="4286593"/>
            <a:chExt cx="351439" cy="345965"/>
          </a:xfrm>
        </p:grpSpPr>
        <p:sp>
          <p:nvSpPr>
            <p:cNvPr id="11038" name="Google Shape;11038;p6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64"/>
          <p:cNvGrpSpPr/>
          <p:nvPr/>
        </p:nvGrpSpPr>
        <p:grpSpPr>
          <a:xfrm>
            <a:off x="3996113" y="4116926"/>
            <a:ext cx="336512" cy="335048"/>
            <a:chOff x="3996113" y="4291176"/>
            <a:chExt cx="336512" cy="335048"/>
          </a:xfrm>
        </p:grpSpPr>
        <p:sp>
          <p:nvSpPr>
            <p:cNvPr id="11044" name="Google Shape;11044;p6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7" name="Google Shape;11047;p64"/>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8" name="Google Shape;11048;p64"/>
          <p:cNvGrpSpPr/>
          <p:nvPr/>
        </p:nvGrpSpPr>
        <p:grpSpPr>
          <a:xfrm>
            <a:off x="2179081" y="4111261"/>
            <a:ext cx="397525" cy="348670"/>
            <a:chOff x="2179081" y="4285511"/>
            <a:chExt cx="397525" cy="348670"/>
          </a:xfrm>
        </p:grpSpPr>
        <p:sp>
          <p:nvSpPr>
            <p:cNvPr id="11049" name="Google Shape;11049;p6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64"/>
          <p:cNvGrpSpPr/>
          <p:nvPr/>
        </p:nvGrpSpPr>
        <p:grpSpPr>
          <a:xfrm>
            <a:off x="3584201" y="4120746"/>
            <a:ext cx="267574" cy="329415"/>
            <a:chOff x="3584201" y="4294996"/>
            <a:chExt cx="267574" cy="329415"/>
          </a:xfrm>
        </p:grpSpPr>
        <p:sp>
          <p:nvSpPr>
            <p:cNvPr id="11052" name="Google Shape;11052;p6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64"/>
          <p:cNvGrpSpPr/>
          <p:nvPr/>
        </p:nvGrpSpPr>
        <p:grpSpPr>
          <a:xfrm>
            <a:off x="3082855" y="4121478"/>
            <a:ext cx="375946" cy="327823"/>
            <a:chOff x="3082855" y="4295728"/>
            <a:chExt cx="375946" cy="327823"/>
          </a:xfrm>
        </p:grpSpPr>
        <p:sp>
          <p:nvSpPr>
            <p:cNvPr id="11057" name="Google Shape;11057;p6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4"/>
          <p:cNvGrpSpPr/>
          <p:nvPr/>
        </p:nvGrpSpPr>
        <p:grpSpPr>
          <a:xfrm>
            <a:off x="2749016" y="4116926"/>
            <a:ext cx="150831" cy="336926"/>
            <a:chOff x="2749016" y="4291176"/>
            <a:chExt cx="150831" cy="336926"/>
          </a:xfrm>
        </p:grpSpPr>
        <p:sp>
          <p:nvSpPr>
            <p:cNvPr id="11069" name="Google Shape;11069;p6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64"/>
          <p:cNvGrpSpPr/>
          <p:nvPr/>
        </p:nvGrpSpPr>
        <p:grpSpPr>
          <a:xfrm>
            <a:off x="7127716" y="4105182"/>
            <a:ext cx="248254" cy="361942"/>
            <a:chOff x="7127716" y="4279432"/>
            <a:chExt cx="248254" cy="361942"/>
          </a:xfrm>
        </p:grpSpPr>
        <p:sp>
          <p:nvSpPr>
            <p:cNvPr id="11074" name="Google Shape;11074;p6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64"/>
          <p:cNvGrpSpPr/>
          <p:nvPr/>
        </p:nvGrpSpPr>
        <p:grpSpPr>
          <a:xfrm>
            <a:off x="7565408" y="4105182"/>
            <a:ext cx="248255" cy="361942"/>
            <a:chOff x="7565408" y="4279432"/>
            <a:chExt cx="248255" cy="361942"/>
          </a:xfrm>
        </p:grpSpPr>
        <p:sp>
          <p:nvSpPr>
            <p:cNvPr id="11084" name="Google Shape;11084;p6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64"/>
          <p:cNvGrpSpPr/>
          <p:nvPr/>
        </p:nvGrpSpPr>
        <p:grpSpPr>
          <a:xfrm>
            <a:off x="6264109" y="4105182"/>
            <a:ext cx="225498" cy="361560"/>
            <a:chOff x="6264109" y="4279432"/>
            <a:chExt cx="225498" cy="361560"/>
          </a:xfrm>
        </p:grpSpPr>
        <p:sp>
          <p:nvSpPr>
            <p:cNvPr id="11093" name="Google Shape;11093;p6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64"/>
          <p:cNvGrpSpPr/>
          <p:nvPr/>
        </p:nvGrpSpPr>
        <p:grpSpPr>
          <a:xfrm>
            <a:off x="7929578" y="4110115"/>
            <a:ext cx="395266" cy="351312"/>
            <a:chOff x="7929578" y="4284365"/>
            <a:chExt cx="395266" cy="351312"/>
          </a:xfrm>
        </p:grpSpPr>
        <p:sp>
          <p:nvSpPr>
            <p:cNvPr id="11096" name="Google Shape;11096;p6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64"/>
          <p:cNvGrpSpPr/>
          <p:nvPr/>
        </p:nvGrpSpPr>
        <p:grpSpPr>
          <a:xfrm>
            <a:off x="6595502" y="4149527"/>
            <a:ext cx="426315" cy="332826"/>
            <a:chOff x="6639652" y="4323777"/>
            <a:chExt cx="426315" cy="332826"/>
          </a:xfrm>
        </p:grpSpPr>
        <p:sp>
          <p:nvSpPr>
            <p:cNvPr id="11101" name="Google Shape;11101;p6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4"/>
          <p:cNvGrpSpPr/>
          <p:nvPr/>
        </p:nvGrpSpPr>
        <p:grpSpPr>
          <a:xfrm>
            <a:off x="5357662" y="4123387"/>
            <a:ext cx="287275" cy="326296"/>
            <a:chOff x="5357662" y="4297637"/>
            <a:chExt cx="287275" cy="326296"/>
          </a:xfrm>
        </p:grpSpPr>
        <p:sp>
          <p:nvSpPr>
            <p:cNvPr id="11112" name="Google Shape;11112;p6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4"/>
          <p:cNvGrpSpPr/>
          <p:nvPr/>
        </p:nvGrpSpPr>
        <p:grpSpPr>
          <a:xfrm>
            <a:off x="5774124" y="4120300"/>
            <a:ext cx="331611" cy="331674"/>
            <a:chOff x="5774124" y="4294550"/>
            <a:chExt cx="331611" cy="331674"/>
          </a:xfrm>
        </p:grpSpPr>
        <p:sp>
          <p:nvSpPr>
            <p:cNvPr id="11118" name="Google Shape;11118;p6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64"/>
          <p:cNvGrpSpPr/>
          <p:nvPr/>
        </p:nvGrpSpPr>
        <p:grpSpPr>
          <a:xfrm>
            <a:off x="4890434" y="4113139"/>
            <a:ext cx="345997" cy="346029"/>
            <a:chOff x="4890434" y="4287389"/>
            <a:chExt cx="345997" cy="346029"/>
          </a:xfrm>
        </p:grpSpPr>
        <p:sp>
          <p:nvSpPr>
            <p:cNvPr id="11121" name="Google Shape;11121;p6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64"/>
          <p:cNvGrpSpPr/>
          <p:nvPr/>
        </p:nvGrpSpPr>
        <p:grpSpPr>
          <a:xfrm>
            <a:off x="2165809" y="3636809"/>
            <a:ext cx="422542" cy="342973"/>
            <a:chOff x="2165809" y="3811059"/>
            <a:chExt cx="422542" cy="342973"/>
          </a:xfrm>
        </p:grpSpPr>
        <p:sp>
          <p:nvSpPr>
            <p:cNvPr id="11129" name="Google Shape;11129;p6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7" name="Google Shape;11147;p64"/>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8" name="Google Shape;11148;p64"/>
          <p:cNvGrpSpPr/>
          <p:nvPr/>
        </p:nvGrpSpPr>
        <p:grpSpPr>
          <a:xfrm>
            <a:off x="903530" y="3631875"/>
            <a:ext cx="264550" cy="353222"/>
            <a:chOff x="903530" y="3806125"/>
            <a:chExt cx="264550" cy="353222"/>
          </a:xfrm>
        </p:grpSpPr>
        <p:sp>
          <p:nvSpPr>
            <p:cNvPr id="11149" name="Google Shape;11149;p6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64"/>
          <p:cNvGrpSpPr/>
          <p:nvPr/>
        </p:nvGrpSpPr>
        <p:grpSpPr>
          <a:xfrm>
            <a:off x="850092" y="3178684"/>
            <a:ext cx="369517" cy="375660"/>
            <a:chOff x="850092" y="3352934"/>
            <a:chExt cx="369517" cy="375660"/>
          </a:xfrm>
        </p:grpSpPr>
        <p:sp>
          <p:nvSpPr>
            <p:cNvPr id="11154" name="Google Shape;11154;p6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64"/>
          <p:cNvGrpSpPr/>
          <p:nvPr/>
        </p:nvGrpSpPr>
        <p:grpSpPr>
          <a:xfrm>
            <a:off x="2611458" y="3642124"/>
            <a:ext cx="426329" cy="332375"/>
            <a:chOff x="2611458" y="3816374"/>
            <a:chExt cx="426329" cy="332375"/>
          </a:xfrm>
        </p:grpSpPr>
        <p:sp>
          <p:nvSpPr>
            <p:cNvPr id="11160" name="Google Shape;11160;p6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0" name="Google Shape;11170;p64"/>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1" name="Google Shape;11171;p64"/>
          <p:cNvGrpSpPr/>
          <p:nvPr/>
        </p:nvGrpSpPr>
        <p:grpSpPr>
          <a:xfrm>
            <a:off x="4019984" y="3631143"/>
            <a:ext cx="293704" cy="353954"/>
            <a:chOff x="4019984" y="3805393"/>
            <a:chExt cx="293704" cy="353954"/>
          </a:xfrm>
        </p:grpSpPr>
        <p:sp>
          <p:nvSpPr>
            <p:cNvPr id="11172" name="Google Shape;11172;p6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64"/>
          <p:cNvGrpSpPr/>
          <p:nvPr/>
        </p:nvGrpSpPr>
        <p:grpSpPr>
          <a:xfrm>
            <a:off x="8006505" y="3215794"/>
            <a:ext cx="323654" cy="303189"/>
            <a:chOff x="8006505" y="3390044"/>
            <a:chExt cx="323654" cy="303189"/>
          </a:xfrm>
        </p:grpSpPr>
        <p:sp>
          <p:nvSpPr>
            <p:cNvPr id="11175" name="Google Shape;11175;p6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64"/>
          <p:cNvGrpSpPr/>
          <p:nvPr/>
        </p:nvGrpSpPr>
        <p:grpSpPr>
          <a:xfrm>
            <a:off x="1299146" y="3632257"/>
            <a:ext cx="367990" cy="351312"/>
            <a:chOff x="1299146" y="3806507"/>
            <a:chExt cx="367990" cy="351312"/>
          </a:xfrm>
        </p:grpSpPr>
        <p:sp>
          <p:nvSpPr>
            <p:cNvPr id="11182" name="Google Shape;11182;p6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4" name="Google Shape;11184;p64"/>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5" name="Google Shape;11185;p64"/>
          <p:cNvGrpSpPr/>
          <p:nvPr/>
        </p:nvGrpSpPr>
        <p:grpSpPr>
          <a:xfrm>
            <a:off x="7550258" y="3658420"/>
            <a:ext cx="371395" cy="301279"/>
            <a:chOff x="7550258" y="3832670"/>
            <a:chExt cx="371395" cy="301279"/>
          </a:xfrm>
        </p:grpSpPr>
        <p:sp>
          <p:nvSpPr>
            <p:cNvPr id="11186" name="Google Shape;11186;p6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4" name="Google Shape;11204;p64"/>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5" name="Google Shape;11205;p64"/>
          <p:cNvGrpSpPr/>
          <p:nvPr/>
        </p:nvGrpSpPr>
        <p:grpSpPr>
          <a:xfrm>
            <a:off x="6659725" y="3633785"/>
            <a:ext cx="367608" cy="350548"/>
            <a:chOff x="6659725" y="3808035"/>
            <a:chExt cx="367608" cy="350548"/>
          </a:xfrm>
        </p:grpSpPr>
        <p:sp>
          <p:nvSpPr>
            <p:cNvPr id="11206" name="Google Shape;11206;p6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64"/>
          <p:cNvGrpSpPr/>
          <p:nvPr/>
        </p:nvGrpSpPr>
        <p:grpSpPr>
          <a:xfrm>
            <a:off x="6219391" y="3642506"/>
            <a:ext cx="356627" cy="334252"/>
            <a:chOff x="6219391" y="3816756"/>
            <a:chExt cx="356627" cy="334252"/>
          </a:xfrm>
        </p:grpSpPr>
        <p:sp>
          <p:nvSpPr>
            <p:cNvPr id="11209" name="Google Shape;11209;p6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64"/>
          <p:cNvGrpSpPr/>
          <p:nvPr/>
        </p:nvGrpSpPr>
        <p:grpSpPr>
          <a:xfrm>
            <a:off x="5778676" y="3652722"/>
            <a:ext cx="349052" cy="313055"/>
            <a:chOff x="5778676" y="3826972"/>
            <a:chExt cx="349052" cy="313055"/>
          </a:xfrm>
        </p:grpSpPr>
        <p:sp>
          <p:nvSpPr>
            <p:cNvPr id="11214" name="Google Shape;11214;p6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64"/>
          <p:cNvGrpSpPr/>
          <p:nvPr/>
        </p:nvGrpSpPr>
        <p:grpSpPr>
          <a:xfrm>
            <a:off x="5355784" y="3660297"/>
            <a:ext cx="299019" cy="297905"/>
            <a:chOff x="5355784" y="3834547"/>
            <a:chExt cx="299019" cy="297905"/>
          </a:xfrm>
        </p:grpSpPr>
        <p:sp>
          <p:nvSpPr>
            <p:cNvPr id="11220" name="Google Shape;11220;p6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64"/>
          <p:cNvGrpSpPr/>
          <p:nvPr/>
        </p:nvGrpSpPr>
        <p:grpSpPr>
          <a:xfrm>
            <a:off x="8036455" y="3633021"/>
            <a:ext cx="292176" cy="353985"/>
            <a:chOff x="8036455" y="3807271"/>
            <a:chExt cx="292176" cy="353985"/>
          </a:xfrm>
        </p:grpSpPr>
        <p:sp>
          <p:nvSpPr>
            <p:cNvPr id="11225" name="Google Shape;11225;p6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7" name="Google Shape;11227;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228" name="Google Shape;11228;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229" name="Google Shape;11229;p64"/>
          <p:cNvGrpSpPr/>
          <p:nvPr/>
        </p:nvGrpSpPr>
        <p:grpSpPr>
          <a:xfrm>
            <a:off x="4874902" y="3634549"/>
            <a:ext cx="345615" cy="350835"/>
            <a:chOff x="4874902" y="3808799"/>
            <a:chExt cx="345615" cy="350835"/>
          </a:xfrm>
        </p:grpSpPr>
        <p:sp>
          <p:nvSpPr>
            <p:cNvPr id="11230" name="Google Shape;11230;p6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64"/>
          <p:cNvGrpSpPr/>
          <p:nvPr/>
        </p:nvGrpSpPr>
        <p:grpSpPr>
          <a:xfrm>
            <a:off x="3095745" y="3631143"/>
            <a:ext cx="352840" cy="354717"/>
            <a:chOff x="3095745" y="3805393"/>
            <a:chExt cx="352840" cy="354717"/>
          </a:xfrm>
        </p:grpSpPr>
        <p:sp>
          <p:nvSpPr>
            <p:cNvPr id="11248" name="Google Shape;11248;p6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57"/>
        <p:cNvGrpSpPr/>
        <p:nvPr/>
      </p:nvGrpSpPr>
      <p:grpSpPr>
        <a:xfrm>
          <a:off x="0" y="0"/>
          <a:ext cx="0" cy="0"/>
          <a:chOff x="0" y="0"/>
          <a:chExt cx="0" cy="0"/>
        </a:xfrm>
      </p:grpSpPr>
      <p:grpSp>
        <p:nvGrpSpPr>
          <p:cNvPr id="11258" name="Google Shape;11258;p65"/>
          <p:cNvGrpSpPr/>
          <p:nvPr/>
        </p:nvGrpSpPr>
        <p:grpSpPr>
          <a:xfrm>
            <a:off x="2733780" y="4039081"/>
            <a:ext cx="342144" cy="362704"/>
            <a:chOff x="2704005" y="4258781"/>
            <a:chExt cx="342144" cy="362704"/>
          </a:xfrm>
        </p:grpSpPr>
        <p:sp>
          <p:nvSpPr>
            <p:cNvPr id="11259" name="Google Shape;11259;p6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65"/>
          <p:cNvGrpSpPr/>
          <p:nvPr/>
        </p:nvGrpSpPr>
        <p:grpSpPr>
          <a:xfrm>
            <a:off x="2157462" y="4083096"/>
            <a:ext cx="347435" cy="363370"/>
            <a:chOff x="2157462" y="4258496"/>
            <a:chExt cx="347435" cy="363370"/>
          </a:xfrm>
        </p:grpSpPr>
        <p:sp>
          <p:nvSpPr>
            <p:cNvPr id="11267" name="Google Shape;11267;p6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65"/>
          <p:cNvGrpSpPr/>
          <p:nvPr/>
        </p:nvGrpSpPr>
        <p:grpSpPr>
          <a:xfrm>
            <a:off x="4010963" y="3588381"/>
            <a:ext cx="343665" cy="363211"/>
            <a:chOff x="4010963" y="3763781"/>
            <a:chExt cx="343665" cy="363211"/>
          </a:xfrm>
        </p:grpSpPr>
        <p:sp>
          <p:nvSpPr>
            <p:cNvPr id="11271" name="Google Shape;11271;p6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65"/>
          <p:cNvGrpSpPr/>
          <p:nvPr/>
        </p:nvGrpSpPr>
        <p:grpSpPr>
          <a:xfrm>
            <a:off x="2214042" y="3635109"/>
            <a:ext cx="368153" cy="311193"/>
            <a:chOff x="2214042" y="3810509"/>
            <a:chExt cx="368153" cy="311193"/>
          </a:xfrm>
        </p:grpSpPr>
        <p:sp>
          <p:nvSpPr>
            <p:cNvPr id="11277" name="Google Shape;11277;p6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65"/>
          <p:cNvGrpSpPr/>
          <p:nvPr/>
        </p:nvGrpSpPr>
        <p:grpSpPr>
          <a:xfrm>
            <a:off x="1797413" y="3606819"/>
            <a:ext cx="367805" cy="367773"/>
            <a:chOff x="1768938" y="3782219"/>
            <a:chExt cx="367805" cy="367773"/>
          </a:xfrm>
        </p:grpSpPr>
        <p:sp>
          <p:nvSpPr>
            <p:cNvPr id="11280" name="Google Shape;11280;p6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65"/>
          <p:cNvGrpSpPr/>
          <p:nvPr/>
        </p:nvGrpSpPr>
        <p:grpSpPr>
          <a:xfrm>
            <a:off x="2681385" y="3623039"/>
            <a:ext cx="325544" cy="327413"/>
            <a:chOff x="2681385" y="3798439"/>
            <a:chExt cx="325544" cy="327413"/>
          </a:xfrm>
        </p:grpSpPr>
        <p:sp>
          <p:nvSpPr>
            <p:cNvPr id="11286" name="Google Shape;11286;p6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65"/>
          <p:cNvGrpSpPr/>
          <p:nvPr/>
        </p:nvGrpSpPr>
        <p:grpSpPr>
          <a:xfrm>
            <a:off x="6243928" y="4088102"/>
            <a:ext cx="274254" cy="350824"/>
            <a:chOff x="6243928" y="4263502"/>
            <a:chExt cx="274254" cy="350824"/>
          </a:xfrm>
        </p:grpSpPr>
        <p:sp>
          <p:nvSpPr>
            <p:cNvPr id="11294" name="Google Shape;11294;p6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65"/>
          <p:cNvGrpSpPr/>
          <p:nvPr/>
        </p:nvGrpSpPr>
        <p:grpSpPr>
          <a:xfrm>
            <a:off x="3560600" y="3587938"/>
            <a:ext cx="352345" cy="363655"/>
            <a:chOff x="3560600" y="3763338"/>
            <a:chExt cx="352345" cy="363655"/>
          </a:xfrm>
        </p:grpSpPr>
        <p:sp>
          <p:nvSpPr>
            <p:cNvPr id="11303" name="Google Shape;11303;p6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65"/>
          <p:cNvGrpSpPr/>
          <p:nvPr/>
        </p:nvGrpSpPr>
        <p:grpSpPr>
          <a:xfrm>
            <a:off x="5790556" y="4085852"/>
            <a:ext cx="279513" cy="356083"/>
            <a:chOff x="5790556" y="4261252"/>
            <a:chExt cx="279513" cy="356083"/>
          </a:xfrm>
        </p:grpSpPr>
        <p:sp>
          <p:nvSpPr>
            <p:cNvPr id="11307" name="Google Shape;11307;p6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65"/>
          <p:cNvGrpSpPr/>
          <p:nvPr/>
        </p:nvGrpSpPr>
        <p:grpSpPr>
          <a:xfrm>
            <a:off x="5341333" y="4085852"/>
            <a:ext cx="278752" cy="356463"/>
            <a:chOff x="5341333" y="4261252"/>
            <a:chExt cx="278752" cy="356463"/>
          </a:xfrm>
        </p:grpSpPr>
        <p:sp>
          <p:nvSpPr>
            <p:cNvPr id="11315" name="Google Shape;11315;p6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2" name="Google Shape;11322;p65"/>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3" name="Google Shape;11323;p65"/>
          <p:cNvGrpSpPr/>
          <p:nvPr/>
        </p:nvGrpSpPr>
        <p:grpSpPr>
          <a:xfrm>
            <a:off x="3103646" y="3590676"/>
            <a:ext cx="360233" cy="362451"/>
            <a:chOff x="3107608" y="3763401"/>
            <a:chExt cx="360233" cy="362451"/>
          </a:xfrm>
        </p:grpSpPr>
        <p:sp>
          <p:nvSpPr>
            <p:cNvPr id="11324" name="Google Shape;11324;p6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65"/>
          <p:cNvGrpSpPr/>
          <p:nvPr/>
        </p:nvGrpSpPr>
        <p:grpSpPr>
          <a:xfrm>
            <a:off x="889343" y="3625827"/>
            <a:ext cx="351585" cy="339705"/>
            <a:chOff x="889343" y="3801227"/>
            <a:chExt cx="351585" cy="339705"/>
          </a:xfrm>
        </p:grpSpPr>
        <p:sp>
          <p:nvSpPr>
            <p:cNvPr id="11328" name="Google Shape;11328;p6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65"/>
          <p:cNvGrpSpPr/>
          <p:nvPr/>
        </p:nvGrpSpPr>
        <p:grpSpPr>
          <a:xfrm>
            <a:off x="4896609" y="4085472"/>
            <a:ext cx="278784" cy="355323"/>
            <a:chOff x="4896609" y="4260872"/>
            <a:chExt cx="278784" cy="355323"/>
          </a:xfrm>
        </p:grpSpPr>
        <p:sp>
          <p:nvSpPr>
            <p:cNvPr id="11334" name="Google Shape;11334;p6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65"/>
          <p:cNvGrpSpPr/>
          <p:nvPr/>
        </p:nvGrpSpPr>
        <p:grpSpPr>
          <a:xfrm>
            <a:off x="7598438" y="4090731"/>
            <a:ext cx="260283" cy="345914"/>
            <a:chOff x="7598438" y="4266131"/>
            <a:chExt cx="260283" cy="345914"/>
          </a:xfrm>
        </p:grpSpPr>
        <p:sp>
          <p:nvSpPr>
            <p:cNvPr id="11341" name="Google Shape;11341;p6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65"/>
          <p:cNvGrpSpPr/>
          <p:nvPr/>
        </p:nvGrpSpPr>
        <p:grpSpPr>
          <a:xfrm>
            <a:off x="1767069" y="3184746"/>
            <a:ext cx="286324" cy="348163"/>
            <a:chOff x="1767069" y="3360146"/>
            <a:chExt cx="286324" cy="348163"/>
          </a:xfrm>
        </p:grpSpPr>
        <p:sp>
          <p:nvSpPr>
            <p:cNvPr id="11349" name="Google Shape;11349;p6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65"/>
          <p:cNvGrpSpPr/>
          <p:nvPr/>
        </p:nvGrpSpPr>
        <p:grpSpPr>
          <a:xfrm>
            <a:off x="7149944" y="4090731"/>
            <a:ext cx="260283" cy="345914"/>
            <a:chOff x="7149944" y="4266131"/>
            <a:chExt cx="260283" cy="345914"/>
          </a:xfrm>
        </p:grpSpPr>
        <p:sp>
          <p:nvSpPr>
            <p:cNvPr id="11357" name="Google Shape;11357;p6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5"/>
          <p:cNvGrpSpPr/>
          <p:nvPr/>
        </p:nvGrpSpPr>
        <p:grpSpPr>
          <a:xfrm>
            <a:off x="6695051" y="4083951"/>
            <a:ext cx="270104" cy="360233"/>
            <a:chOff x="6695051" y="4259351"/>
            <a:chExt cx="270104" cy="360233"/>
          </a:xfrm>
        </p:grpSpPr>
        <p:sp>
          <p:nvSpPr>
            <p:cNvPr id="11364" name="Google Shape;11364;p6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65"/>
          <p:cNvGrpSpPr/>
          <p:nvPr/>
        </p:nvGrpSpPr>
        <p:grpSpPr>
          <a:xfrm>
            <a:off x="8047661" y="4082051"/>
            <a:ext cx="277263" cy="362514"/>
            <a:chOff x="8047661" y="4257451"/>
            <a:chExt cx="277263" cy="362514"/>
          </a:xfrm>
        </p:grpSpPr>
        <p:sp>
          <p:nvSpPr>
            <p:cNvPr id="11369" name="Google Shape;11369;p6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65"/>
          <p:cNvGrpSpPr/>
          <p:nvPr/>
        </p:nvGrpSpPr>
        <p:grpSpPr>
          <a:xfrm>
            <a:off x="6248078" y="3609068"/>
            <a:ext cx="277263" cy="356115"/>
            <a:chOff x="6248078" y="3784468"/>
            <a:chExt cx="277263" cy="356115"/>
          </a:xfrm>
        </p:grpSpPr>
        <p:sp>
          <p:nvSpPr>
            <p:cNvPr id="11374" name="Google Shape;11374;p6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65"/>
          <p:cNvGrpSpPr/>
          <p:nvPr/>
        </p:nvGrpSpPr>
        <p:grpSpPr>
          <a:xfrm>
            <a:off x="5800725" y="3610589"/>
            <a:ext cx="277644" cy="354594"/>
            <a:chOff x="5800725" y="3785989"/>
            <a:chExt cx="277644" cy="354594"/>
          </a:xfrm>
        </p:grpSpPr>
        <p:sp>
          <p:nvSpPr>
            <p:cNvPr id="11380" name="Google Shape;11380;p6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5"/>
          <p:cNvGrpSpPr/>
          <p:nvPr/>
        </p:nvGrpSpPr>
        <p:grpSpPr>
          <a:xfrm>
            <a:off x="2206122" y="3185348"/>
            <a:ext cx="308183" cy="347561"/>
            <a:chOff x="2206122" y="3360748"/>
            <a:chExt cx="308183" cy="347561"/>
          </a:xfrm>
        </p:grpSpPr>
        <p:sp>
          <p:nvSpPr>
            <p:cNvPr id="11388" name="Google Shape;11388;p6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65"/>
          <p:cNvGrpSpPr/>
          <p:nvPr/>
        </p:nvGrpSpPr>
        <p:grpSpPr>
          <a:xfrm>
            <a:off x="5353403" y="3610209"/>
            <a:ext cx="277992" cy="354974"/>
            <a:chOff x="5353403" y="3785609"/>
            <a:chExt cx="277992" cy="354974"/>
          </a:xfrm>
        </p:grpSpPr>
        <p:sp>
          <p:nvSpPr>
            <p:cNvPr id="11394" name="Google Shape;11394;p6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65"/>
          <p:cNvGrpSpPr/>
          <p:nvPr/>
        </p:nvGrpSpPr>
        <p:grpSpPr>
          <a:xfrm>
            <a:off x="4896229" y="3610589"/>
            <a:ext cx="278784" cy="354594"/>
            <a:chOff x="4896229" y="3785989"/>
            <a:chExt cx="278784" cy="354594"/>
          </a:xfrm>
        </p:grpSpPr>
        <p:sp>
          <p:nvSpPr>
            <p:cNvPr id="11401" name="Google Shape;11401;p6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5"/>
          <p:cNvGrpSpPr/>
          <p:nvPr/>
        </p:nvGrpSpPr>
        <p:grpSpPr>
          <a:xfrm>
            <a:off x="7592387" y="3612458"/>
            <a:ext cx="273874" cy="351204"/>
            <a:chOff x="7592387" y="3787858"/>
            <a:chExt cx="273874" cy="351204"/>
          </a:xfrm>
        </p:grpSpPr>
        <p:sp>
          <p:nvSpPr>
            <p:cNvPr id="11408" name="Google Shape;11408;p6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65"/>
          <p:cNvGrpSpPr/>
          <p:nvPr/>
        </p:nvGrpSpPr>
        <p:grpSpPr>
          <a:xfrm>
            <a:off x="7145794" y="3612458"/>
            <a:ext cx="274254" cy="350444"/>
            <a:chOff x="7145794" y="3787858"/>
            <a:chExt cx="274254" cy="350444"/>
          </a:xfrm>
        </p:grpSpPr>
        <p:sp>
          <p:nvSpPr>
            <p:cNvPr id="11413" name="Google Shape;11413;p6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5"/>
          <p:cNvGrpSpPr/>
          <p:nvPr/>
        </p:nvGrpSpPr>
        <p:grpSpPr>
          <a:xfrm>
            <a:off x="8054060" y="3611698"/>
            <a:ext cx="266334" cy="353834"/>
            <a:chOff x="8054060" y="3787098"/>
            <a:chExt cx="266334" cy="353834"/>
          </a:xfrm>
        </p:grpSpPr>
        <p:sp>
          <p:nvSpPr>
            <p:cNvPr id="11420" name="Google Shape;11420;p6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65"/>
          <p:cNvGrpSpPr/>
          <p:nvPr/>
        </p:nvGrpSpPr>
        <p:grpSpPr>
          <a:xfrm>
            <a:off x="6702211" y="3607199"/>
            <a:ext cx="270104" cy="361754"/>
            <a:chOff x="6702211" y="3782599"/>
            <a:chExt cx="270104" cy="361754"/>
          </a:xfrm>
        </p:grpSpPr>
        <p:sp>
          <p:nvSpPr>
            <p:cNvPr id="11425" name="Google Shape;11425;p6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0" name="Google Shape;11430;p65"/>
          <p:cNvGrpSpPr/>
          <p:nvPr/>
        </p:nvGrpSpPr>
        <p:grpSpPr>
          <a:xfrm>
            <a:off x="3516886" y="3263327"/>
            <a:ext cx="391854" cy="269922"/>
            <a:chOff x="3516850" y="3406526"/>
            <a:chExt cx="369674" cy="254644"/>
          </a:xfrm>
        </p:grpSpPr>
        <p:sp>
          <p:nvSpPr>
            <p:cNvPr id="11431" name="Google Shape;11431;p6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65"/>
          <p:cNvGrpSpPr/>
          <p:nvPr/>
        </p:nvGrpSpPr>
        <p:grpSpPr>
          <a:xfrm>
            <a:off x="1310655" y="3185127"/>
            <a:ext cx="306314" cy="347403"/>
            <a:chOff x="1310655" y="3360527"/>
            <a:chExt cx="306314" cy="347403"/>
          </a:xfrm>
        </p:grpSpPr>
        <p:sp>
          <p:nvSpPr>
            <p:cNvPr id="11436" name="Google Shape;11436;p6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1" name="Google Shape;11441;p65"/>
          <p:cNvGrpSpPr/>
          <p:nvPr/>
        </p:nvGrpSpPr>
        <p:grpSpPr>
          <a:xfrm>
            <a:off x="3119678" y="3184746"/>
            <a:ext cx="269343" cy="348543"/>
            <a:chOff x="3119678" y="3360146"/>
            <a:chExt cx="269343" cy="348543"/>
          </a:xfrm>
        </p:grpSpPr>
        <p:sp>
          <p:nvSpPr>
            <p:cNvPr id="11442" name="Google Shape;11442;p6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65"/>
          <p:cNvGrpSpPr/>
          <p:nvPr/>
        </p:nvGrpSpPr>
        <p:grpSpPr>
          <a:xfrm>
            <a:off x="3967213" y="3181547"/>
            <a:ext cx="368185" cy="354753"/>
            <a:chOff x="3967213" y="3356947"/>
            <a:chExt cx="368185" cy="354753"/>
          </a:xfrm>
        </p:grpSpPr>
        <p:sp>
          <p:nvSpPr>
            <p:cNvPr id="11450" name="Google Shape;11450;p6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65"/>
          <p:cNvGrpSpPr/>
          <p:nvPr/>
        </p:nvGrpSpPr>
        <p:grpSpPr>
          <a:xfrm>
            <a:off x="871254" y="3184746"/>
            <a:ext cx="285183" cy="347023"/>
            <a:chOff x="871254" y="3360146"/>
            <a:chExt cx="285183" cy="347023"/>
          </a:xfrm>
        </p:grpSpPr>
        <p:sp>
          <p:nvSpPr>
            <p:cNvPr id="11456" name="Google Shape;11456;p6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65"/>
          <p:cNvGrpSpPr/>
          <p:nvPr/>
        </p:nvGrpSpPr>
        <p:grpSpPr>
          <a:xfrm>
            <a:off x="2665165" y="3184746"/>
            <a:ext cx="281794" cy="349684"/>
            <a:chOff x="2665165" y="3360146"/>
            <a:chExt cx="281794" cy="349684"/>
          </a:xfrm>
        </p:grpSpPr>
        <p:sp>
          <p:nvSpPr>
            <p:cNvPr id="11461" name="Google Shape;11461;p6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65"/>
          <p:cNvGrpSpPr/>
          <p:nvPr/>
        </p:nvGrpSpPr>
        <p:grpSpPr>
          <a:xfrm>
            <a:off x="7156344" y="3172296"/>
            <a:ext cx="264465" cy="353074"/>
            <a:chOff x="7156344" y="3347696"/>
            <a:chExt cx="264465" cy="353074"/>
          </a:xfrm>
        </p:grpSpPr>
        <p:sp>
          <p:nvSpPr>
            <p:cNvPr id="11467" name="Google Shape;11467;p6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2" name="Google Shape;11472;p65"/>
          <p:cNvGrpSpPr/>
          <p:nvPr/>
        </p:nvGrpSpPr>
        <p:grpSpPr>
          <a:xfrm>
            <a:off x="6703732" y="3171536"/>
            <a:ext cx="264813" cy="352693"/>
            <a:chOff x="6703732" y="3346936"/>
            <a:chExt cx="264813" cy="352693"/>
          </a:xfrm>
        </p:grpSpPr>
        <p:sp>
          <p:nvSpPr>
            <p:cNvPr id="11473" name="Google Shape;11473;p6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65"/>
          <p:cNvGrpSpPr/>
          <p:nvPr/>
        </p:nvGrpSpPr>
        <p:grpSpPr>
          <a:xfrm>
            <a:off x="6252228" y="3171536"/>
            <a:ext cx="265193" cy="352693"/>
            <a:chOff x="6252228" y="3346936"/>
            <a:chExt cx="265193" cy="352693"/>
          </a:xfrm>
        </p:grpSpPr>
        <p:sp>
          <p:nvSpPr>
            <p:cNvPr id="11479" name="Google Shape;11479;p6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5"/>
          <p:cNvGrpSpPr/>
          <p:nvPr/>
        </p:nvGrpSpPr>
        <p:grpSpPr>
          <a:xfrm>
            <a:off x="5801105" y="3172296"/>
            <a:ext cx="264813" cy="351933"/>
            <a:chOff x="5801105" y="3347696"/>
            <a:chExt cx="264813" cy="351933"/>
          </a:xfrm>
        </p:grpSpPr>
        <p:sp>
          <p:nvSpPr>
            <p:cNvPr id="11483" name="Google Shape;11483;p6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65"/>
          <p:cNvGrpSpPr/>
          <p:nvPr/>
        </p:nvGrpSpPr>
        <p:grpSpPr>
          <a:xfrm>
            <a:off x="5349253" y="3171536"/>
            <a:ext cx="265922" cy="352693"/>
            <a:chOff x="5349253" y="3346936"/>
            <a:chExt cx="265922" cy="352693"/>
          </a:xfrm>
        </p:grpSpPr>
        <p:sp>
          <p:nvSpPr>
            <p:cNvPr id="11488" name="Google Shape;11488;p6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5"/>
          <p:cNvGrpSpPr/>
          <p:nvPr/>
        </p:nvGrpSpPr>
        <p:grpSpPr>
          <a:xfrm>
            <a:off x="4907159" y="3171536"/>
            <a:ext cx="264845" cy="354214"/>
            <a:chOff x="4907159" y="3346936"/>
            <a:chExt cx="264845" cy="354214"/>
          </a:xfrm>
        </p:grpSpPr>
        <p:sp>
          <p:nvSpPr>
            <p:cNvPr id="11495" name="Google Shape;11495;p6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5"/>
          <p:cNvGrpSpPr/>
          <p:nvPr/>
        </p:nvGrpSpPr>
        <p:grpSpPr>
          <a:xfrm>
            <a:off x="8048421" y="3159086"/>
            <a:ext cx="276503" cy="369674"/>
            <a:chOff x="8048421" y="3334486"/>
            <a:chExt cx="276503" cy="369674"/>
          </a:xfrm>
        </p:grpSpPr>
        <p:sp>
          <p:nvSpPr>
            <p:cNvPr id="11498" name="Google Shape;11498;p6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4" name="Google Shape;11504;p65"/>
          <p:cNvGrpSpPr/>
          <p:nvPr/>
        </p:nvGrpSpPr>
        <p:grpSpPr>
          <a:xfrm>
            <a:off x="7575787" y="3154555"/>
            <a:ext cx="295384" cy="376834"/>
            <a:chOff x="7575787" y="3329955"/>
            <a:chExt cx="295384" cy="376834"/>
          </a:xfrm>
        </p:grpSpPr>
        <p:sp>
          <p:nvSpPr>
            <p:cNvPr id="11505" name="Google Shape;11505;p6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65"/>
          <p:cNvGrpSpPr/>
          <p:nvPr/>
        </p:nvGrpSpPr>
        <p:grpSpPr>
          <a:xfrm>
            <a:off x="864062" y="2709103"/>
            <a:ext cx="264084" cy="347783"/>
            <a:chOff x="864062" y="2884503"/>
            <a:chExt cx="264084" cy="347783"/>
          </a:xfrm>
        </p:grpSpPr>
        <p:sp>
          <p:nvSpPr>
            <p:cNvPr id="11512" name="Google Shape;11512;p6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5"/>
          <p:cNvGrpSpPr/>
          <p:nvPr/>
        </p:nvGrpSpPr>
        <p:grpSpPr>
          <a:xfrm>
            <a:off x="3978523" y="2709261"/>
            <a:ext cx="348955" cy="346516"/>
            <a:chOff x="3978523" y="2884661"/>
            <a:chExt cx="348955" cy="346516"/>
          </a:xfrm>
        </p:grpSpPr>
        <p:sp>
          <p:nvSpPr>
            <p:cNvPr id="11523" name="Google Shape;11523;p6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65"/>
          <p:cNvGrpSpPr/>
          <p:nvPr/>
        </p:nvGrpSpPr>
        <p:grpSpPr>
          <a:xfrm>
            <a:off x="3556255" y="2709863"/>
            <a:ext cx="347435" cy="345534"/>
            <a:chOff x="3527780" y="2885263"/>
            <a:chExt cx="347435" cy="345534"/>
          </a:xfrm>
        </p:grpSpPr>
        <p:sp>
          <p:nvSpPr>
            <p:cNvPr id="11532" name="Google Shape;11532;p6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65"/>
          <p:cNvGrpSpPr/>
          <p:nvPr/>
        </p:nvGrpSpPr>
        <p:grpSpPr>
          <a:xfrm>
            <a:off x="2239671" y="2709103"/>
            <a:ext cx="218053" cy="348543"/>
            <a:chOff x="2239671" y="2884503"/>
            <a:chExt cx="218053" cy="348543"/>
          </a:xfrm>
        </p:grpSpPr>
        <p:sp>
          <p:nvSpPr>
            <p:cNvPr id="11556" name="Google Shape;11556;p6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5"/>
          <p:cNvGrpSpPr/>
          <p:nvPr/>
        </p:nvGrpSpPr>
        <p:grpSpPr>
          <a:xfrm>
            <a:off x="2691555" y="2709103"/>
            <a:ext cx="215044" cy="348924"/>
            <a:chOff x="2691555" y="2884503"/>
            <a:chExt cx="215044" cy="348924"/>
          </a:xfrm>
        </p:grpSpPr>
        <p:sp>
          <p:nvSpPr>
            <p:cNvPr id="11562" name="Google Shape;11562;p6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65"/>
          <p:cNvGrpSpPr/>
          <p:nvPr/>
        </p:nvGrpSpPr>
        <p:grpSpPr>
          <a:xfrm>
            <a:off x="1770459" y="2709103"/>
            <a:ext cx="254644" cy="348828"/>
            <a:chOff x="1770459" y="2884503"/>
            <a:chExt cx="254644" cy="348828"/>
          </a:xfrm>
        </p:grpSpPr>
        <p:sp>
          <p:nvSpPr>
            <p:cNvPr id="11566" name="Google Shape;11566;p6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65"/>
          <p:cNvGrpSpPr/>
          <p:nvPr/>
        </p:nvGrpSpPr>
        <p:grpSpPr>
          <a:xfrm>
            <a:off x="1317466" y="2709483"/>
            <a:ext cx="258382" cy="348543"/>
            <a:chOff x="1317466" y="2884883"/>
            <a:chExt cx="258382" cy="348543"/>
          </a:xfrm>
        </p:grpSpPr>
        <p:sp>
          <p:nvSpPr>
            <p:cNvPr id="11575" name="Google Shape;11575;p6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5"/>
          <p:cNvGrpSpPr/>
          <p:nvPr/>
        </p:nvGrpSpPr>
        <p:grpSpPr>
          <a:xfrm>
            <a:off x="3121167" y="2709483"/>
            <a:ext cx="258414" cy="348543"/>
            <a:chOff x="3121167" y="2884883"/>
            <a:chExt cx="258414" cy="348543"/>
          </a:xfrm>
        </p:grpSpPr>
        <p:sp>
          <p:nvSpPr>
            <p:cNvPr id="11584" name="Google Shape;11584;p6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65"/>
          <p:cNvGrpSpPr/>
          <p:nvPr/>
        </p:nvGrpSpPr>
        <p:grpSpPr>
          <a:xfrm>
            <a:off x="4899999" y="2706695"/>
            <a:ext cx="271244" cy="346801"/>
            <a:chOff x="4899999" y="2882095"/>
            <a:chExt cx="271244" cy="346801"/>
          </a:xfrm>
        </p:grpSpPr>
        <p:sp>
          <p:nvSpPr>
            <p:cNvPr id="11593" name="Google Shape;11593;p6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65"/>
          <p:cNvGrpSpPr/>
          <p:nvPr/>
        </p:nvGrpSpPr>
        <p:grpSpPr>
          <a:xfrm>
            <a:off x="7162775" y="2705713"/>
            <a:ext cx="259523" cy="346294"/>
            <a:chOff x="7162775" y="2881113"/>
            <a:chExt cx="259523" cy="346294"/>
          </a:xfrm>
        </p:grpSpPr>
        <p:sp>
          <p:nvSpPr>
            <p:cNvPr id="11604" name="Google Shape;11604;p6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5"/>
          <p:cNvGrpSpPr/>
          <p:nvPr/>
        </p:nvGrpSpPr>
        <p:grpSpPr>
          <a:xfrm>
            <a:off x="6709751" y="2706442"/>
            <a:ext cx="261075" cy="347815"/>
            <a:chOff x="6709751" y="2881842"/>
            <a:chExt cx="261075" cy="347815"/>
          </a:xfrm>
        </p:grpSpPr>
        <p:sp>
          <p:nvSpPr>
            <p:cNvPr id="11611" name="Google Shape;11611;p6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5"/>
          <p:cNvGrpSpPr/>
          <p:nvPr/>
        </p:nvGrpSpPr>
        <p:grpSpPr>
          <a:xfrm>
            <a:off x="5807156" y="2705713"/>
            <a:ext cx="261043" cy="348163"/>
            <a:chOff x="5807156" y="2881113"/>
            <a:chExt cx="261043" cy="348163"/>
          </a:xfrm>
        </p:grpSpPr>
        <p:sp>
          <p:nvSpPr>
            <p:cNvPr id="11618" name="Google Shape;11618;p6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65"/>
          <p:cNvGrpSpPr/>
          <p:nvPr/>
        </p:nvGrpSpPr>
        <p:grpSpPr>
          <a:xfrm>
            <a:off x="5355653" y="2706093"/>
            <a:ext cx="262184" cy="346643"/>
            <a:chOff x="5355653" y="2881493"/>
            <a:chExt cx="262184" cy="346643"/>
          </a:xfrm>
        </p:grpSpPr>
        <p:sp>
          <p:nvSpPr>
            <p:cNvPr id="11624" name="Google Shape;11624;p6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65"/>
          <p:cNvGrpSpPr/>
          <p:nvPr/>
        </p:nvGrpSpPr>
        <p:grpSpPr>
          <a:xfrm>
            <a:off x="8055961" y="2706442"/>
            <a:ext cx="260283" cy="345914"/>
            <a:chOff x="8055961" y="2881842"/>
            <a:chExt cx="260283" cy="345914"/>
          </a:xfrm>
        </p:grpSpPr>
        <p:sp>
          <p:nvSpPr>
            <p:cNvPr id="11630" name="Google Shape;11630;p6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65"/>
          <p:cNvGrpSpPr/>
          <p:nvPr/>
        </p:nvGrpSpPr>
        <p:grpSpPr>
          <a:xfrm>
            <a:off x="7609368" y="2718512"/>
            <a:ext cx="264813" cy="353105"/>
            <a:chOff x="7609368" y="2893912"/>
            <a:chExt cx="264813" cy="353105"/>
          </a:xfrm>
        </p:grpSpPr>
        <p:sp>
          <p:nvSpPr>
            <p:cNvPr id="11635" name="Google Shape;11635;p6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65"/>
          <p:cNvGrpSpPr/>
          <p:nvPr/>
        </p:nvGrpSpPr>
        <p:grpSpPr>
          <a:xfrm>
            <a:off x="6248458" y="2694372"/>
            <a:ext cx="270864" cy="360645"/>
            <a:chOff x="6248458" y="2869772"/>
            <a:chExt cx="270864" cy="360645"/>
          </a:xfrm>
        </p:grpSpPr>
        <p:sp>
          <p:nvSpPr>
            <p:cNvPr id="11642" name="Google Shape;11642;p6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65"/>
          <p:cNvGrpSpPr/>
          <p:nvPr/>
        </p:nvGrpSpPr>
        <p:grpSpPr>
          <a:xfrm>
            <a:off x="3075928" y="2270398"/>
            <a:ext cx="363243" cy="300675"/>
            <a:chOff x="3075928" y="2445798"/>
            <a:chExt cx="363243" cy="300675"/>
          </a:xfrm>
        </p:grpSpPr>
        <p:sp>
          <p:nvSpPr>
            <p:cNvPr id="11648" name="Google Shape;11648;p6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65"/>
          <p:cNvGrpSpPr/>
          <p:nvPr/>
        </p:nvGrpSpPr>
        <p:grpSpPr>
          <a:xfrm>
            <a:off x="2633105" y="2256459"/>
            <a:ext cx="363243" cy="328585"/>
            <a:chOff x="2633105" y="2431859"/>
            <a:chExt cx="363243" cy="328585"/>
          </a:xfrm>
        </p:grpSpPr>
        <p:sp>
          <p:nvSpPr>
            <p:cNvPr id="11660" name="Google Shape;11660;p6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65"/>
          <p:cNvGrpSpPr/>
          <p:nvPr/>
        </p:nvGrpSpPr>
        <p:grpSpPr>
          <a:xfrm>
            <a:off x="2189142" y="2245910"/>
            <a:ext cx="365904" cy="350064"/>
            <a:chOff x="2189142" y="2421310"/>
            <a:chExt cx="365904" cy="350064"/>
          </a:xfrm>
        </p:grpSpPr>
        <p:sp>
          <p:nvSpPr>
            <p:cNvPr id="11669" name="Google Shape;11669;p6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8" name="Google Shape;11678;p65"/>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9" name="Google Shape;11679;p65"/>
          <p:cNvGrpSpPr/>
          <p:nvPr/>
        </p:nvGrpSpPr>
        <p:grpSpPr>
          <a:xfrm>
            <a:off x="3961923" y="2310917"/>
            <a:ext cx="364415" cy="220936"/>
            <a:chOff x="3961923" y="2486317"/>
            <a:chExt cx="364415" cy="220936"/>
          </a:xfrm>
        </p:grpSpPr>
        <p:sp>
          <p:nvSpPr>
            <p:cNvPr id="11680" name="Google Shape;11680;p6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4" name="Google Shape;11684;p65"/>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5" name="Google Shape;11685;p65"/>
          <p:cNvGrpSpPr/>
          <p:nvPr/>
        </p:nvGrpSpPr>
        <p:grpSpPr>
          <a:xfrm>
            <a:off x="1303876" y="2243977"/>
            <a:ext cx="363275" cy="354626"/>
            <a:chOff x="1303876" y="2419377"/>
            <a:chExt cx="363275" cy="354626"/>
          </a:xfrm>
        </p:grpSpPr>
        <p:sp>
          <p:nvSpPr>
            <p:cNvPr id="11686" name="Google Shape;11686;p6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65"/>
          <p:cNvGrpSpPr/>
          <p:nvPr/>
        </p:nvGrpSpPr>
        <p:grpSpPr>
          <a:xfrm>
            <a:off x="861053" y="2239510"/>
            <a:ext cx="362134" cy="363623"/>
            <a:chOff x="861053" y="2414910"/>
            <a:chExt cx="362134" cy="363623"/>
          </a:xfrm>
        </p:grpSpPr>
        <p:sp>
          <p:nvSpPr>
            <p:cNvPr id="11695" name="Google Shape;11695;p6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65"/>
          <p:cNvGrpSpPr/>
          <p:nvPr/>
        </p:nvGrpSpPr>
        <p:grpSpPr>
          <a:xfrm>
            <a:off x="7594288" y="2239859"/>
            <a:ext cx="279513" cy="355735"/>
            <a:chOff x="7594288" y="2415259"/>
            <a:chExt cx="279513" cy="355735"/>
          </a:xfrm>
        </p:grpSpPr>
        <p:sp>
          <p:nvSpPr>
            <p:cNvPr id="11701" name="Google Shape;11701;p6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65"/>
          <p:cNvGrpSpPr/>
          <p:nvPr/>
        </p:nvGrpSpPr>
        <p:grpSpPr>
          <a:xfrm>
            <a:off x="7145794" y="2240239"/>
            <a:ext cx="278784" cy="355735"/>
            <a:chOff x="7145794" y="2415639"/>
            <a:chExt cx="278784" cy="355735"/>
          </a:xfrm>
        </p:grpSpPr>
        <p:sp>
          <p:nvSpPr>
            <p:cNvPr id="11708" name="Google Shape;11708;p6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65"/>
          <p:cNvGrpSpPr/>
          <p:nvPr/>
        </p:nvGrpSpPr>
        <p:grpSpPr>
          <a:xfrm>
            <a:off x="6698441" y="2239130"/>
            <a:ext cx="277644" cy="357984"/>
            <a:chOff x="6698441" y="2414530"/>
            <a:chExt cx="277644" cy="357984"/>
          </a:xfrm>
        </p:grpSpPr>
        <p:sp>
          <p:nvSpPr>
            <p:cNvPr id="11719" name="Google Shape;11719;p6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5" name="Google Shape;11725;p65"/>
          <p:cNvGrpSpPr/>
          <p:nvPr/>
        </p:nvGrpSpPr>
        <p:grpSpPr>
          <a:xfrm>
            <a:off x="4897750" y="2240239"/>
            <a:ext cx="279513" cy="357255"/>
            <a:chOff x="4897750" y="2415639"/>
            <a:chExt cx="279513" cy="357255"/>
          </a:xfrm>
        </p:grpSpPr>
        <p:sp>
          <p:nvSpPr>
            <p:cNvPr id="11726" name="Google Shape;11726;p6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65"/>
          <p:cNvGrpSpPr/>
          <p:nvPr/>
        </p:nvGrpSpPr>
        <p:grpSpPr>
          <a:xfrm>
            <a:off x="5812066" y="2240619"/>
            <a:ext cx="264813" cy="353454"/>
            <a:chOff x="5812066" y="2416019"/>
            <a:chExt cx="264813" cy="353454"/>
          </a:xfrm>
        </p:grpSpPr>
        <p:sp>
          <p:nvSpPr>
            <p:cNvPr id="11735" name="Google Shape;11735;p6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65"/>
          <p:cNvGrpSpPr/>
          <p:nvPr/>
        </p:nvGrpSpPr>
        <p:grpSpPr>
          <a:xfrm>
            <a:off x="8054820" y="2240999"/>
            <a:ext cx="264433" cy="353454"/>
            <a:chOff x="8054820" y="2416399"/>
            <a:chExt cx="264433" cy="353454"/>
          </a:xfrm>
        </p:grpSpPr>
        <p:sp>
          <p:nvSpPr>
            <p:cNvPr id="11743" name="Google Shape;11743;p6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65"/>
          <p:cNvGrpSpPr/>
          <p:nvPr/>
        </p:nvGrpSpPr>
        <p:grpSpPr>
          <a:xfrm>
            <a:off x="5356413" y="2237990"/>
            <a:ext cx="271212" cy="361374"/>
            <a:chOff x="5356413" y="2413390"/>
            <a:chExt cx="271212" cy="361374"/>
          </a:xfrm>
        </p:grpSpPr>
        <p:sp>
          <p:nvSpPr>
            <p:cNvPr id="11750" name="Google Shape;11750;p6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65"/>
          <p:cNvGrpSpPr/>
          <p:nvPr/>
        </p:nvGrpSpPr>
        <p:grpSpPr>
          <a:xfrm>
            <a:off x="6255238" y="2236849"/>
            <a:ext cx="271244" cy="360994"/>
            <a:chOff x="6255238" y="2412249"/>
            <a:chExt cx="271244" cy="360994"/>
          </a:xfrm>
        </p:grpSpPr>
        <p:sp>
          <p:nvSpPr>
            <p:cNvPr id="11756" name="Google Shape;11756;p6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65"/>
          <p:cNvGrpSpPr/>
          <p:nvPr/>
        </p:nvGrpSpPr>
        <p:grpSpPr>
          <a:xfrm>
            <a:off x="2185372" y="1782399"/>
            <a:ext cx="366664" cy="366981"/>
            <a:chOff x="2185372" y="1957799"/>
            <a:chExt cx="366664" cy="366981"/>
          </a:xfrm>
        </p:grpSpPr>
        <p:sp>
          <p:nvSpPr>
            <p:cNvPr id="11763" name="Google Shape;11763;p6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5"/>
          <p:cNvGrpSpPr/>
          <p:nvPr/>
        </p:nvGrpSpPr>
        <p:grpSpPr>
          <a:xfrm>
            <a:off x="1737258" y="1812971"/>
            <a:ext cx="370814" cy="307359"/>
            <a:chOff x="1737258" y="1988371"/>
            <a:chExt cx="370814" cy="307359"/>
          </a:xfrm>
        </p:grpSpPr>
        <p:sp>
          <p:nvSpPr>
            <p:cNvPr id="11772" name="Google Shape;11772;p6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65"/>
          <p:cNvGrpSpPr/>
          <p:nvPr/>
        </p:nvGrpSpPr>
        <p:grpSpPr>
          <a:xfrm>
            <a:off x="848983" y="1814111"/>
            <a:ext cx="369294" cy="304350"/>
            <a:chOff x="848983" y="1989511"/>
            <a:chExt cx="369294" cy="304350"/>
          </a:xfrm>
        </p:grpSpPr>
        <p:sp>
          <p:nvSpPr>
            <p:cNvPr id="11777" name="Google Shape;11777;p6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65"/>
          <p:cNvGrpSpPr/>
          <p:nvPr/>
        </p:nvGrpSpPr>
        <p:grpSpPr>
          <a:xfrm>
            <a:off x="3074027" y="1808377"/>
            <a:ext cx="380604" cy="313854"/>
            <a:chOff x="3074027" y="1983777"/>
            <a:chExt cx="380604" cy="313854"/>
          </a:xfrm>
        </p:grpSpPr>
        <p:sp>
          <p:nvSpPr>
            <p:cNvPr id="11783" name="Google Shape;11783;p6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65"/>
          <p:cNvGrpSpPr/>
          <p:nvPr/>
        </p:nvGrpSpPr>
        <p:grpSpPr>
          <a:xfrm>
            <a:off x="3522521" y="1800457"/>
            <a:ext cx="367013" cy="331278"/>
            <a:chOff x="3522521" y="1975857"/>
            <a:chExt cx="367013" cy="331278"/>
          </a:xfrm>
        </p:grpSpPr>
        <p:sp>
          <p:nvSpPr>
            <p:cNvPr id="11789" name="Google Shape;11789;p6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65"/>
          <p:cNvGrpSpPr/>
          <p:nvPr/>
        </p:nvGrpSpPr>
        <p:grpSpPr>
          <a:xfrm>
            <a:off x="2630824" y="1801566"/>
            <a:ext cx="368185" cy="330454"/>
            <a:chOff x="2630824" y="1976966"/>
            <a:chExt cx="368185" cy="330454"/>
          </a:xfrm>
        </p:grpSpPr>
        <p:sp>
          <p:nvSpPr>
            <p:cNvPr id="11797" name="Google Shape;11797;p6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65"/>
          <p:cNvGrpSpPr/>
          <p:nvPr/>
        </p:nvGrpSpPr>
        <p:grpSpPr>
          <a:xfrm>
            <a:off x="1293706" y="1791016"/>
            <a:ext cx="369294" cy="350444"/>
            <a:chOff x="1293706" y="1966416"/>
            <a:chExt cx="369294" cy="350444"/>
          </a:xfrm>
        </p:grpSpPr>
        <p:sp>
          <p:nvSpPr>
            <p:cNvPr id="11806" name="Google Shape;11806;p6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65"/>
          <p:cNvGrpSpPr/>
          <p:nvPr/>
        </p:nvGrpSpPr>
        <p:grpSpPr>
          <a:xfrm>
            <a:off x="3967213" y="1800077"/>
            <a:ext cx="368185" cy="331816"/>
            <a:chOff x="3967213" y="1975477"/>
            <a:chExt cx="368185" cy="331816"/>
          </a:xfrm>
        </p:grpSpPr>
        <p:sp>
          <p:nvSpPr>
            <p:cNvPr id="11815" name="Google Shape;11815;p6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5"/>
          <p:cNvGrpSpPr/>
          <p:nvPr/>
        </p:nvGrpSpPr>
        <p:grpSpPr>
          <a:xfrm>
            <a:off x="8047661" y="1793646"/>
            <a:ext cx="279132" cy="356875"/>
            <a:chOff x="8047661" y="1969046"/>
            <a:chExt cx="279132" cy="356875"/>
          </a:xfrm>
        </p:grpSpPr>
        <p:sp>
          <p:nvSpPr>
            <p:cNvPr id="11819" name="Google Shape;11819;p6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65"/>
          <p:cNvGrpSpPr/>
          <p:nvPr/>
        </p:nvGrpSpPr>
        <p:grpSpPr>
          <a:xfrm>
            <a:off x="7596157" y="1792759"/>
            <a:ext cx="279544" cy="358142"/>
            <a:chOff x="7596157" y="1968159"/>
            <a:chExt cx="279544" cy="358142"/>
          </a:xfrm>
        </p:grpSpPr>
        <p:sp>
          <p:nvSpPr>
            <p:cNvPr id="11824" name="Google Shape;11824;p6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65"/>
          <p:cNvGrpSpPr/>
          <p:nvPr/>
        </p:nvGrpSpPr>
        <p:grpSpPr>
          <a:xfrm>
            <a:off x="7147315" y="1793646"/>
            <a:ext cx="279513" cy="357636"/>
            <a:chOff x="7147315" y="1969046"/>
            <a:chExt cx="279513" cy="357636"/>
          </a:xfrm>
        </p:grpSpPr>
        <p:sp>
          <p:nvSpPr>
            <p:cNvPr id="11831" name="Google Shape;11831;p6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8" name="Google Shape;11838;p65"/>
          <p:cNvGrpSpPr/>
          <p:nvPr/>
        </p:nvGrpSpPr>
        <p:grpSpPr>
          <a:xfrm>
            <a:off x="6697681" y="1792917"/>
            <a:ext cx="280305" cy="359093"/>
            <a:chOff x="6697681" y="1968317"/>
            <a:chExt cx="280305" cy="359093"/>
          </a:xfrm>
        </p:grpSpPr>
        <p:sp>
          <p:nvSpPr>
            <p:cNvPr id="11839" name="Google Shape;11839;p6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65"/>
          <p:cNvGrpSpPr/>
          <p:nvPr/>
        </p:nvGrpSpPr>
        <p:grpSpPr>
          <a:xfrm>
            <a:off x="6248839" y="1792537"/>
            <a:ext cx="280273" cy="358744"/>
            <a:chOff x="6248839" y="1967937"/>
            <a:chExt cx="280273" cy="358744"/>
          </a:xfrm>
        </p:grpSpPr>
        <p:sp>
          <p:nvSpPr>
            <p:cNvPr id="11847" name="Google Shape;11847;p6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65"/>
          <p:cNvGrpSpPr/>
          <p:nvPr/>
        </p:nvGrpSpPr>
        <p:grpSpPr>
          <a:xfrm>
            <a:off x="5801485" y="1793646"/>
            <a:ext cx="279164" cy="357794"/>
            <a:chOff x="5801485" y="1969046"/>
            <a:chExt cx="279164" cy="357794"/>
          </a:xfrm>
        </p:grpSpPr>
        <p:sp>
          <p:nvSpPr>
            <p:cNvPr id="11854" name="Google Shape;11854;p6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5"/>
          <p:cNvGrpSpPr/>
          <p:nvPr/>
        </p:nvGrpSpPr>
        <p:grpSpPr>
          <a:xfrm>
            <a:off x="5352643" y="1793646"/>
            <a:ext cx="278404" cy="358364"/>
            <a:chOff x="5352643" y="1969046"/>
            <a:chExt cx="278404" cy="358364"/>
          </a:xfrm>
        </p:grpSpPr>
        <p:sp>
          <p:nvSpPr>
            <p:cNvPr id="11868" name="Google Shape;11868;p6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2" name="Google Shape;11872;p65"/>
          <p:cNvGrpSpPr/>
          <p:nvPr/>
        </p:nvGrpSpPr>
        <p:grpSpPr>
          <a:xfrm>
            <a:off x="4897750" y="1792917"/>
            <a:ext cx="279132" cy="358364"/>
            <a:chOff x="4897750" y="1968317"/>
            <a:chExt cx="279132" cy="358364"/>
          </a:xfrm>
        </p:grpSpPr>
        <p:sp>
          <p:nvSpPr>
            <p:cNvPr id="11873" name="Google Shape;11873;p6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6" name="Google Shape;11886;p65"/>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7" name="Google Shape;11887;p65"/>
          <p:cNvGrpSpPr/>
          <p:nvPr/>
        </p:nvGrpSpPr>
        <p:grpSpPr>
          <a:xfrm>
            <a:off x="1767449" y="1337644"/>
            <a:ext cx="324403" cy="347783"/>
            <a:chOff x="1767449" y="1513044"/>
            <a:chExt cx="324403" cy="347783"/>
          </a:xfrm>
        </p:grpSpPr>
        <p:sp>
          <p:nvSpPr>
            <p:cNvPr id="11888" name="Google Shape;11888;p6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7" name="Google Shape;11897;p65"/>
          <p:cNvGrpSpPr/>
          <p:nvPr/>
        </p:nvGrpSpPr>
        <p:grpSpPr>
          <a:xfrm>
            <a:off x="4007193" y="1337327"/>
            <a:ext cx="320633" cy="348100"/>
            <a:chOff x="4007193" y="1512727"/>
            <a:chExt cx="320633" cy="348100"/>
          </a:xfrm>
        </p:grpSpPr>
        <p:sp>
          <p:nvSpPr>
            <p:cNvPr id="11898" name="Google Shape;11898;p6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65"/>
          <p:cNvGrpSpPr/>
          <p:nvPr/>
        </p:nvGrpSpPr>
        <p:grpSpPr>
          <a:xfrm>
            <a:off x="3530425" y="1333347"/>
            <a:ext cx="368175" cy="344594"/>
            <a:chOff x="3530425" y="1508747"/>
            <a:chExt cx="368175" cy="344594"/>
          </a:xfrm>
        </p:grpSpPr>
        <p:sp>
          <p:nvSpPr>
            <p:cNvPr id="11904" name="Google Shape;11904;p6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65"/>
          <p:cNvGrpSpPr/>
          <p:nvPr/>
        </p:nvGrpSpPr>
        <p:grpSpPr>
          <a:xfrm>
            <a:off x="3127598" y="1337834"/>
            <a:ext cx="289714" cy="347593"/>
            <a:chOff x="3127598" y="1513234"/>
            <a:chExt cx="289714" cy="347593"/>
          </a:xfrm>
        </p:grpSpPr>
        <p:sp>
          <p:nvSpPr>
            <p:cNvPr id="11909" name="Google Shape;11909;p6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65"/>
          <p:cNvGrpSpPr/>
          <p:nvPr/>
        </p:nvGrpSpPr>
        <p:grpSpPr>
          <a:xfrm>
            <a:off x="2662884" y="1337644"/>
            <a:ext cx="322914" cy="348543"/>
            <a:chOff x="2662884" y="1513044"/>
            <a:chExt cx="322914" cy="348543"/>
          </a:xfrm>
        </p:grpSpPr>
        <p:sp>
          <p:nvSpPr>
            <p:cNvPr id="11915" name="Google Shape;11915;p6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5"/>
          <p:cNvGrpSpPr/>
          <p:nvPr/>
        </p:nvGrpSpPr>
        <p:grpSpPr>
          <a:xfrm>
            <a:off x="2232511" y="1337359"/>
            <a:ext cx="299534" cy="348068"/>
            <a:chOff x="2232511" y="1512759"/>
            <a:chExt cx="299534" cy="348068"/>
          </a:xfrm>
        </p:grpSpPr>
        <p:sp>
          <p:nvSpPr>
            <p:cNvPr id="11926" name="Google Shape;11926;p6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5"/>
          <p:cNvGrpSpPr/>
          <p:nvPr/>
        </p:nvGrpSpPr>
        <p:grpSpPr>
          <a:xfrm>
            <a:off x="1331406" y="1337961"/>
            <a:ext cx="301784" cy="348607"/>
            <a:chOff x="1331406" y="1513361"/>
            <a:chExt cx="301784" cy="348607"/>
          </a:xfrm>
        </p:grpSpPr>
        <p:sp>
          <p:nvSpPr>
            <p:cNvPr id="11938" name="Google Shape;11938;p6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2" name="Google Shape;11942;p65"/>
          <p:cNvGrpSpPr/>
          <p:nvPr/>
        </p:nvGrpSpPr>
        <p:grpSpPr>
          <a:xfrm>
            <a:off x="7144274" y="1324814"/>
            <a:ext cx="282174" cy="355735"/>
            <a:chOff x="7144274" y="1500214"/>
            <a:chExt cx="282174" cy="355735"/>
          </a:xfrm>
        </p:grpSpPr>
        <p:sp>
          <p:nvSpPr>
            <p:cNvPr id="11943" name="Google Shape;11943;p6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5"/>
          <p:cNvGrpSpPr/>
          <p:nvPr/>
        </p:nvGrpSpPr>
        <p:grpSpPr>
          <a:xfrm>
            <a:off x="6685262" y="1324814"/>
            <a:ext cx="289682" cy="354594"/>
            <a:chOff x="6685262" y="1500214"/>
            <a:chExt cx="289682" cy="354594"/>
          </a:xfrm>
        </p:grpSpPr>
        <p:sp>
          <p:nvSpPr>
            <p:cNvPr id="11950" name="Google Shape;11950;p6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5"/>
          <p:cNvGrpSpPr/>
          <p:nvPr/>
        </p:nvGrpSpPr>
        <p:grpSpPr>
          <a:xfrm>
            <a:off x="6200938" y="1325194"/>
            <a:ext cx="322154" cy="355355"/>
            <a:chOff x="6200938" y="1500594"/>
            <a:chExt cx="322154" cy="355355"/>
          </a:xfrm>
        </p:grpSpPr>
        <p:sp>
          <p:nvSpPr>
            <p:cNvPr id="11955" name="Google Shape;11955;p6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65"/>
          <p:cNvGrpSpPr/>
          <p:nvPr/>
        </p:nvGrpSpPr>
        <p:grpSpPr>
          <a:xfrm>
            <a:off x="5289631" y="1324814"/>
            <a:ext cx="332355" cy="354974"/>
            <a:chOff x="5289631" y="1500214"/>
            <a:chExt cx="332355" cy="354974"/>
          </a:xfrm>
        </p:grpSpPr>
        <p:sp>
          <p:nvSpPr>
            <p:cNvPr id="11961" name="Google Shape;11961;p6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5"/>
          <p:cNvGrpSpPr/>
          <p:nvPr/>
        </p:nvGrpSpPr>
        <p:grpSpPr>
          <a:xfrm>
            <a:off x="5748295" y="1324433"/>
            <a:ext cx="323294" cy="356115"/>
            <a:chOff x="5748295" y="1499833"/>
            <a:chExt cx="323294" cy="356115"/>
          </a:xfrm>
        </p:grpSpPr>
        <p:sp>
          <p:nvSpPr>
            <p:cNvPr id="11968" name="Google Shape;11968;p6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65"/>
          <p:cNvGrpSpPr/>
          <p:nvPr/>
        </p:nvGrpSpPr>
        <p:grpSpPr>
          <a:xfrm>
            <a:off x="8047661" y="1325637"/>
            <a:ext cx="278404" cy="355260"/>
            <a:chOff x="8047661" y="1501037"/>
            <a:chExt cx="278404" cy="355260"/>
          </a:xfrm>
        </p:grpSpPr>
        <p:sp>
          <p:nvSpPr>
            <p:cNvPr id="11976" name="Google Shape;11976;p6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65"/>
          <p:cNvGrpSpPr/>
          <p:nvPr/>
        </p:nvGrpSpPr>
        <p:grpSpPr>
          <a:xfrm>
            <a:off x="4903389" y="1324814"/>
            <a:ext cx="267854" cy="355735"/>
            <a:chOff x="4903389" y="1500214"/>
            <a:chExt cx="267854" cy="355735"/>
          </a:xfrm>
        </p:grpSpPr>
        <p:sp>
          <p:nvSpPr>
            <p:cNvPr id="11981" name="Google Shape;11981;p6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65"/>
          <p:cNvGrpSpPr/>
          <p:nvPr/>
        </p:nvGrpSpPr>
        <p:grpSpPr>
          <a:xfrm>
            <a:off x="7613518" y="1325954"/>
            <a:ext cx="264433" cy="353074"/>
            <a:chOff x="7613518" y="1501354"/>
            <a:chExt cx="264433" cy="353074"/>
          </a:xfrm>
        </p:grpSpPr>
        <p:sp>
          <p:nvSpPr>
            <p:cNvPr id="11987" name="Google Shape;11987;p6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3" name="Google Shape;11993;p6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994" name="Google Shape;11994;p6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98"/>
        <p:cNvGrpSpPr/>
        <p:nvPr/>
      </p:nvGrpSpPr>
      <p:grpSpPr>
        <a:xfrm>
          <a:off x="0" y="0"/>
          <a:ext cx="0" cy="0"/>
          <a:chOff x="0" y="0"/>
          <a:chExt cx="0" cy="0"/>
        </a:xfrm>
      </p:grpSpPr>
      <p:grpSp>
        <p:nvGrpSpPr>
          <p:cNvPr id="11999" name="Google Shape;11999;p66"/>
          <p:cNvGrpSpPr/>
          <p:nvPr/>
        </p:nvGrpSpPr>
        <p:grpSpPr>
          <a:xfrm>
            <a:off x="1757085" y="1325225"/>
            <a:ext cx="371069" cy="359396"/>
            <a:chOff x="1757085" y="1500675"/>
            <a:chExt cx="371069" cy="359396"/>
          </a:xfrm>
        </p:grpSpPr>
        <p:sp>
          <p:nvSpPr>
            <p:cNvPr id="12000" name="Google Shape;12000;p6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66"/>
          <p:cNvGrpSpPr/>
          <p:nvPr/>
        </p:nvGrpSpPr>
        <p:grpSpPr>
          <a:xfrm>
            <a:off x="2774209" y="1779241"/>
            <a:ext cx="116693" cy="374186"/>
            <a:chOff x="2774209" y="1954691"/>
            <a:chExt cx="116693" cy="374186"/>
          </a:xfrm>
        </p:grpSpPr>
        <p:sp>
          <p:nvSpPr>
            <p:cNvPr id="12030" name="Google Shape;12030;p6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2" name="Google Shape;12032;p66"/>
          <p:cNvGrpSpPr/>
          <p:nvPr/>
        </p:nvGrpSpPr>
        <p:grpSpPr>
          <a:xfrm>
            <a:off x="4017435" y="1324462"/>
            <a:ext cx="315092" cy="359397"/>
            <a:chOff x="4017435" y="1499912"/>
            <a:chExt cx="315092" cy="359397"/>
          </a:xfrm>
        </p:grpSpPr>
        <p:sp>
          <p:nvSpPr>
            <p:cNvPr id="12033" name="Google Shape;12033;p6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66"/>
          <p:cNvGrpSpPr/>
          <p:nvPr/>
        </p:nvGrpSpPr>
        <p:grpSpPr>
          <a:xfrm>
            <a:off x="3963652" y="1824309"/>
            <a:ext cx="374154" cy="284050"/>
            <a:chOff x="3963652" y="1999759"/>
            <a:chExt cx="374154" cy="284050"/>
          </a:xfrm>
        </p:grpSpPr>
        <p:sp>
          <p:nvSpPr>
            <p:cNvPr id="12036" name="Google Shape;12036;p6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9" name="Google Shape;12039;p66"/>
          <p:cNvGrpSpPr/>
          <p:nvPr/>
        </p:nvGrpSpPr>
        <p:grpSpPr>
          <a:xfrm>
            <a:off x="1777536" y="1839416"/>
            <a:ext cx="376444" cy="253772"/>
            <a:chOff x="1777536" y="2014866"/>
            <a:chExt cx="376444" cy="253772"/>
          </a:xfrm>
        </p:grpSpPr>
        <p:sp>
          <p:nvSpPr>
            <p:cNvPr id="12040" name="Google Shape;12040;p6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5" name="Google Shape;12045;p66"/>
          <p:cNvGrpSpPr/>
          <p:nvPr/>
        </p:nvGrpSpPr>
        <p:grpSpPr>
          <a:xfrm>
            <a:off x="1309875" y="1881876"/>
            <a:ext cx="374154" cy="169680"/>
            <a:chOff x="1309875" y="2057326"/>
            <a:chExt cx="374154" cy="169680"/>
          </a:xfrm>
        </p:grpSpPr>
        <p:sp>
          <p:nvSpPr>
            <p:cNvPr id="12046" name="Google Shape;12046;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7" name="Google Shape;12057;p66"/>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8" name="Google Shape;12058;p66"/>
          <p:cNvGrpSpPr/>
          <p:nvPr/>
        </p:nvGrpSpPr>
        <p:grpSpPr>
          <a:xfrm>
            <a:off x="2347450" y="1779114"/>
            <a:ext cx="113639" cy="373168"/>
            <a:chOff x="2347450" y="1954564"/>
            <a:chExt cx="113639" cy="373168"/>
          </a:xfrm>
        </p:grpSpPr>
        <p:sp>
          <p:nvSpPr>
            <p:cNvPr id="12059" name="Google Shape;12059;p6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1" name="Google Shape;12061;p66"/>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2" name="Google Shape;12062;p66"/>
          <p:cNvGrpSpPr/>
          <p:nvPr/>
        </p:nvGrpSpPr>
        <p:grpSpPr>
          <a:xfrm>
            <a:off x="3110102" y="1324430"/>
            <a:ext cx="330613" cy="358379"/>
            <a:chOff x="3110102" y="1499880"/>
            <a:chExt cx="330613" cy="358379"/>
          </a:xfrm>
        </p:grpSpPr>
        <p:sp>
          <p:nvSpPr>
            <p:cNvPr id="12063" name="Google Shape;12063;p6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0" name="Google Shape;12070;p66"/>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1" name="Google Shape;12071;p66"/>
          <p:cNvGrpSpPr/>
          <p:nvPr/>
        </p:nvGrpSpPr>
        <p:grpSpPr>
          <a:xfrm>
            <a:off x="3485575" y="1824309"/>
            <a:ext cx="373772" cy="284050"/>
            <a:chOff x="3531200" y="1999759"/>
            <a:chExt cx="373772" cy="284050"/>
          </a:xfrm>
        </p:grpSpPr>
        <p:sp>
          <p:nvSpPr>
            <p:cNvPr id="12072" name="Google Shape;12072;p6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66"/>
          <p:cNvGrpSpPr/>
          <p:nvPr/>
        </p:nvGrpSpPr>
        <p:grpSpPr>
          <a:xfrm>
            <a:off x="2667058" y="1324843"/>
            <a:ext cx="330231" cy="359015"/>
            <a:chOff x="2667058" y="1500293"/>
            <a:chExt cx="330231" cy="359015"/>
          </a:xfrm>
        </p:grpSpPr>
        <p:sp>
          <p:nvSpPr>
            <p:cNvPr id="12077" name="Google Shape;12077;p6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66"/>
          <p:cNvGrpSpPr/>
          <p:nvPr/>
        </p:nvGrpSpPr>
        <p:grpSpPr>
          <a:xfrm>
            <a:off x="3567553" y="1324462"/>
            <a:ext cx="320022" cy="359778"/>
            <a:chOff x="3567553" y="1499912"/>
            <a:chExt cx="320022" cy="359778"/>
          </a:xfrm>
        </p:grpSpPr>
        <p:sp>
          <p:nvSpPr>
            <p:cNvPr id="12096" name="Google Shape;12096;p6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2" name="Google Shape;12102;p66"/>
          <p:cNvGrpSpPr/>
          <p:nvPr/>
        </p:nvGrpSpPr>
        <p:grpSpPr>
          <a:xfrm>
            <a:off x="1309875" y="1324462"/>
            <a:ext cx="359015" cy="358633"/>
            <a:chOff x="1309875" y="1499912"/>
            <a:chExt cx="359015" cy="358633"/>
          </a:xfrm>
        </p:grpSpPr>
        <p:sp>
          <p:nvSpPr>
            <p:cNvPr id="12103" name="Google Shape;12103;p6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66"/>
          <p:cNvGrpSpPr/>
          <p:nvPr/>
        </p:nvGrpSpPr>
        <p:grpSpPr>
          <a:xfrm>
            <a:off x="2219466" y="1324843"/>
            <a:ext cx="330613" cy="359015"/>
            <a:chOff x="2219466" y="1500293"/>
            <a:chExt cx="330613" cy="359015"/>
          </a:xfrm>
        </p:grpSpPr>
        <p:sp>
          <p:nvSpPr>
            <p:cNvPr id="12113" name="Google Shape;12113;p6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6"/>
          <p:cNvGrpSpPr/>
          <p:nvPr/>
        </p:nvGrpSpPr>
        <p:grpSpPr>
          <a:xfrm>
            <a:off x="5343544" y="1333908"/>
            <a:ext cx="244676" cy="351095"/>
            <a:chOff x="5343544" y="1509358"/>
            <a:chExt cx="244676" cy="351095"/>
          </a:xfrm>
        </p:grpSpPr>
        <p:sp>
          <p:nvSpPr>
            <p:cNvPr id="12116" name="Google Shape;12116;p6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66"/>
          <p:cNvGrpSpPr/>
          <p:nvPr/>
        </p:nvGrpSpPr>
        <p:grpSpPr>
          <a:xfrm>
            <a:off x="4882340" y="1333908"/>
            <a:ext cx="246171" cy="351095"/>
            <a:chOff x="4882340" y="1509358"/>
            <a:chExt cx="246171" cy="351095"/>
          </a:xfrm>
        </p:grpSpPr>
        <p:sp>
          <p:nvSpPr>
            <p:cNvPr id="12120" name="Google Shape;12120;p6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5" name="Google Shape;12125;p66"/>
          <p:cNvGrpSpPr/>
          <p:nvPr/>
        </p:nvGrpSpPr>
        <p:grpSpPr>
          <a:xfrm>
            <a:off x="6273204" y="1333558"/>
            <a:ext cx="236343" cy="351445"/>
            <a:chOff x="6273204" y="1509008"/>
            <a:chExt cx="236343" cy="351445"/>
          </a:xfrm>
        </p:grpSpPr>
        <p:sp>
          <p:nvSpPr>
            <p:cNvPr id="12126" name="Google Shape;12126;p6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8" name="Google Shape;12128;p66"/>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9" name="Google Shape;12129;p66"/>
          <p:cNvGrpSpPr/>
          <p:nvPr/>
        </p:nvGrpSpPr>
        <p:grpSpPr>
          <a:xfrm>
            <a:off x="7219530" y="1332794"/>
            <a:ext cx="191625" cy="352209"/>
            <a:chOff x="7219530" y="1508244"/>
            <a:chExt cx="191625" cy="352209"/>
          </a:xfrm>
        </p:grpSpPr>
        <p:sp>
          <p:nvSpPr>
            <p:cNvPr id="12130" name="Google Shape;12130;p6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66"/>
          <p:cNvGrpSpPr/>
          <p:nvPr/>
        </p:nvGrpSpPr>
        <p:grpSpPr>
          <a:xfrm>
            <a:off x="7699309" y="1333176"/>
            <a:ext cx="154922" cy="351827"/>
            <a:chOff x="7699309" y="1508626"/>
            <a:chExt cx="154922" cy="351827"/>
          </a:xfrm>
        </p:grpSpPr>
        <p:sp>
          <p:nvSpPr>
            <p:cNvPr id="12133" name="Google Shape;12133;p6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66"/>
          <p:cNvGrpSpPr/>
          <p:nvPr/>
        </p:nvGrpSpPr>
        <p:grpSpPr>
          <a:xfrm>
            <a:off x="8161690" y="1333558"/>
            <a:ext cx="153396" cy="351064"/>
            <a:chOff x="8161690" y="1509008"/>
            <a:chExt cx="153396" cy="351064"/>
          </a:xfrm>
        </p:grpSpPr>
        <p:sp>
          <p:nvSpPr>
            <p:cNvPr id="12141" name="Google Shape;12141;p6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66"/>
          <p:cNvGrpSpPr/>
          <p:nvPr/>
        </p:nvGrpSpPr>
        <p:grpSpPr>
          <a:xfrm>
            <a:off x="6746940" y="1333431"/>
            <a:ext cx="213221" cy="352304"/>
            <a:chOff x="6746940" y="1508881"/>
            <a:chExt cx="213221" cy="352304"/>
          </a:xfrm>
        </p:grpSpPr>
        <p:sp>
          <p:nvSpPr>
            <p:cNvPr id="12146" name="Google Shape;12146;p6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66"/>
          <p:cNvGrpSpPr/>
          <p:nvPr/>
        </p:nvGrpSpPr>
        <p:grpSpPr>
          <a:xfrm>
            <a:off x="5770336" y="1832165"/>
            <a:ext cx="350682" cy="292097"/>
            <a:chOff x="5770336" y="2007615"/>
            <a:chExt cx="350682" cy="292097"/>
          </a:xfrm>
        </p:grpSpPr>
        <p:sp>
          <p:nvSpPr>
            <p:cNvPr id="12151" name="Google Shape;12151;p6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66"/>
          <p:cNvGrpSpPr/>
          <p:nvPr/>
        </p:nvGrpSpPr>
        <p:grpSpPr>
          <a:xfrm>
            <a:off x="5326878" y="1804908"/>
            <a:ext cx="350332" cy="346229"/>
            <a:chOff x="5326878" y="1980358"/>
            <a:chExt cx="350332" cy="346229"/>
          </a:xfrm>
        </p:grpSpPr>
        <p:sp>
          <p:nvSpPr>
            <p:cNvPr id="12156" name="Google Shape;12156;p6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0" name="Google Shape;12160;p66"/>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1" name="Google Shape;12161;p66"/>
          <p:cNvGrpSpPr/>
          <p:nvPr/>
        </p:nvGrpSpPr>
        <p:grpSpPr>
          <a:xfrm>
            <a:off x="4883835" y="1817121"/>
            <a:ext cx="350300" cy="323043"/>
            <a:chOff x="4883835" y="1992571"/>
            <a:chExt cx="350300" cy="323043"/>
          </a:xfrm>
        </p:grpSpPr>
        <p:sp>
          <p:nvSpPr>
            <p:cNvPr id="12162" name="Google Shape;12162;p6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66"/>
          <p:cNvGrpSpPr/>
          <p:nvPr/>
        </p:nvGrpSpPr>
        <p:grpSpPr>
          <a:xfrm>
            <a:off x="7548967" y="1803477"/>
            <a:ext cx="333285" cy="349950"/>
            <a:chOff x="7548967" y="1978927"/>
            <a:chExt cx="333285" cy="349950"/>
          </a:xfrm>
        </p:grpSpPr>
        <p:sp>
          <p:nvSpPr>
            <p:cNvPr id="12169" name="Google Shape;12169;p6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66"/>
          <p:cNvGrpSpPr/>
          <p:nvPr/>
        </p:nvGrpSpPr>
        <p:grpSpPr>
          <a:xfrm>
            <a:off x="6214142" y="1803477"/>
            <a:ext cx="346515" cy="350300"/>
            <a:chOff x="6214142" y="1978927"/>
            <a:chExt cx="346515" cy="350300"/>
          </a:xfrm>
        </p:grpSpPr>
        <p:sp>
          <p:nvSpPr>
            <p:cNvPr id="12177" name="Google Shape;12177;p6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66"/>
          <p:cNvGrpSpPr/>
          <p:nvPr/>
        </p:nvGrpSpPr>
        <p:grpSpPr>
          <a:xfrm>
            <a:off x="7105923" y="1803095"/>
            <a:ext cx="333285" cy="350682"/>
            <a:chOff x="7105923" y="1978545"/>
            <a:chExt cx="333285" cy="350682"/>
          </a:xfrm>
        </p:grpSpPr>
        <p:sp>
          <p:nvSpPr>
            <p:cNvPr id="12180" name="Google Shape;12180;p6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7" name="Google Shape;12187;p66"/>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6"/>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9" name="Google Shape;12189;p66"/>
          <p:cNvGrpSpPr/>
          <p:nvPr/>
        </p:nvGrpSpPr>
        <p:grpSpPr>
          <a:xfrm>
            <a:off x="3616406" y="2246902"/>
            <a:ext cx="203393" cy="351827"/>
            <a:chOff x="3616406" y="2422352"/>
            <a:chExt cx="203393" cy="351827"/>
          </a:xfrm>
        </p:grpSpPr>
        <p:sp>
          <p:nvSpPr>
            <p:cNvPr id="12190" name="Google Shape;12190;p6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66"/>
          <p:cNvGrpSpPr/>
          <p:nvPr/>
        </p:nvGrpSpPr>
        <p:grpSpPr>
          <a:xfrm>
            <a:off x="878187" y="2246520"/>
            <a:ext cx="272696" cy="351827"/>
            <a:chOff x="913012" y="2421970"/>
            <a:chExt cx="272696" cy="351827"/>
          </a:xfrm>
        </p:grpSpPr>
        <p:sp>
          <p:nvSpPr>
            <p:cNvPr id="12193" name="Google Shape;12193;p6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66"/>
          <p:cNvGrpSpPr/>
          <p:nvPr/>
        </p:nvGrpSpPr>
        <p:grpSpPr>
          <a:xfrm>
            <a:off x="2274743" y="2246902"/>
            <a:ext cx="255649" cy="351445"/>
            <a:chOff x="2274743" y="2422352"/>
            <a:chExt cx="255649" cy="351445"/>
          </a:xfrm>
        </p:grpSpPr>
        <p:sp>
          <p:nvSpPr>
            <p:cNvPr id="12198" name="Google Shape;12198;p6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66"/>
          <p:cNvGrpSpPr/>
          <p:nvPr/>
        </p:nvGrpSpPr>
        <p:grpSpPr>
          <a:xfrm>
            <a:off x="2708723" y="2245789"/>
            <a:ext cx="246552" cy="352558"/>
            <a:chOff x="2708723" y="2421239"/>
            <a:chExt cx="246552" cy="352558"/>
          </a:xfrm>
        </p:grpSpPr>
        <p:sp>
          <p:nvSpPr>
            <p:cNvPr id="12202" name="Google Shape;12202;p6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4" name="Google Shape;12204;p66"/>
          <p:cNvGrpSpPr/>
          <p:nvPr/>
        </p:nvGrpSpPr>
        <p:grpSpPr>
          <a:xfrm>
            <a:off x="1835485" y="2246902"/>
            <a:ext cx="259433" cy="350714"/>
            <a:chOff x="1835485" y="2422352"/>
            <a:chExt cx="259433" cy="350714"/>
          </a:xfrm>
        </p:grpSpPr>
        <p:sp>
          <p:nvSpPr>
            <p:cNvPr id="12205" name="Google Shape;12205;p6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66"/>
          <p:cNvGrpSpPr/>
          <p:nvPr/>
        </p:nvGrpSpPr>
        <p:grpSpPr>
          <a:xfrm>
            <a:off x="3150240" y="2246902"/>
            <a:ext cx="212489" cy="351445"/>
            <a:chOff x="3150240" y="2422352"/>
            <a:chExt cx="212489" cy="351445"/>
          </a:xfrm>
        </p:grpSpPr>
        <p:sp>
          <p:nvSpPr>
            <p:cNvPr id="12213" name="Google Shape;12213;p6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66"/>
          <p:cNvGrpSpPr/>
          <p:nvPr/>
        </p:nvGrpSpPr>
        <p:grpSpPr>
          <a:xfrm>
            <a:off x="1367060" y="2246679"/>
            <a:ext cx="269261" cy="352050"/>
            <a:chOff x="1367060" y="2422129"/>
            <a:chExt cx="269261" cy="352050"/>
          </a:xfrm>
        </p:grpSpPr>
        <p:sp>
          <p:nvSpPr>
            <p:cNvPr id="12216" name="Google Shape;12216;p6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0" name="Google Shape;12230;p66"/>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1" name="Google Shape;12231;p66"/>
          <p:cNvGrpSpPr/>
          <p:nvPr/>
        </p:nvGrpSpPr>
        <p:grpSpPr>
          <a:xfrm>
            <a:off x="4882690" y="2249955"/>
            <a:ext cx="274573" cy="350682"/>
            <a:chOff x="4882690" y="2425405"/>
            <a:chExt cx="274573" cy="350682"/>
          </a:xfrm>
        </p:grpSpPr>
        <p:sp>
          <p:nvSpPr>
            <p:cNvPr id="12232" name="Google Shape;12232;p6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66"/>
          <p:cNvGrpSpPr/>
          <p:nvPr/>
        </p:nvGrpSpPr>
        <p:grpSpPr>
          <a:xfrm>
            <a:off x="6627639" y="2268434"/>
            <a:ext cx="355993" cy="313247"/>
            <a:chOff x="6627639" y="2443884"/>
            <a:chExt cx="355993" cy="313247"/>
          </a:xfrm>
        </p:grpSpPr>
        <p:sp>
          <p:nvSpPr>
            <p:cNvPr id="12235" name="Google Shape;12235;p6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8" name="Google Shape;12238;p66"/>
          <p:cNvGrpSpPr/>
          <p:nvPr/>
        </p:nvGrpSpPr>
        <p:grpSpPr>
          <a:xfrm>
            <a:off x="6183451" y="2286690"/>
            <a:ext cx="351445" cy="277976"/>
            <a:chOff x="6183451" y="2462140"/>
            <a:chExt cx="351445" cy="277976"/>
          </a:xfrm>
        </p:grpSpPr>
        <p:sp>
          <p:nvSpPr>
            <p:cNvPr id="12239" name="Google Shape;12239;p6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6" name="Google Shape;12246;p66"/>
          <p:cNvGrpSpPr/>
          <p:nvPr/>
        </p:nvGrpSpPr>
        <p:grpSpPr>
          <a:xfrm>
            <a:off x="5735477" y="2254408"/>
            <a:ext cx="353354" cy="341299"/>
            <a:chOff x="5735477" y="2429858"/>
            <a:chExt cx="353354" cy="341299"/>
          </a:xfrm>
        </p:grpSpPr>
        <p:sp>
          <p:nvSpPr>
            <p:cNvPr id="12247" name="Google Shape;12247;p6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66"/>
          <p:cNvGrpSpPr/>
          <p:nvPr/>
        </p:nvGrpSpPr>
        <p:grpSpPr>
          <a:xfrm>
            <a:off x="5243735" y="2271523"/>
            <a:ext cx="405255" cy="275499"/>
            <a:chOff x="5283337" y="2478774"/>
            <a:chExt cx="358633" cy="243913"/>
          </a:xfrm>
        </p:grpSpPr>
        <p:sp>
          <p:nvSpPr>
            <p:cNvPr id="12254" name="Google Shape;12254;p6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1" name="Google Shape;12271;p66"/>
          <p:cNvGrpSpPr/>
          <p:nvPr/>
        </p:nvGrpSpPr>
        <p:grpSpPr>
          <a:xfrm>
            <a:off x="7964753" y="2295373"/>
            <a:ext cx="362068" cy="258670"/>
            <a:chOff x="7964753" y="2470823"/>
            <a:chExt cx="362068" cy="258670"/>
          </a:xfrm>
        </p:grpSpPr>
        <p:sp>
          <p:nvSpPr>
            <p:cNvPr id="12272" name="Google Shape;12272;p6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66"/>
          <p:cNvGrpSpPr/>
          <p:nvPr/>
        </p:nvGrpSpPr>
        <p:grpSpPr>
          <a:xfrm>
            <a:off x="7524349" y="2280997"/>
            <a:ext cx="350332" cy="288948"/>
            <a:chOff x="7524349" y="2456447"/>
            <a:chExt cx="350332" cy="288948"/>
          </a:xfrm>
        </p:grpSpPr>
        <p:sp>
          <p:nvSpPr>
            <p:cNvPr id="12282" name="Google Shape;12282;p6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66"/>
          <p:cNvGrpSpPr/>
          <p:nvPr/>
        </p:nvGrpSpPr>
        <p:grpSpPr>
          <a:xfrm>
            <a:off x="3972749" y="2719143"/>
            <a:ext cx="355230" cy="356725"/>
            <a:chOff x="3972749" y="2894211"/>
            <a:chExt cx="355230" cy="356725"/>
          </a:xfrm>
        </p:grpSpPr>
        <p:sp>
          <p:nvSpPr>
            <p:cNvPr id="12288" name="Google Shape;12288;p6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66"/>
          <p:cNvGrpSpPr/>
          <p:nvPr/>
        </p:nvGrpSpPr>
        <p:grpSpPr>
          <a:xfrm>
            <a:off x="3527797" y="2743553"/>
            <a:ext cx="355993" cy="307904"/>
            <a:chOff x="3527797" y="2918796"/>
            <a:chExt cx="355993" cy="307904"/>
          </a:xfrm>
        </p:grpSpPr>
        <p:sp>
          <p:nvSpPr>
            <p:cNvPr id="12294" name="Google Shape;12294;p6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6"/>
          <p:cNvGrpSpPr/>
          <p:nvPr/>
        </p:nvGrpSpPr>
        <p:grpSpPr>
          <a:xfrm>
            <a:off x="3082845" y="2746336"/>
            <a:ext cx="356375" cy="302338"/>
            <a:chOff x="3082845" y="2920959"/>
            <a:chExt cx="356375" cy="302338"/>
          </a:xfrm>
        </p:grpSpPr>
        <p:sp>
          <p:nvSpPr>
            <p:cNvPr id="12305" name="Google Shape;12305;p6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66"/>
          <p:cNvGrpSpPr/>
          <p:nvPr/>
        </p:nvGrpSpPr>
        <p:grpSpPr>
          <a:xfrm>
            <a:off x="2639038" y="2719699"/>
            <a:ext cx="355612" cy="355612"/>
            <a:chOff x="2639038" y="2894942"/>
            <a:chExt cx="355612" cy="355612"/>
          </a:xfrm>
        </p:grpSpPr>
        <p:sp>
          <p:nvSpPr>
            <p:cNvPr id="12308" name="Google Shape;12308;p6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66"/>
          <p:cNvGrpSpPr/>
          <p:nvPr/>
        </p:nvGrpSpPr>
        <p:grpSpPr>
          <a:xfrm>
            <a:off x="2194468" y="2763622"/>
            <a:ext cx="355993" cy="267766"/>
            <a:chOff x="2194468" y="2938865"/>
            <a:chExt cx="355993" cy="267766"/>
          </a:xfrm>
        </p:grpSpPr>
        <p:sp>
          <p:nvSpPr>
            <p:cNvPr id="12311" name="Google Shape;12311;p6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1" name="Google Shape;12331;p66"/>
          <p:cNvGrpSpPr/>
          <p:nvPr/>
        </p:nvGrpSpPr>
        <p:grpSpPr>
          <a:xfrm>
            <a:off x="1749897" y="2719699"/>
            <a:ext cx="355993" cy="355612"/>
            <a:chOff x="1749897" y="2894561"/>
            <a:chExt cx="355993" cy="355612"/>
          </a:xfrm>
        </p:grpSpPr>
        <p:sp>
          <p:nvSpPr>
            <p:cNvPr id="12332" name="Google Shape;12332;p6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66"/>
          <p:cNvGrpSpPr/>
          <p:nvPr/>
        </p:nvGrpSpPr>
        <p:grpSpPr>
          <a:xfrm>
            <a:off x="1305327" y="2718761"/>
            <a:ext cx="357520" cy="357488"/>
            <a:chOff x="1305327" y="2894211"/>
            <a:chExt cx="357520" cy="357488"/>
          </a:xfrm>
        </p:grpSpPr>
        <p:sp>
          <p:nvSpPr>
            <p:cNvPr id="12344" name="Google Shape;12344;p6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66"/>
          <p:cNvGrpSpPr/>
          <p:nvPr/>
        </p:nvGrpSpPr>
        <p:grpSpPr>
          <a:xfrm>
            <a:off x="853950" y="2720860"/>
            <a:ext cx="364104" cy="353290"/>
            <a:chOff x="853950" y="2894720"/>
            <a:chExt cx="364104" cy="353290"/>
          </a:xfrm>
        </p:grpSpPr>
        <p:sp>
          <p:nvSpPr>
            <p:cNvPr id="12350" name="Google Shape;12350;p6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66"/>
          <p:cNvGrpSpPr/>
          <p:nvPr/>
        </p:nvGrpSpPr>
        <p:grpSpPr>
          <a:xfrm>
            <a:off x="7066548" y="2737144"/>
            <a:ext cx="352209" cy="334938"/>
            <a:chOff x="7066548" y="2912594"/>
            <a:chExt cx="352209" cy="334938"/>
          </a:xfrm>
        </p:grpSpPr>
        <p:sp>
          <p:nvSpPr>
            <p:cNvPr id="12358" name="Google Shape;12358;p6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4" name="Google Shape;12364;p66"/>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6"/>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6" name="Google Shape;12366;p66"/>
          <p:cNvGrpSpPr/>
          <p:nvPr/>
        </p:nvGrpSpPr>
        <p:grpSpPr>
          <a:xfrm>
            <a:off x="7541397" y="2729352"/>
            <a:ext cx="318495" cy="352209"/>
            <a:chOff x="7541397" y="2904802"/>
            <a:chExt cx="318495" cy="352209"/>
          </a:xfrm>
        </p:grpSpPr>
        <p:sp>
          <p:nvSpPr>
            <p:cNvPr id="12367" name="Google Shape;12367;p6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9" name="Google Shape;12369;p66"/>
          <p:cNvGrpSpPr/>
          <p:nvPr/>
        </p:nvGrpSpPr>
        <p:grpSpPr>
          <a:xfrm>
            <a:off x="8003015" y="2728589"/>
            <a:ext cx="306759" cy="351445"/>
            <a:chOff x="8003015" y="2904039"/>
            <a:chExt cx="306759" cy="351445"/>
          </a:xfrm>
        </p:grpSpPr>
        <p:sp>
          <p:nvSpPr>
            <p:cNvPr id="12370" name="Google Shape;12370;p6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6"/>
          <p:cNvGrpSpPr/>
          <p:nvPr/>
        </p:nvGrpSpPr>
        <p:grpSpPr>
          <a:xfrm>
            <a:off x="5687770" y="2710046"/>
            <a:ext cx="369638" cy="369606"/>
            <a:chOff x="5687770" y="2885496"/>
            <a:chExt cx="369638" cy="369606"/>
          </a:xfrm>
        </p:grpSpPr>
        <p:sp>
          <p:nvSpPr>
            <p:cNvPr id="12377" name="Google Shape;12377;p6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6"/>
          <p:cNvGrpSpPr/>
          <p:nvPr/>
        </p:nvGrpSpPr>
        <p:grpSpPr>
          <a:xfrm>
            <a:off x="4881958" y="2729352"/>
            <a:ext cx="156417" cy="349537"/>
            <a:chOff x="4881958" y="2904802"/>
            <a:chExt cx="156417" cy="349537"/>
          </a:xfrm>
        </p:grpSpPr>
        <p:sp>
          <p:nvSpPr>
            <p:cNvPr id="12388" name="Google Shape;12388;p6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6"/>
          <p:cNvGrpSpPr/>
          <p:nvPr/>
        </p:nvGrpSpPr>
        <p:grpSpPr>
          <a:xfrm>
            <a:off x="5230318" y="2711064"/>
            <a:ext cx="371133" cy="367443"/>
            <a:chOff x="5230318" y="2886514"/>
            <a:chExt cx="371133" cy="367443"/>
          </a:xfrm>
        </p:grpSpPr>
        <p:sp>
          <p:nvSpPr>
            <p:cNvPr id="12396" name="Google Shape;12396;p6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5" name="Google Shape;12405;p66"/>
          <p:cNvGrpSpPr/>
          <p:nvPr/>
        </p:nvGrpSpPr>
        <p:grpSpPr>
          <a:xfrm>
            <a:off x="5748358" y="3259128"/>
            <a:ext cx="352590" cy="182561"/>
            <a:chOff x="5748358" y="3434578"/>
            <a:chExt cx="352590" cy="182561"/>
          </a:xfrm>
        </p:grpSpPr>
        <p:sp>
          <p:nvSpPr>
            <p:cNvPr id="12406" name="Google Shape;12406;p6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66"/>
          <p:cNvGrpSpPr/>
          <p:nvPr/>
        </p:nvGrpSpPr>
        <p:grpSpPr>
          <a:xfrm>
            <a:off x="862283" y="4099321"/>
            <a:ext cx="341204" cy="359301"/>
            <a:chOff x="862283" y="4274771"/>
            <a:chExt cx="341204" cy="359301"/>
          </a:xfrm>
        </p:grpSpPr>
        <p:sp>
          <p:nvSpPr>
            <p:cNvPr id="12413" name="Google Shape;12413;p6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66"/>
          <p:cNvGrpSpPr/>
          <p:nvPr/>
        </p:nvGrpSpPr>
        <p:grpSpPr>
          <a:xfrm>
            <a:off x="1396957" y="4111915"/>
            <a:ext cx="301861" cy="332871"/>
            <a:chOff x="1396957" y="4287365"/>
            <a:chExt cx="301861" cy="332871"/>
          </a:xfrm>
        </p:grpSpPr>
        <p:sp>
          <p:nvSpPr>
            <p:cNvPr id="12417" name="Google Shape;12417;p6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6"/>
          <p:cNvGrpSpPr/>
          <p:nvPr/>
        </p:nvGrpSpPr>
        <p:grpSpPr>
          <a:xfrm>
            <a:off x="1865381" y="4102056"/>
            <a:ext cx="396131" cy="355612"/>
            <a:chOff x="1865381" y="4277506"/>
            <a:chExt cx="396131" cy="355612"/>
          </a:xfrm>
        </p:grpSpPr>
        <p:sp>
          <p:nvSpPr>
            <p:cNvPr id="12433" name="Google Shape;12433;p6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66"/>
          <p:cNvGrpSpPr/>
          <p:nvPr/>
        </p:nvGrpSpPr>
        <p:grpSpPr>
          <a:xfrm>
            <a:off x="2411823" y="4128549"/>
            <a:ext cx="334398" cy="299953"/>
            <a:chOff x="2411823" y="4303999"/>
            <a:chExt cx="334398" cy="299953"/>
          </a:xfrm>
        </p:grpSpPr>
        <p:sp>
          <p:nvSpPr>
            <p:cNvPr id="12440" name="Google Shape;12440;p6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66"/>
          <p:cNvGrpSpPr/>
          <p:nvPr/>
        </p:nvGrpSpPr>
        <p:grpSpPr>
          <a:xfrm>
            <a:off x="2903337" y="4103582"/>
            <a:ext cx="382519" cy="350682"/>
            <a:chOff x="2903337" y="4279032"/>
            <a:chExt cx="382519" cy="350682"/>
          </a:xfrm>
        </p:grpSpPr>
        <p:sp>
          <p:nvSpPr>
            <p:cNvPr id="12448" name="Google Shape;12448;p6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3" name="Google Shape;12463;p66"/>
          <p:cNvGrpSpPr/>
          <p:nvPr/>
        </p:nvGrpSpPr>
        <p:grpSpPr>
          <a:xfrm>
            <a:off x="3933342" y="4140317"/>
            <a:ext cx="383632" cy="276449"/>
            <a:chOff x="3933342" y="4315767"/>
            <a:chExt cx="383632" cy="276449"/>
          </a:xfrm>
        </p:grpSpPr>
        <p:sp>
          <p:nvSpPr>
            <p:cNvPr id="12464" name="Google Shape;12464;p6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6"/>
          <p:cNvGrpSpPr/>
          <p:nvPr/>
        </p:nvGrpSpPr>
        <p:grpSpPr>
          <a:xfrm>
            <a:off x="3441065" y="4127055"/>
            <a:ext cx="337069" cy="302593"/>
            <a:chOff x="3441065" y="4302505"/>
            <a:chExt cx="337069" cy="302593"/>
          </a:xfrm>
        </p:grpSpPr>
        <p:sp>
          <p:nvSpPr>
            <p:cNvPr id="12471" name="Google Shape;12471;p6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4" name="Google Shape;12484;p66"/>
          <p:cNvGrpSpPr/>
          <p:nvPr/>
        </p:nvGrpSpPr>
        <p:grpSpPr>
          <a:xfrm>
            <a:off x="3532345" y="3187185"/>
            <a:ext cx="339328" cy="336274"/>
            <a:chOff x="3532345" y="3362635"/>
            <a:chExt cx="339328" cy="336274"/>
          </a:xfrm>
        </p:grpSpPr>
        <p:sp>
          <p:nvSpPr>
            <p:cNvPr id="12485" name="Google Shape;12485;p6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0" name="Google Shape;12490;p66"/>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1" name="Google Shape;12491;p66"/>
          <p:cNvGrpSpPr/>
          <p:nvPr/>
        </p:nvGrpSpPr>
        <p:grpSpPr>
          <a:xfrm>
            <a:off x="1883955" y="3633250"/>
            <a:ext cx="162873" cy="351445"/>
            <a:chOff x="1883955" y="3808700"/>
            <a:chExt cx="162873" cy="351445"/>
          </a:xfrm>
        </p:grpSpPr>
        <p:sp>
          <p:nvSpPr>
            <p:cNvPr id="12492" name="Google Shape;12492;p6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66"/>
          <p:cNvGrpSpPr/>
          <p:nvPr/>
        </p:nvGrpSpPr>
        <p:grpSpPr>
          <a:xfrm>
            <a:off x="939156" y="3633759"/>
            <a:ext cx="192007" cy="351318"/>
            <a:chOff x="939156" y="3809209"/>
            <a:chExt cx="192007" cy="351318"/>
          </a:xfrm>
        </p:grpSpPr>
        <p:sp>
          <p:nvSpPr>
            <p:cNvPr id="12495" name="Google Shape;12495;p6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66"/>
          <p:cNvGrpSpPr/>
          <p:nvPr/>
        </p:nvGrpSpPr>
        <p:grpSpPr>
          <a:xfrm>
            <a:off x="2306167" y="3634395"/>
            <a:ext cx="193915" cy="349155"/>
            <a:chOff x="2306167" y="3809845"/>
            <a:chExt cx="193915" cy="349155"/>
          </a:xfrm>
        </p:grpSpPr>
        <p:sp>
          <p:nvSpPr>
            <p:cNvPr id="12498" name="Google Shape;12498;p6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66"/>
          <p:cNvGrpSpPr/>
          <p:nvPr/>
        </p:nvGrpSpPr>
        <p:grpSpPr>
          <a:xfrm>
            <a:off x="1323901" y="3631723"/>
            <a:ext cx="356343" cy="356757"/>
            <a:chOff x="1323901" y="3807173"/>
            <a:chExt cx="356343" cy="356757"/>
          </a:xfrm>
        </p:grpSpPr>
        <p:sp>
          <p:nvSpPr>
            <p:cNvPr id="12506" name="Google Shape;12506;p6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0" name="Google Shape;12530;p66"/>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1" name="Google Shape;12531;p66"/>
          <p:cNvGrpSpPr/>
          <p:nvPr/>
        </p:nvGrpSpPr>
        <p:grpSpPr>
          <a:xfrm>
            <a:off x="859262" y="3178470"/>
            <a:ext cx="306759" cy="351445"/>
            <a:chOff x="859262" y="3353920"/>
            <a:chExt cx="306759" cy="351445"/>
          </a:xfrm>
        </p:grpSpPr>
        <p:sp>
          <p:nvSpPr>
            <p:cNvPr id="12532" name="Google Shape;12532;p6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7" name="Google Shape;12537;p66"/>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8" name="Google Shape;12538;p66"/>
          <p:cNvGrpSpPr/>
          <p:nvPr/>
        </p:nvGrpSpPr>
        <p:grpSpPr>
          <a:xfrm>
            <a:off x="3967437" y="3661652"/>
            <a:ext cx="364708" cy="295405"/>
            <a:chOff x="3967437" y="3837102"/>
            <a:chExt cx="364708" cy="295405"/>
          </a:xfrm>
        </p:grpSpPr>
        <p:sp>
          <p:nvSpPr>
            <p:cNvPr id="12539" name="Google Shape;12539;p6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4" name="Google Shape;12544;p66"/>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6"/>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6"/>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66"/>
          <p:cNvGrpSpPr/>
          <p:nvPr/>
        </p:nvGrpSpPr>
        <p:grpSpPr>
          <a:xfrm>
            <a:off x="5811827" y="3631001"/>
            <a:ext cx="283743" cy="308444"/>
            <a:chOff x="5964227" y="3858701"/>
            <a:chExt cx="283743" cy="308444"/>
          </a:xfrm>
        </p:grpSpPr>
        <p:sp>
          <p:nvSpPr>
            <p:cNvPr id="12548" name="Google Shape;12548;p6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66"/>
          <p:cNvGrpSpPr/>
          <p:nvPr/>
        </p:nvGrpSpPr>
        <p:grpSpPr>
          <a:xfrm>
            <a:off x="6243508" y="3697623"/>
            <a:ext cx="320372" cy="213602"/>
            <a:chOff x="6395908" y="3873073"/>
            <a:chExt cx="320372" cy="213602"/>
          </a:xfrm>
        </p:grpSpPr>
        <p:sp>
          <p:nvSpPr>
            <p:cNvPr id="12553" name="Google Shape;12553;p6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66"/>
          <p:cNvGrpSpPr/>
          <p:nvPr/>
        </p:nvGrpSpPr>
        <p:grpSpPr>
          <a:xfrm>
            <a:off x="7262890" y="3627366"/>
            <a:ext cx="357138" cy="352018"/>
            <a:chOff x="7415290" y="3802816"/>
            <a:chExt cx="357138" cy="352018"/>
          </a:xfrm>
        </p:grpSpPr>
        <p:sp>
          <p:nvSpPr>
            <p:cNvPr id="12564" name="Google Shape;12564;p6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2" name="Google Shape;12572;p66"/>
          <p:cNvGrpSpPr/>
          <p:nvPr/>
        </p:nvGrpSpPr>
        <p:grpSpPr>
          <a:xfrm>
            <a:off x="6737312" y="3657963"/>
            <a:ext cx="355230" cy="293401"/>
            <a:chOff x="6889712" y="3833413"/>
            <a:chExt cx="355230" cy="293401"/>
          </a:xfrm>
        </p:grpSpPr>
        <p:sp>
          <p:nvSpPr>
            <p:cNvPr id="12573" name="Google Shape;12573;p6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66"/>
          <p:cNvGrpSpPr/>
          <p:nvPr/>
        </p:nvGrpSpPr>
        <p:grpSpPr>
          <a:xfrm>
            <a:off x="7707152" y="3660420"/>
            <a:ext cx="282318" cy="337168"/>
            <a:chOff x="1635875" y="237775"/>
            <a:chExt cx="4370250" cy="5219325"/>
          </a:xfrm>
        </p:grpSpPr>
        <p:sp>
          <p:nvSpPr>
            <p:cNvPr id="12579" name="Google Shape;12579;p6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66"/>
          <p:cNvGrpSpPr/>
          <p:nvPr/>
        </p:nvGrpSpPr>
        <p:grpSpPr>
          <a:xfrm>
            <a:off x="3103963" y="3185690"/>
            <a:ext cx="297886" cy="337578"/>
            <a:chOff x="3103963" y="3361140"/>
            <a:chExt cx="297886" cy="337578"/>
          </a:xfrm>
        </p:grpSpPr>
        <p:sp>
          <p:nvSpPr>
            <p:cNvPr id="12582" name="Google Shape;12582;p6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66"/>
          <p:cNvGrpSpPr/>
          <p:nvPr/>
        </p:nvGrpSpPr>
        <p:grpSpPr>
          <a:xfrm>
            <a:off x="2667821" y="3185658"/>
            <a:ext cx="273046" cy="337801"/>
            <a:chOff x="2667821" y="3361108"/>
            <a:chExt cx="273046" cy="337801"/>
          </a:xfrm>
        </p:grpSpPr>
        <p:sp>
          <p:nvSpPr>
            <p:cNvPr id="12607" name="Google Shape;12607;p6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66"/>
          <p:cNvGrpSpPr/>
          <p:nvPr/>
        </p:nvGrpSpPr>
        <p:grpSpPr>
          <a:xfrm>
            <a:off x="2212469" y="3184863"/>
            <a:ext cx="282715" cy="338660"/>
            <a:chOff x="2212469" y="3360313"/>
            <a:chExt cx="282715" cy="338660"/>
          </a:xfrm>
        </p:grpSpPr>
        <p:sp>
          <p:nvSpPr>
            <p:cNvPr id="12627" name="Google Shape;12627;p6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6"/>
          <p:cNvGrpSpPr/>
          <p:nvPr/>
        </p:nvGrpSpPr>
        <p:grpSpPr>
          <a:xfrm>
            <a:off x="1768821" y="3185658"/>
            <a:ext cx="278739" cy="339073"/>
            <a:chOff x="1768821" y="3361108"/>
            <a:chExt cx="278739" cy="339073"/>
          </a:xfrm>
        </p:grpSpPr>
        <p:sp>
          <p:nvSpPr>
            <p:cNvPr id="12631" name="Google Shape;12631;p6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66"/>
          <p:cNvGrpSpPr/>
          <p:nvPr/>
        </p:nvGrpSpPr>
        <p:grpSpPr>
          <a:xfrm>
            <a:off x="5337883" y="3161423"/>
            <a:ext cx="307141" cy="376826"/>
            <a:chOff x="5337883" y="3336873"/>
            <a:chExt cx="307141" cy="376826"/>
          </a:xfrm>
        </p:grpSpPr>
        <p:sp>
          <p:nvSpPr>
            <p:cNvPr id="12643" name="Google Shape;12643;p6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6"/>
          <p:cNvGrpSpPr/>
          <p:nvPr/>
        </p:nvGrpSpPr>
        <p:grpSpPr>
          <a:xfrm>
            <a:off x="4883835" y="3161805"/>
            <a:ext cx="323425" cy="377557"/>
            <a:chOff x="4883835" y="3337255"/>
            <a:chExt cx="323425" cy="377557"/>
          </a:xfrm>
        </p:grpSpPr>
        <p:sp>
          <p:nvSpPr>
            <p:cNvPr id="12646" name="Google Shape;12646;p6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9" name="Google Shape;12649;p66"/>
          <p:cNvGrpSpPr/>
          <p:nvPr/>
        </p:nvGrpSpPr>
        <p:grpSpPr>
          <a:xfrm>
            <a:off x="6193310" y="3231839"/>
            <a:ext cx="352590" cy="237488"/>
            <a:chOff x="6193310" y="3407289"/>
            <a:chExt cx="352590" cy="237488"/>
          </a:xfrm>
        </p:grpSpPr>
        <p:sp>
          <p:nvSpPr>
            <p:cNvPr id="12650" name="Google Shape;12650;p6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6"/>
          <p:cNvGrpSpPr/>
          <p:nvPr/>
        </p:nvGrpSpPr>
        <p:grpSpPr>
          <a:xfrm>
            <a:off x="6637117" y="3222393"/>
            <a:ext cx="353735" cy="254504"/>
            <a:chOff x="6637117" y="3397843"/>
            <a:chExt cx="353735" cy="254504"/>
          </a:xfrm>
        </p:grpSpPr>
        <p:sp>
          <p:nvSpPr>
            <p:cNvPr id="12656" name="Google Shape;12656;p6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2" name="Google Shape;12662;p66"/>
          <p:cNvGrpSpPr/>
          <p:nvPr/>
        </p:nvGrpSpPr>
        <p:grpSpPr>
          <a:xfrm>
            <a:off x="7075994" y="3174081"/>
            <a:ext cx="360637" cy="352336"/>
            <a:chOff x="7075994" y="3349531"/>
            <a:chExt cx="360637" cy="352336"/>
          </a:xfrm>
        </p:grpSpPr>
        <p:sp>
          <p:nvSpPr>
            <p:cNvPr id="12663" name="Google Shape;12663;p6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66"/>
          <p:cNvGrpSpPr/>
          <p:nvPr/>
        </p:nvGrpSpPr>
        <p:grpSpPr>
          <a:xfrm>
            <a:off x="7651983" y="3173731"/>
            <a:ext cx="107183" cy="352399"/>
            <a:chOff x="7651983" y="3349181"/>
            <a:chExt cx="107183" cy="352399"/>
          </a:xfrm>
        </p:grpSpPr>
        <p:sp>
          <p:nvSpPr>
            <p:cNvPr id="12671" name="Google Shape;12671;p6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3" name="Google Shape;12673;p66"/>
          <p:cNvGrpSpPr/>
          <p:nvPr/>
        </p:nvGrpSpPr>
        <p:grpSpPr>
          <a:xfrm>
            <a:off x="7973468" y="3206872"/>
            <a:ext cx="352590" cy="287072"/>
            <a:chOff x="7973468" y="3382322"/>
            <a:chExt cx="352590" cy="287072"/>
          </a:xfrm>
        </p:grpSpPr>
        <p:sp>
          <p:nvSpPr>
            <p:cNvPr id="12674" name="Google Shape;12674;p6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6" name="Google Shape;12686;p6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687" name="Google Shape;12687;p6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91"/>
        <p:cNvGrpSpPr/>
        <p:nvPr/>
      </p:nvGrpSpPr>
      <p:grpSpPr>
        <a:xfrm>
          <a:off x="0" y="0"/>
          <a:ext cx="0" cy="0"/>
          <a:chOff x="0" y="0"/>
          <a:chExt cx="0" cy="0"/>
        </a:xfrm>
      </p:grpSpPr>
      <p:grpSp>
        <p:nvGrpSpPr>
          <p:cNvPr id="12692" name="Google Shape;12692;p67"/>
          <p:cNvGrpSpPr/>
          <p:nvPr/>
        </p:nvGrpSpPr>
        <p:grpSpPr>
          <a:xfrm>
            <a:off x="821808" y="1576858"/>
            <a:ext cx="347872" cy="347488"/>
            <a:chOff x="849677" y="1500658"/>
            <a:chExt cx="347872" cy="347488"/>
          </a:xfrm>
        </p:grpSpPr>
        <p:sp>
          <p:nvSpPr>
            <p:cNvPr id="12693" name="Google Shape;12693;p6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67"/>
          <p:cNvGrpSpPr/>
          <p:nvPr/>
        </p:nvGrpSpPr>
        <p:grpSpPr>
          <a:xfrm>
            <a:off x="1387984" y="1576858"/>
            <a:ext cx="315872" cy="347488"/>
            <a:chOff x="1415853" y="1500658"/>
            <a:chExt cx="315872" cy="347488"/>
          </a:xfrm>
        </p:grpSpPr>
        <p:sp>
          <p:nvSpPr>
            <p:cNvPr id="12700" name="Google Shape;12700;p6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67"/>
          <p:cNvGrpSpPr/>
          <p:nvPr/>
        </p:nvGrpSpPr>
        <p:grpSpPr>
          <a:xfrm>
            <a:off x="4669520" y="1576858"/>
            <a:ext cx="347520" cy="347104"/>
            <a:chOff x="4697389" y="1500658"/>
            <a:chExt cx="347520" cy="347104"/>
          </a:xfrm>
        </p:grpSpPr>
        <p:sp>
          <p:nvSpPr>
            <p:cNvPr id="12705" name="Google Shape;12705;p6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67"/>
          <p:cNvGrpSpPr/>
          <p:nvPr/>
        </p:nvGrpSpPr>
        <p:grpSpPr>
          <a:xfrm>
            <a:off x="3575664" y="2041146"/>
            <a:ext cx="347520" cy="353760"/>
            <a:chOff x="3603533" y="1964946"/>
            <a:chExt cx="347520" cy="353760"/>
          </a:xfrm>
        </p:grpSpPr>
        <p:sp>
          <p:nvSpPr>
            <p:cNvPr id="12709" name="Google Shape;12709;p6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7"/>
          <p:cNvGrpSpPr/>
          <p:nvPr/>
        </p:nvGrpSpPr>
        <p:grpSpPr>
          <a:xfrm>
            <a:off x="1922896" y="2040538"/>
            <a:ext cx="357792" cy="352448"/>
            <a:chOff x="1950765" y="1964338"/>
            <a:chExt cx="357792" cy="352448"/>
          </a:xfrm>
        </p:grpSpPr>
        <p:sp>
          <p:nvSpPr>
            <p:cNvPr id="12713" name="Google Shape;12713;p6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67"/>
          <p:cNvGrpSpPr/>
          <p:nvPr/>
        </p:nvGrpSpPr>
        <p:grpSpPr>
          <a:xfrm>
            <a:off x="7407760" y="2040890"/>
            <a:ext cx="367712" cy="353248"/>
            <a:chOff x="7435629" y="1964690"/>
            <a:chExt cx="367712" cy="353248"/>
          </a:xfrm>
        </p:grpSpPr>
        <p:sp>
          <p:nvSpPr>
            <p:cNvPr id="12718" name="Google Shape;12718;p6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67"/>
          <p:cNvGrpSpPr/>
          <p:nvPr/>
        </p:nvGrpSpPr>
        <p:grpSpPr>
          <a:xfrm>
            <a:off x="2484880" y="2041242"/>
            <a:ext cx="333024" cy="352896"/>
            <a:chOff x="2512749" y="1965042"/>
            <a:chExt cx="333024" cy="352896"/>
          </a:xfrm>
        </p:grpSpPr>
        <p:sp>
          <p:nvSpPr>
            <p:cNvPr id="12723" name="Google Shape;12723;p6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67"/>
          <p:cNvGrpSpPr/>
          <p:nvPr/>
        </p:nvGrpSpPr>
        <p:grpSpPr>
          <a:xfrm>
            <a:off x="1370448" y="2057978"/>
            <a:ext cx="365792" cy="335392"/>
            <a:chOff x="1398317" y="1981778"/>
            <a:chExt cx="365792" cy="335392"/>
          </a:xfrm>
        </p:grpSpPr>
        <p:sp>
          <p:nvSpPr>
            <p:cNvPr id="12729" name="Google Shape;12729;p6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67"/>
          <p:cNvGrpSpPr/>
          <p:nvPr/>
        </p:nvGrpSpPr>
        <p:grpSpPr>
          <a:xfrm>
            <a:off x="3024368" y="2079770"/>
            <a:ext cx="353600" cy="314752"/>
            <a:chOff x="3052237" y="2003570"/>
            <a:chExt cx="353600" cy="314752"/>
          </a:xfrm>
        </p:grpSpPr>
        <p:sp>
          <p:nvSpPr>
            <p:cNvPr id="12736" name="Google Shape;12736;p6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67"/>
          <p:cNvGrpSpPr/>
          <p:nvPr/>
        </p:nvGrpSpPr>
        <p:grpSpPr>
          <a:xfrm>
            <a:off x="1376144" y="3034266"/>
            <a:ext cx="368096" cy="223968"/>
            <a:chOff x="1404013" y="2958066"/>
            <a:chExt cx="368096" cy="223968"/>
          </a:xfrm>
        </p:grpSpPr>
        <p:sp>
          <p:nvSpPr>
            <p:cNvPr id="12740" name="Google Shape;12740;p6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2" name="Google Shape;12742;p67"/>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7"/>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4" name="Google Shape;12744;p67"/>
          <p:cNvGrpSpPr/>
          <p:nvPr/>
        </p:nvGrpSpPr>
        <p:grpSpPr>
          <a:xfrm>
            <a:off x="1923280" y="2961402"/>
            <a:ext cx="370368" cy="367328"/>
            <a:chOff x="1951149" y="2885202"/>
            <a:chExt cx="370368" cy="367328"/>
          </a:xfrm>
        </p:grpSpPr>
        <p:sp>
          <p:nvSpPr>
            <p:cNvPr id="12745" name="Google Shape;12745;p6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67"/>
          <p:cNvGrpSpPr/>
          <p:nvPr/>
        </p:nvGrpSpPr>
        <p:grpSpPr>
          <a:xfrm>
            <a:off x="2473808" y="2982362"/>
            <a:ext cx="367328" cy="327296"/>
            <a:chOff x="2501677" y="2906162"/>
            <a:chExt cx="367328" cy="327296"/>
          </a:xfrm>
        </p:grpSpPr>
        <p:sp>
          <p:nvSpPr>
            <p:cNvPr id="12749" name="Google Shape;12749;p6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2" name="Google Shape;12752;p67"/>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3" name="Google Shape;12753;p67"/>
          <p:cNvGrpSpPr/>
          <p:nvPr/>
        </p:nvGrpSpPr>
        <p:grpSpPr>
          <a:xfrm>
            <a:off x="3022448" y="2969914"/>
            <a:ext cx="367712" cy="354240"/>
            <a:chOff x="3050317" y="2893714"/>
            <a:chExt cx="367712" cy="354240"/>
          </a:xfrm>
        </p:grpSpPr>
        <p:sp>
          <p:nvSpPr>
            <p:cNvPr id="12754" name="Google Shape;12754;p6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6" name="Google Shape;12756;p67"/>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7"/>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8" name="Google Shape;12758;p67"/>
          <p:cNvGrpSpPr/>
          <p:nvPr/>
        </p:nvGrpSpPr>
        <p:grpSpPr>
          <a:xfrm>
            <a:off x="7503408" y="2962554"/>
            <a:ext cx="185184" cy="367296"/>
            <a:chOff x="7531277" y="2886354"/>
            <a:chExt cx="185184" cy="367296"/>
          </a:xfrm>
        </p:grpSpPr>
        <p:sp>
          <p:nvSpPr>
            <p:cNvPr id="12759" name="Google Shape;12759;p6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67"/>
          <p:cNvGrpSpPr/>
          <p:nvPr/>
        </p:nvGrpSpPr>
        <p:grpSpPr>
          <a:xfrm>
            <a:off x="6898768" y="2962938"/>
            <a:ext cx="297184" cy="367296"/>
            <a:chOff x="6926637" y="2886738"/>
            <a:chExt cx="297184" cy="367296"/>
          </a:xfrm>
        </p:grpSpPr>
        <p:sp>
          <p:nvSpPr>
            <p:cNvPr id="12763" name="Google Shape;12763;p6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6" name="Google Shape;12766;p67"/>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7"/>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8" name="Google Shape;12768;p67"/>
          <p:cNvGrpSpPr/>
          <p:nvPr/>
        </p:nvGrpSpPr>
        <p:grpSpPr>
          <a:xfrm>
            <a:off x="6312784" y="2962554"/>
            <a:ext cx="370368" cy="368064"/>
            <a:chOff x="6340653" y="2886354"/>
            <a:chExt cx="370368" cy="368064"/>
          </a:xfrm>
        </p:grpSpPr>
        <p:sp>
          <p:nvSpPr>
            <p:cNvPr id="12769" name="Google Shape;12769;p6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67"/>
          <p:cNvGrpSpPr/>
          <p:nvPr/>
        </p:nvGrpSpPr>
        <p:grpSpPr>
          <a:xfrm>
            <a:off x="5218928" y="2057626"/>
            <a:ext cx="354752" cy="336512"/>
            <a:chOff x="5246797" y="1981426"/>
            <a:chExt cx="354752" cy="336512"/>
          </a:xfrm>
        </p:grpSpPr>
        <p:sp>
          <p:nvSpPr>
            <p:cNvPr id="12776" name="Google Shape;12776;p6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67"/>
          <p:cNvGrpSpPr/>
          <p:nvPr/>
        </p:nvGrpSpPr>
        <p:grpSpPr>
          <a:xfrm>
            <a:off x="4120880" y="2178266"/>
            <a:ext cx="355136" cy="216256"/>
            <a:chOff x="4148749" y="2102066"/>
            <a:chExt cx="355136" cy="216256"/>
          </a:xfrm>
        </p:grpSpPr>
        <p:sp>
          <p:nvSpPr>
            <p:cNvPr id="12779" name="Google Shape;12779;p6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67"/>
          <p:cNvGrpSpPr/>
          <p:nvPr/>
        </p:nvGrpSpPr>
        <p:grpSpPr>
          <a:xfrm>
            <a:off x="5766800" y="2077626"/>
            <a:ext cx="354752" cy="315360"/>
            <a:chOff x="5794669" y="2001426"/>
            <a:chExt cx="354752" cy="315360"/>
          </a:xfrm>
        </p:grpSpPr>
        <p:sp>
          <p:nvSpPr>
            <p:cNvPr id="12782" name="Google Shape;12782;p6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67"/>
          <p:cNvGrpSpPr/>
          <p:nvPr/>
        </p:nvGrpSpPr>
        <p:grpSpPr>
          <a:xfrm>
            <a:off x="6317360" y="2106042"/>
            <a:ext cx="352832" cy="289216"/>
            <a:chOff x="6345229" y="2029842"/>
            <a:chExt cx="352832" cy="289216"/>
          </a:xfrm>
        </p:grpSpPr>
        <p:sp>
          <p:nvSpPr>
            <p:cNvPr id="12785" name="Google Shape;12785;p6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7"/>
          <p:cNvGrpSpPr/>
          <p:nvPr/>
        </p:nvGrpSpPr>
        <p:grpSpPr>
          <a:xfrm>
            <a:off x="4669520" y="2112538"/>
            <a:ext cx="354752" cy="281984"/>
            <a:chOff x="4697389" y="2036338"/>
            <a:chExt cx="354752" cy="281984"/>
          </a:xfrm>
        </p:grpSpPr>
        <p:sp>
          <p:nvSpPr>
            <p:cNvPr id="12788" name="Google Shape;12788;p6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67"/>
          <p:cNvGrpSpPr/>
          <p:nvPr/>
        </p:nvGrpSpPr>
        <p:grpSpPr>
          <a:xfrm>
            <a:off x="1376144" y="2500954"/>
            <a:ext cx="353600" cy="354944"/>
            <a:chOff x="1404013" y="2424754"/>
            <a:chExt cx="353600" cy="354944"/>
          </a:xfrm>
        </p:grpSpPr>
        <p:sp>
          <p:nvSpPr>
            <p:cNvPr id="12791" name="Google Shape;12791;p6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67"/>
          <p:cNvGrpSpPr/>
          <p:nvPr/>
        </p:nvGrpSpPr>
        <p:grpSpPr>
          <a:xfrm>
            <a:off x="826384" y="2504474"/>
            <a:ext cx="355104" cy="351040"/>
            <a:chOff x="854253" y="2428274"/>
            <a:chExt cx="355104" cy="351040"/>
          </a:xfrm>
        </p:grpSpPr>
        <p:sp>
          <p:nvSpPr>
            <p:cNvPr id="12797" name="Google Shape;12797;p6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67"/>
          <p:cNvGrpSpPr/>
          <p:nvPr/>
        </p:nvGrpSpPr>
        <p:grpSpPr>
          <a:xfrm>
            <a:off x="6869040" y="2517146"/>
            <a:ext cx="354752" cy="275904"/>
            <a:chOff x="6896909" y="2440946"/>
            <a:chExt cx="354752" cy="275904"/>
          </a:xfrm>
        </p:grpSpPr>
        <p:sp>
          <p:nvSpPr>
            <p:cNvPr id="12800" name="Google Shape;12800;p6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2" name="Google Shape;12802;p67"/>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3" name="Google Shape;12803;p67"/>
          <p:cNvGrpSpPr/>
          <p:nvPr/>
        </p:nvGrpSpPr>
        <p:grpSpPr>
          <a:xfrm>
            <a:off x="5237200" y="2500954"/>
            <a:ext cx="321984" cy="354560"/>
            <a:chOff x="5265069" y="2424754"/>
            <a:chExt cx="321984" cy="354560"/>
          </a:xfrm>
        </p:grpSpPr>
        <p:sp>
          <p:nvSpPr>
            <p:cNvPr id="12804" name="Google Shape;12804;p6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7"/>
          <p:cNvGrpSpPr/>
          <p:nvPr/>
        </p:nvGrpSpPr>
        <p:grpSpPr>
          <a:xfrm>
            <a:off x="4122800" y="2542970"/>
            <a:ext cx="355104" cy="259584"/>
            <a:chOff x="4150669" y="2466770"/>
            <a:chExt cx="355104" cy="259584"/>
          </a:xfrm>
        </p:grpSpPr>
        <p:sp>
          <p:nvSpPr>
            <p:cNvPr id="12807" name="Google Shape;12807;p6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67"/>
          <p:cNvGrpSpPr/>
          <p:nvPr/>
        </p:nvGrpSpPr>
        <p:grpSpPr>
          <a:xfrm>
            <a:off x="4671824" y="2501146"/>
            <a:ext cx="354336" cy="353984"/>
            <a:chOff x="4699693" y="2424946"/>
            <a:chExt cx="354336" cy="353984"/>
          </a:xfrm>
        </p:grpSpPr>
        <p:sp>
          <p:nvSpPr>
            <p:cNvPr id="12812" name="Google Shape;12812;p6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4" name="Google Shape;12814;p67"/>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7"/>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6" name="Google Shape;12816;p67"/>
          <p:cNvGrpSpPr/>
          <p:nvPr/>
        </p:nvGrpSpPr>
        <p:grpSpPr>
          <a:xfrm>
            <a:off x="1925168" y="2628442"/>
            <a:ext cx="355136" cy="227072"/>
            <a:chOff x="1953037" y="2552242"/>
            <a:chExt cx="355136" cy="227072"/>
          </a:xfrm>
        </p:grpSpPr>
        <p:sp>
          <p:nvSpPr>
            <p:cNvPr id="12817" name="Google Shape;12817;p6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9" name="Google Shape;12819;p67"/>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0" name="Google Shape;12820;p67"/>
          <p:cNvGrpSpPr/>
          <p:nvPr/>
        </p:nvGrpSpPr>
        <p:grpSpPr>
          <a:xfrm>
            <a:off x="2473072" y="2603418"/>
            <a:ext cx="355104" cy="250944"/>
            <a:chOff x="2500941" y="2527218"/>
            <a:chExt cx="355104" cy="250944"/>
          </a:xfrm>
        </p:grpSpPr>
        <p:sp>
          <p:nvSpPr>
            <p:cNvPr id="12821" name="Google Shape;12821;p6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6" name="Google Shape;12826;p67"/>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7" name="Google Shape;12827;p67"/>
          <p:cNvGrpSpPr/>
          <p:nvPr/>
        </p:nvGrpSpPr>
        <p:grpSpPr>
          <a:xfrm>
            <a:off x="7965936" y="2503322"/>
            <a:ext cx="356256" cy="351808"/>
            <a:chOff x="7993805" y="2427122"/>
            <a:chExt cx="356256" cy="351808"/>
          </a:xfrm>
        </p:grpSpPr>
        <p:sp>
          <p:nvSpPr>
            <p:cNvPr id="12828" name="Google Shape;12828;p6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7"/>
          <p:cNvGrpSpPr/>
          <p:nvPr/>
        </p:nvGrpSpPr>
        <p:grpSpPr>
          <a:xfrm>
            <a:off x="850768" y="2041210"/>
            <a:ext cx="308640" cy="353312"/>
            <a:chOff x="878637" y="1965010"/>
            <a:chExt cx="308640" cy="353312"/>
          </a:xfrm>
        </p:grpSpPr>
        <p:sp>
          <p:nvSpPr>
            <p:cNvPr id="12832" name="Google Shape;12832;p6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67"/>
          <p:cNvGrpSpPr/>
          <p:nvPr/>
        </p:nvGrpSpPr>
        <p:grpSpPr>
          <a:xfrm>
            <a:off x="6868272" y="2040922"/>
            <a:ext cx="348256" cy="352448"/>
            <a:chOff x="6896141" y="1964722"/>
            <a:chExt cx="348256" cy="352448"/>
          </a:xfrm>
        </p:grpSpPr>
        <p:sp>
          <p:nvSpPr>
            <p:cNvPr id="12836" name="Google Shape;12836;p6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67"/>
          <p:cNvGrpSpPr/>
          <p:nvPr/>
        </p:nvGrpSpPr>
        <p:grpSpPr>
          <a:xfrm>
            <a:off x="7962128" y="2091578"/>
            <a:ext cx="355136" cy="303328"/>
            <a:chOff x="7989997" y="2015378"/>
            <a:chExt cx="355136" cy="303328"/>
          </a:xfrm>
        </p:grpSpPr>
        <p:sp>
          <p:nvSpPr>
            <p:cNvPr id="12840" name="Google Shape;12840;p6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3" name="Google Shape;12843;p67"/>
          <p:cNvGrpSpPr/>
          <p:nvPr/>
        </p:nvGrpSpPr>
        <p:grpSpPr>
          <a:xfrm>
            <a:off x="3570352" y="1585562"/>
            <a:ext cx="348640" cy="330784"/>
            <a:chOff x="3598221" y="1509362"/>
            <a:chExt cx="348640" cy="330784"/>
          </a:xfrm>
        </p:grpSpPr>
        <p:sp>
          <p:nvSpPr>
            <p:cNvPr id="12844" name="Google Shape;12844;p6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67"/>
          <p:cNvGrpSpPr/>
          <p:nvPr/>
        </p:nvGrpSpPr>
        <p:grpSpPr>
          <a:xfrm>
            <a:off x="5218928" y="1576858"/>
            <a:ext cx="347872" cy="347488"/>
            <a:chOff x="5246797" y="1500658"/>
            <a:chExt cx="347872" cy="347488"/>
          </a:xfrm>
        </p:grpSpPr>
        <p:sp>
          <p:nvSpPr>
            <p:cNvPr id="12849" name="Google Shape;12849;p6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67"/>
          <p:cNvGrpSpPr/>
          <p:nvPr/>
        </p:nvGrpSpPr>
        <p:grpSpPr>
          <a:xfrm>
            <a:off x="5768720" y="1576858"/>
            <a:ext cx="349024" cy="346752"/>
            <a:chOff x="5796589" y="1500658"/>
            <a:chExt cx="349024" cy="346752"/>
          </a:xfrm>
        </p:grpSpPr>
        <p:sp>
          <p:nvSpPr>
            <p:cNvPr id="12854" name="Google Shape;12854;p6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5" name="Google Shape;12855;p67"/>
            <p:cNvGrpSpPr/>
            <p:nvPr/>
          </p:nvGrpSpPr>
          <p:grpSpPr>
            <a:xfrm>
              <a:off x="5796589" y="1500658"/>
              <a:ext cx="349024" cy="346752"/>
              <a:chOff x="5796589" y="1500658"/>
              <a:chExt cx="349024" cy="346752"/>
            </a:xfrm>
          </p:grpSpPr>
          <p:sp>
            <p:nvSpPr>
              <p:cNvPr id="12856" name="Google Shape;12856;p6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60" name="Google Shape;12860;p67"/>
          <p:cNvGrpSpPr/>
          <p:nvPr/>
        </p:nvGrpSpPr>
        <p:grpSpPr>
          <a:xfrm>
            <a:off x="6867504" y="1578778"/>
            <a:ext cx="348640" cy="343296"/>
            <a:chOff x="6895373" y="1502578"/>
            <a:chExt cx="348640" cy="343296"/>
          </a:xfrm>
        </p:grpSpPr>
        <p:sp>
          <p:nvSpPr>
            <p:cNvPr id="12861" name="Google Shape;12861;p6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7"/>
          <p:cNvGrpSpPr/>
          <p:nvPr/>
        </p:nvGrpSpPr>
        <p:grpSpPr>
          <a:xfrm>
            <a:off x="4119728" y="1581658"/>
            <a:ext cx="347904" cy="336992"/>
            <a:chOff x="4147597" y="1505458"/>
            <a:chExt cx="347904" cy="336992"/>
          </a:xfrm>
        </p:grpSpPr>
        <p:sp>
          <p:nvSpPr>
            <p:cNvPr id="12865" name="Google Shape;12865;p6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7"/>
          <p:cNvGrpSpPr/>
          <p:nvPr/>
        </p:nvGrpSpPr>
        <p:grpSpPr>
          <a:xfrm>
            <a:off x="2471536" y="1576090"/>
            <a:ext cx="347488" cy="348256"/>
            <a:chOff x="2499405" y="1499890"/>
            <a:chExt cx="347488" cy="348256"/>
          </a:xfrm>
        </p:grpSpPr>
        <p:sp>
          <p:nvSpPr>
            <p:cNvPr id="12873" name="Google Shape;12873;p6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67"/>
          <p:cNvGrpSpPr/>
          <p:nvPr/>
        </p:nvGrpSpPr>
        <p:grpSpPr>
          <a:xfrm>
            <a:off x="1928976" y="1576698"/>
            <a:ext cx="331520" cy="348032"/>
            <a:chOff x="1956845" y="1500498"/>
            <a:chExt cx="331520" cy="348032"/>
          </a:xfrm>
        </p:grpSpPr>
        <p:sp>
          <p:nvSpPr>
            <p:cNvPr id="12879" name="Google Shape;12879;p6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67"/>
          <p:cNvGrpSpPr/>
          <p:nvPr/>
        </p:nvGrpSpPr>
        <p:grpSpPr>
          <a:xfrm>
            <a:off x="6317744" y="1626074"/>
            <a:ext cx="348640" cy="250656"/>
            <a:chOff x="6345613" y="1549874"/>
            <a:chExt cx="348640" cy="250656"/>
          </a:xfrm>
        </p:grpSpPr>
        <p:sp>
          <p:nvSpPr>
            <p:cNvPr id="12892" name="Google Shape;12892;p6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67"/>
          <p:cNvGrpSpPr/>
          <p:nvPr/>
        </p:nvGrpSpPr>
        <p:grpSpPr>
          <a:xfrm>
            <a:off x="7416912" y="1583226"/>
            <a:ext cx="348640" cy="334272"/>
            <a:chOff x="7444781" y="1507026"/>
            <a:chExt cx="348640" cy="334272"/>
          </a:xfrm>
        </p:grpSpPr>
        <p:sp>
          <p:nvSpPr>
            <p:cNvPr id="12899" name="Google Shape;12899;p6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4" name="Google Shape;12904;p67"/>
          <p:cNvGrpSpPr/>
          <p:nvPr/>
        </p:nvGrpSpPr>
        <p:grpSpPr>
          <a:xfrm>
            <a:off x="7967472" y="1582938"/>
            <a:ext cx="347872" cy="334944"/>
            <a:chOff x="7995341" y="1506738"/>
            <a:chExt cx="347872" cy="334944"/>
          </a:xfrm>
        </p:grpSpPr>
        <p:sp>
          <p:nvSpPr>
            <p:cNvPr id="12905" name="Google Shape;12905;p6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67"/>
          <p:cNvGrpSpPr/>
          <p:nvPr/>
        </p:nvGrpSpPr>
        <p:grpSpPr>
          <a:xfrm>
            <a:off x="3020176" y="1599130"/>
            <a:ext cx="347872" cy="303904"/>
            <a:chOff x="3048045" y="1522930"/>
            <a:chExt cx="347872" cy="303904"/>
          </a:xfrm>
        </p:grpSpPr>
        <p:sp>
          <p:nvSpPr>
            <p:cNvPr id="12912" name="Google Shape;12912;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3" name="Google Shape;12913;p67"/>
            <p:cNvGrpSpPr/>
            <p:nvPr/>
          </p:nvGrpSpPr>
          <p:grpSpPr>
            <a:xfrm>
              <a:off x="3048045" y="1522930"/>
              <a:ext cx="347872" cy="303904"/>
              <a:chOff x="3048045" y="1522930"/>
              <a:chExt cx="347872" cy="303904"/>
            </a:xfrm>
          </p:grpSpPr>
          <p:sp>
            <p:nvSpPr>
              <p:cNvPr id="12914" name="Google Shape;12914;p6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16" name="Google Shape;12916;p67"/>
          <p:cNvGrpSpPr/>
          <p:nvPr/>
        </p:nvGrpSpPr>
        <p:grpSpPr>
          <a:xfrm>
            <a:off x="1105264" y="3428122"/>
            <a:ext cx="313984" cy="358560"/>
            <a:chOff x="1133133" y="3351922"/>
            <a:chExt cx="313984" cy="358560"/>
          </a:xfrm>
        </p:grpSpPr>
        <p:sp>
          <p:nvSpPr>
            <p:cNvPr id="12917" name="Google Shape;12917;p6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3" name="Google Shape;12933;p67"/>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4" name="Google Shape;12934;p67"/>
          <p:cNvGrpSpPr/>
          <p:nvPr/>
        </p:nvGrpSpPr>
        <p:grpSpPr>
          <a:xfrm>
            <a:off x="2767184" y="3428794"/>
            <a:ext cx="288448" cy="357120"/>
            <a:chOff x="2795053" y="3352594"/>
            <a:chExt cx="288448" cy="357120"/>
          </a:xfrm>
        </p:grpSpPr>
        <p:sp>
          <p:nvSpPr>
            <p:cNvPr id="12935" name="Google Shape;12935;p6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7"/>
          <p:cNvGrpSpPr/>
          <p:nvPr/>
        </p:nvGrpSpPr>
        <p:grpSpPr>
          <a:xfrm>
            <a:off x="2208656" y="3429402"/>
            <a:ext cx="304832" cy="356512"/>
            <a:chOff x="2236525" y="3353202"/>
            <a:chExt cx="304832" cy="356512"/>
          </a:xfrm>
        </p:grpSpPr>
        <p:sp>
          <p:nvSpPr>
            <p:cNvPr id="12945" name="Google Shape;12945;p6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67"/>
          <p:cNvGrpSpPr/>
          <p:nvPr/>
        </p:nvGrpSpPr>
        <p:grpSpPr>
          <a:xfrm>
            <a:off x="3882768" y="3428890"/>
            <a:ext cx="256800" cy="357024"/>
            <a:chOff x="3910637" y="3352690"/>
            <a:chExt cx="256800" cy="357024"/>
          </a:xfrm>
        </p:grpSpPr>
        <p:sp>
          <p:nvSpPr>
            <p:cNvPr id="12949" name="Google Shape;12949;p6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2" name="Google Shape;12952;p67"/>
          <p:cNvGrpSpPr/>
          <p:nvPr/>
        </p:nvGrpSpPr>
        <p:grpSpPr>
          <a:xfrm>
            <a:off x="6028560" y="3428122"/>
            <a:ext cx="360064" cy="360096"/>
            <a:chOff x="6056429" y="3351922"/>
            <a:chExt cx="360064" cy="360096"/>
          </a:xfrm>
        </p:grpSpPr>
        <p:sp>
          <p:nvSpPr>
            <p:cNvPr id="12953" name="Google Shape;12953;p6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7"/>
          <p:cNvGrpSpPr/>
          <p:nvPr/>
        </p:nvGrpSpPr>
        <p:grpSpPr>
          <a:xfrm>
            <a:off x="6581008" y="3429274"/>
            <a:ext cx="357408" cy="357408"/>
            <a:chOff x="6608877" y="3353074"/>
            <a:chExt cx="357408" cy="357408"/>
          </a:xfrm>
        </p:grpSpPr>
        <p:sp>
          <p:nvSpPr>
            <p:cNvPr id="12957" name="Google Shape;12957;p6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4" name="Google Shape;12964;p67"/>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7"/>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6" name="Google Shape;12966;p67"/>
          <p:cNvGrpSpPr/>
          <p:nvPr/>
        </p:nvGrpSpPr>
        <p:grpSpPr>
          <a:xfrm>
            <a:off x="4931664" y="3446426"/>
            <a:ext cx="357408" cy="323488"/>
            <a:chOff x="4959533" y="3370226"/>
            <a:chExt cx="357408" cy="323488"/>
          </a:xfrm>
        </p:grpSpPr>
        <p:sp>
          <p:nvSpPr>
            <p:cNvPr id="12967" name="Google Shape;12967;p6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67"/>
          <p:cNvGrpSpPr/>
          <p:nvPr/>
        </p:nvGrpSpPr>
        <p:grpSpPr>
          <a:xfrm>
            <a:off x="7130768" y="3429274"/>
            <a:ext cx="357056" cy="357408"/>
            <a:chOff x="7158637" y="3353074"/>
            <a:chExt cx="357056" cy="357408"/>
          </a:xfrm>
        </p:grpSpPr>
        <p:sp>
          <p:nvSpPr>
            <p:cNvPr id="12970" name="Google Shape;12970;p6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67"/>
          <p:cNvGrpSpPr/>
          <p:nvPr/>
        </p:nvGrpSpPr>
        <p:grpSpPr>
          <a:xfrm>
            <a:off x="3288400" y="3428602"/>
            <a:ext cx="344832" cy="356544"/>
            <a:chOff x="3316269" y="3352402"/>
            <a:chExt cx="344832" cy="356544"/>
          </a:xfrm>
        </p:grpSpPr>
        <p:sp>
          <p:nvSpPr>
            <p:cNvPr id="12975" name="Google Shape;12975;p6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67"/>
          <p:cNvGrpSpPr/>
          <p:nvPr/>
        </p:nvGrpSpPr>
        <p:grpSpPr>
          <a:xfrm>
            <a:off x="5481040" y="3447706"/>
            <a:ext cx="358560" cy="319552"/>
            <a:chOff x="5508909" y="3371506"/>
            <a:chExt cx="358560" cy="319552"/>
          </a:xfrm>
        </p:grpSpPr>
        <p:sp>
          <p:nvSpPr>
            <p:cNvPr id="12979" name="Google Shape;12979;p6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9" name="Google Shape;12989;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93"/>
        <p:cNvGrpSpPr/>
        <p:nvPr/>
      </p:nvGrpSpPr>
      <p:grpSpPr>
        <a:xfrm>
          <a:off x="0" y="0"/>
          <a:ext cx="0" cy="0"/>
          <a:chOff x="0" y="0"/>
          <a:chExt cx="0" cy="0"/>
        </a:xfrm>
      </p:grpSpPr>
      <p:sp>
        <p:nvSpPr>
          <p:cNvPr id="12994" name="Google Shape;12994;p68"/>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5" name="Google Shape;12995;p68"/>
          <p:cNvGrpSpPr/>
          <p:nvPr/>
        </p:nvGrpSpPr>
        <p:grpSpPr>
          <a:xfrm>
            <a:off x="3026217" y="3893352"/>
            <a:ext cx="346056" cy="345674"/>
            <a:chOff x="3303268" y="3817349"/>
            <a:chExt cx="346056" cy="345674"/>
          </a:xfrm>
        </p:grpSpPr>
        <p:sp>
          <p:nvSpPr>
            <p:cNvPr id="12996" name="Google Shape;12996;p6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68"/>
          <p:cNvGrpSpPr/>
          <p:nvPr/>
        </p:nvGrpSpPr>
        <p:grpSpPr>
          <a:xfrm>
            <a:off x="3475306" y="3893352"/>
            <a:ext cx="346056" cy="345674"/>
            <a:chOff x="3752358" y="3817349"/>
            <a:chExt cx="346056" cy="345674"/>
          </a:xfrm>
        </p:grpSpPr>
        <p:sp>
          <p:nvSpPr>
            <p:cNvPr id="13001" name="Google Shape;13001;p6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5" name="Google Shape;13005;p68"/>
          <p:cNvGrpSpPr/>
          <p:nvPr/>
        </p:nvGrpSpPr>
        <p:grpSpPr>
          <a:xfrm>
            <a:off x="4822956" y="3893352"/>
            <a:ext cx="346024" cy="345674"/>
            <a:chOff x="5100008" y="3817349"/>
            <a:chExt cx="346024" cy="345674"/>
          </a:xfrm>
        </p:grpSpPr>
        <p:sp>
          <p:nvSpPr>
            <p:cNvPr id="13006" name="Google Shape;13006;p6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9" name="Google Shape;13009;p68"/>
          <p:cNvGrpSpPr/>
          <p:nvPr/>
        </p:nvGrpSpPr>
        <p:grpSpPr>
          <a:xfrm>
            <a:off x="5721867" y="3893352"/>
            <a:ext cx="345674" cy="345674"/>
            <a:chOff x="5998919" y="3817349"/>
            <a:chExt cx="345674" cy="345674"/>
          </a:xfrm>
        </p:grpSpPr>
        <p:sp>
          <p:nvSpPr>
            <p:cNvPr id="13010" name="Google Shape;13010;p6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8"/>
          <p:cNvGrpSpPr/>
          <p:nvPr/>
        </p:nvGrpSpPr>
        <p:grpSpPr>
          <a:xfrm>
            <a:off x="3924396" y="3893352"/>
            <a:ext cx="346024" cy="345674"/>
            <a:chOff x="4201447" y="3817349"/>
            <a:chExt cx="346024" cy="345674"/>
          </a:xfrm>
        </p:grpSpPr>
        <p:sp>
          <p:nvSpPr>
            <p:cNvPr id="13014" name="Google Shape;13014;p6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68"/>
          <p:cNvGrpSpPr/>
          <p:nvPr/>
        </p:nvGrpSpPr>
        <p:grpSpPr>
          <a:xfrm>
            <a:off x="4373867" y="3893352"/>
            <a:ext cx="346024" cy="345674"/>
            <a:chOff x="4650919" y="3817349"/>
            <a:chExt cx="346024" cy="345674"/>
          </a:xfrm>
        </p:grpSpPr>
        <p:sp>
          <p:nvSpPr>
            <p:cNvPr id="13017" name="Google Shape;13017;p6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8"/>
          <p:cNvGrpSpPr/>
          <p:nvPr/>
        </p:nvGrpSpPr>
        <p:grpSpPr>
          <a:xfrm>
            <a:off x="5272810" y="3893352"/>
            <a:ext cx="345642" cy="345674"/>
            <a:chOff x="5549861" y="3817349"/>
            <a:chExt cx="345642" cy="345674"/>
          </a:xfrm>
        </p:grpSpPr>
        <p:sp>
          <p:nvSpPr>
            <p:cNvPr id="13021" name="Google Shape;13021;p6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68"/>
          <p:cNvGrpSpPr/>
          <p:nvPr/>
        </p:nvGrpSpPr>
        <p:grpSpPr>
          <a:xfrm>
            <a:off x="1281335" y="3474029"/>
            <a:ext cx="367255" cy="269855"/>
            <a:chOff x="1306445" y="3397829"/>
            <a:chExt cx="367255" cy="269855"/>
          </a:xfrm>
        </p:grpSpPr>
        <p:sp>
          <p:nvSpPr>
            <p:cNvPr id="13025" name="Google Shape;13025;p6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1" name="Google Shape;13031;p68"/>
          <p:cNvGrpSpPr/>
          <p:nvPr/>
        </p:nvGrpSpPr>
        <p:grpSpPr>
          <a:xfrm>
            <a:off x="1756207" y="3467600"/>
            <a:ext cx="367255" cy="282364"/>
            <a:chOff x="1781317" y="3391400"/>
            <a:chExt cx="367255" cy="282364"/>
          </a:xfrm>
        </p:grpSpPr>
        <p:sp>
          <p:nvSpPr>
            <p:cNvPr id="13032" name="Google Shape;13032;p6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8"/>
          <p:cNvGrpSpPr/>
          <p:nvPr/>
        </p:nvGrpSpPr>
        <p:grpSpPr>
          <a:xfrm>
            <a:off x="3653720" y="3447133"/>
            <a:ext cx="369164" cy="323297"/>
            <a:chOff x="3678830" y="3370933"/>
            <a:chExt cx="369164" cy="323297"/>
          </a:xfrm>
        </p:grpSpPr>
        <p:sp>
          <p:nvSpPr>
            <p:cNvPr id="13039" name="Google Shape;13039;p6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68"/>
          <p:cNvGrpSpPr/>
          <p:nvPr/>
        </p:nvGrpSpPr>
        <p:grpSpPr>
          <a:xfrm>
            <a:off x="834155" y="3424375"/>
            <a:ext cx="312316" cy="368400"/>
            <a:chOff x="859265" y="3348175"/>
            <a:chExt cx="312316" cy="368400"/>
          </a:xfrm>
        </p:grpSpPr>
        <p:sp>
          <p:nvSpPr>
            <p:cNvPr id="13051" name="Google Shape;13051;p6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6" name="Google Shape;13056;p68"/>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57" name="Google Shape;13057;p68"/>
          <p:cNvGrpSpPr/>
          <p:nvPr/>
        </p:nvGrpSpPr>
        <p:grpSpPr>
          <a:xfrm>
            <a:off x="2741264" y="3437213"/>
            <a:ext cx="330110" cy="308908"/>
            <a:chOff x="2766264" y="3394042"/>
            <a:chExt cx="294873" cy="275934"/>
          </a:xfrm>
        </p:grpSpPr>
        <p:sp>
          <p:nvSpPr>
            <p:cNvPr id="13058" name="Google Shape;13058;p6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2" name="Google Shape;13062;p68"/>
          <p:cNvGrpSpPr/>
          <p:nvPr/>
        </p:nvGrpSpPr>
        <p:grpSpPr>
          <a:xfrm>
            <a:off x="3189862" y="3435388"/>
            <a:ext cx="346406" cy="347552"/>
            <a:chOff x="3214972" y="3359188"/>
            <a:chExt cx="346406" cy="347552"/>
          </a:xfrm>
        </p:grpSpPr>
        <p:sp>
          <p:nvSpPr>
            <p:cNvPr id="13063" name="Google Shape;13063;p6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68"/>
          <p:cNvGrpSpPr/>
          <p:nvPr/>
        </p:nvGrpSpPr>
        <p:grpSpPr>
          <a:xfrm>
            <a:off x="4604196" y="3485393"/>
            <a:ext cx="367255" cy="244486"/>
            <a:chOff x="4629306" y="3409193"/>
            <a:chExt cx="367255" cy="244486"/>
          </a:xfrm>
        </p:grpSpPr>
        <p:sp>
          <p:nvSpPr>
            <p:cNvPr id="13078" name="Google Shape;13078;p6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68"/>
          <p:cNvGrpSpPr/>
          <p:nvPr/>
        </p:nvGrpSpPr>
        <p:grpSpPr>
          <a:xfrm>
            <a:off x="4168380" y="3426284"/>
            <a:ext cx="289939" cy="334661"/>
            <a:chOff x="4193490" y="3350084"/>
            <a:chExt cx="289939" cy="334661"/>
          </a:xfrm>
        </p:grpSpPr>
        <p:sp>
          <p:nvSpPr>
            <p:cNvPr id="13089" name="Google Shape;13089;p6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68"/>
          <p:cNvGrpSpPr/>
          <p:nvPr/>
        </p:nvGrpSpPr>
        <p:grpSpPr>
          <a:xfrm>
            <a:off x="6508171" y="3427430"/>
            <a:ext cx="357037" cy="357005"/>
            <a:chOff x="6533281" y="3351230"/>
            <a:chExt cx="357037" cy="357005"/>
          </a:xfrm>
        </p:grpSpPr>
        <p:sp>
          <p:nvSpPr>
            <p:cNvPr id="13100" name="Google Shape;13100;p6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68"/>
          <p:cNvGrpSpPr/>
          <p:nvPr/>
        </p:nvGrpSpPr>
        <p:grpSpPr>
          <a:xfrm>
            <a:off x="6033331" y="3427430"/>
            <a:ext cx="357387" cy="357005"/>
            <a:chOff x="6058441" y="3351230"/>
            <a:chExt cx="357387" cy="357005"/>
          </a:xfrm>
        </p:grpSpPr>
        <p:sp>
          <p:nvSpPr>
            <p:cNvPr id="13104" name="Google Shape;13104;p6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6" name="Google Shape;13106;p68"/>
          <p:cNvGrpSpPr/>
          <p:nvPr/>
        </p:nvGrpSpPr>
        <p:grpSpPr>
          <a:xfrm>
            <a:off x="7932373" y="3427048"/>
            <a:ext cx="357387" cy="357387"/>
            <a:chOff x="7957483" y="3350848"/>
            <a:chExt cx="357387" cy="357387"/>
          </a:xfrm>
        </p:grpSpPr>
        <p:sp>
          <p:nvSpPr>
            <p:cNvPr id="13107" name="Google Shape;13107;p6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0" name="Google Shape;13110;p68"/>
          <p:cNvGrpSpPr/>
          <p:nvPr/>
        </p:nvGrpSpPr>
        <p:grpSpPr>
          <a:xfrm>
            <a:off x="6982661" y="3427430"/>
            <a:ext cx="357387" cy="357005"/>
            <a:chOff x="7007771" y="3351230"/>
            <a:chExt cx="357387" cy="357005"/>
          </a:xfrm>
        </p:grpSpPr>
        <p:sp>
          <p:nvSpPr>
            <p:cNvPr id="13111" name="Google Shape;13111;p6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68"/>
          <p:cNvGrpSpPr/>
          <p:nvPr/>
        </p:nvGrpSpPr>
        <p:grpSpPr>
          <a:xfrm>
            <a:off x="5083620" y="3427430"/>
            <a:ext cx="357005" cy="357005"/>
            <a:chOff x="5108729" y="3351230"/>
            <a:chExt cx="357005" cy="357005"/>
          </a:xfrm>
        </p:grpSpPr>
        <p:sp>
          <p:nvSpPr>
            <p:cNvPr id="13117" name="Google Shape;13117;p6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68"/>
          <p:cNvGrpSpPr/>
          <p:nvPr/>
        </p:nvGrpSpPr>
        <p:grpSpPr>
          <a:xfrm>
            <a:off x="5558459" y="3427430"/>
            <a:ext cx="357419" cy="357005"/>
            <a:chOff x="5583569" y="3351230"/>
            <a:chExt cx="357419" cy="357005"/>
          </a:xfrm>
        </p:grpSpPr>
        <p:sp>
          <p:nvSpPr>
            <p:cNvPr id="13120" name="Google Shape;13120;p6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2" name="Google Shape;13122;p68"/>
          <p:cNvGrpSpPr/>
          <p:nvPr/>
        </p:nvGrpSpPr>
        <p:grpSpPr>
          <a:xfrm>
            <a:off x="7457119" y="3427430"/>
            <a:ext cx="357419" cy="357005"/>
            <a:chOff x="7482229" y="3351230"/>
            <a:chExt cx="357419" cy="357005"/>
          </a:xfrm>
        </p:grpSpPr>
        <p:sp>
          <p:nvSpPr>
            <p:cNvPr id="13123" name="Google Shape;13123;p6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68"/>
          <p:cNvGrpSpPr/>
          <p:nvPr/>
        </p:nvGrpSpPr>
        <p:grpSpPr>
          <a:xfrm>
            <a:off x="3739375" y="2966882"/>
            <a:ext cx="222874" cy="345737"/>
            <a:chOff x="3764485" y="2890682"/>
            <a:chExt cx="222874" cy="345737"/>
          </a:xfrm>
        </p:grpSpPr>
        <p:sp>
          <p:nvSpPr>
            <p:cNvPr id="13129" name="Google Shape;13129;p6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2" name="Google Shape;13132;p68"/>
          <p:cNvGrpSpPr/>
          <p:nvPr/>
        </p:nvGrpSpPr>
        <p:grpSpPr>
          <a:xfrm>
            <a:off x="2213507" y="2984331"/>
            <a:ext cx="422596" cy="310382"/>
            <a:chOff x="2278533" y="2937377"/>
            <a:chExt cx="346788" cy="254704"/>
          </a:xfrm>
        </p:grpSpPr>
        <p:sp>
          <p:nvSpPr>
            <p:cNvPr id="13133" name="Google Shape;13133;p6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5" name="Google Shape;13135;p68"/>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6" name="Google Shape;13136;p68"/>
          <p:cNvGrpSpPr/>
          <p:nvPr/>
        </p:nvGrpSpPr>
        <p:grpSpPr>
          <a:xfrm>
            <a:off x="1811527" y="2967710"/>
            <a:ext cx="286152" cy="346438"/>
            <a:chOff x="1836637" y="2891510"/>
            <a:chExt cx="286152" cy="346438"/>
          </a:xfrm>
        </p:grpSpPr>
        <p:sp>
          <p:nvSpPr>
            <p:cNvPr id="13137" name="Google Shape;13137;p6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0" name="Google Shape;13140;p68"/>
          <p:cNvGrpSpPr/>
          <p:nvPr/>
        </p:nvGrpSpPr>
        <p:grpSpPr>
          <a:xfrm>
            <a:off x="5560751" y="2982129"/>
            <a:ext cx="379764" cy="337684"/>
            <a:chOff x="5585861" y="2905929"/>
            <a:chExt cx="379764" cy="337684"/>
          </a:xfrm>
        </p:grpSpPr>
        <p:sp>
          <p:nvSpPr>
            <p:cNvPr id="13141" name="Google Shape;13141;p6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68"/>
          <p:cNvGrpSpPr/>
          <p:nvPr/>
        </p:nvGrpSpPr>
        <p:grpSpPr>
          <a:xfrm>
            <a:off x="1302566" y="2986680"/>
            <a:ext cx="347934" cy="310024"/>
            <a:chOff x="1327676" y="2910480"/>
            <a:chExt cx="347934" cy="310024"/>
          </a:xfrm>
        </p:grpSpPr>
        <p:sp>
          <p:nvSpPr>
            <p:cNvPr id="13146" name="Google Shape;13146;p6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1" name="Google Shape;13151;p68"/>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2" name="Google Shape;13152;p68"/>
          <p:cNvGrpSpPr/>
          <p:nvPr/>
        </p:nvGrpSpPr>
        <p:grpSpPr>
          <a:xfrm>
            <a:off x="2728291" y="2945764"/>
            <a:ext cx="382828" cy="358601"/>
            <a:chOff x="2753373" y="2902523"/>
            <a:chExt cx="347552" cy="325557"/>
          </a:xfrm>
        </p:grpSpPr>
        <p:sp>
          <p:nvSpPr>
            <p:cNvPr id="13153" name="Google Shape;13153;p6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9" name="Google Shape;13159;p68"/>
          <p:cNvGrpSpPr/>
          <p:nvPr/>
        </p:nvGrpSpPr>
        <p:grpSpPr>
          <a:xfrm>
            <a:off x="823906" y="2979455"/>
            <a:ext cx="356655" cy="335425"/>
            <a:chOff x="849016" y="2903255"/>
            <a:chExt cx="356655" cy="335425"/>
          </a:xfrm>
        </p:grpSpPr>
        <p:sp>
          <p:nvSpPr>
            <p:cNvPr id="13160" name="Google Shape;13160;p6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68"/>
          <p:cNvGrpSpPr/>
          <p:nvPr/>
        </p:nvGrpSpPr>
        <p:grpSpPr>
          <a:xfrm>
            <a:off x="4185823" y="3002977"/>
            <a:ext cx="280072" cy="275520"/>
            <a:chOff x="4210933" y="2926777"/>
            <a:chExt cx="280072" cy="275520"/>
          </a:xfrm>
        </p:grpSpPr>
        <p:sp>
          <p:nvSpPr>
            <p:cNvPr id="13172" name="Google Shape;13172;p6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5" name="Google Shape;13185;p68"/>
          <p:cNvGrpSpPr/>
          <p:nvPr/>
        </p:nvGrpSpPr>
        <p:grpSpPr>
          <a:xfrm>
            <a:off x="4642106" y="2991582"/>
            <a:ext cx="320273" cy="318395"/>
            <a:chOff x="4667216" y="2915382"/>
            <a:chExt cx="320273" cy="318395"/>
          </a:xfrm>
        </p:grpSpPr>
        <p:sp>
          <p:nvSpPr>
            <p:cNvPr id="13186" name="Google Shape;13186;p6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68"/>
          <p:cNvGrpSpPr/>
          <p:nvPr/>
        </p:nvGrpSpPr>
        <p:grpSpPr>
          <a:xfrm>
            <a:off x="5145370" y="3010839"/>
            <a:ext cx="261929" cy="280550"/>
            <a:chOff x="5170480" y="2934639"/>
            <a:chExt cx="261929" cy="280550"/>
          </a:xfrm>
        </p:grpSpPr>
        <p:sp>
          <p:nvSpPr>
            <p:cNvPr id="13191" name="Google Shape;13191;p6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8"/>
          <p:cNvGrpSpPr/>
          <p:nvPr/>
        </p:nvGrpSpPr>
        <p:grpSpPr>
          <a:xfrm>
            <a:off x="6044313" y="2968091"/>
            <a:ext cx="362321" cy="364231"/>
            <a:chOff x="6069423" y="2891892"/>
            <a:chExt cx="362321" cy="364231"/>
          </a:xfrm>
        </p:grpSpPr>
        <p:sp>
          <p:nvSpPr>
            <p:cNvPr id="13199" name="Google Shape;13199;p6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5" name="Google Shape;13205;p68"/>
          <p:cNvGrpSpPr/>
          <p:nvPr/>
        </p:nvGrpSpPr>
        <p:grpSpPr>
          <a:xfrm>
            <a:off x="6546845" y="2995370"/>
            <a:ext cx="308878" cy="311170"/>
            <a:chOff x="6571955" y="2919170"/>
            <a:chExt cx="308878" cy="311170"/>
          </a:xfrm>
        </p:grpSpPr>
        <p:sp>
          <p:nvSpPr>
            <p:cNvPr id="13206" name="Google Shape;13206;p6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68"/>
          <p:cNvGrpSpPr/>
          <p:nvPr/>
        </p:nvGrpSpPr>
        <p:grpSpPr>
          <a:xfrm>
            <a:off x="7474944" y="3010935"/>
            <a:ext cx="350576" cy="280454"/>
            <a:chOff x="7500054" y="2934735"/>
            <a:chExt cx="350576" cy="280454"/>
          </a:xfrm>
        </p:grpSpPr>
        <p:sp>
          <p:nvSpPr>
            <p:cNvPr id="13217" name="Google Shape;13217;p6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68"/>
          <p:cNvGrpSpPr/>
          <p:nvPr/>
        </p:nvGrpSpPr>
        <p:grpSpPr>
          <a:xfrm>
            <a:off x="6987570" y="2950862"/>
            <a:ext cx="332012" cy="355454"/>
            <a:chOff x="7055134" y="2919170"/>
            <a:chExt cx="290321" cy="310820"/>
          </a:xfrm>
        </p:grpSpPr>
        <p:sp>
          <p:nvSpPr>
            <p:cNvPr id="13226" name="Google Shape;13226;p6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0" name="Google Shape;13240;p68"/>
          <p:cNvGrpSpPr/>
          <p:nvPr/>
        </p:nvGrpSpPr>
        <p:grpSpPr>
          <a:xfrm>
            <a:off x="7960033" y="2976813"/>
            <a:ext cx="330109" cy="347552"/>
            <a:chOff x="7985143" y="2900613"/>
            <a:chExt cx="330109" cy="347552"/>
          </a:xfrm>
        </p:grpSpPr>
        <p:sp>
          <p:nvSpPr>
            <p:cNvPr id="13241" name="Google Shape;13241;p6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9" name="Google Shape;13249;p68"/>
          <p:cNvGrpSpPr/>
          <p:nvPr/>
        </p:nvGrpSpPr>
        <p:grpSpPr>
          <a:xfrm>
            <a:off x="7965731" y="2511426"/>
            <a:ext cx="354363" cy="353631"/>
            <a:chOff x="7990840" y="2435226"/>
            <a:chExt cx="354363" cy="353631"/>
          </a:xfrm>
        </p:grpSpPr>
        <p:sp>
          <p:nvSpPr>
            <p:cNvPr id="13250" name="Google Shape;13250;p6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3" name="Google Shape;13253;p68"/>
          <p:cNvGrpSpPr/>
          <p:nvPr/>
        </p:nvGrpSpPr>
        <p:grpSpPr>
          <a:xfrm>
            <a:off x="1792207" y="2556530"/>
            <a:ext cx="350958" cy="263043"/>
            <a:chOff x="1817317" y="2480330"/>
            <a:chExt cx="350958" cy="263043"/>
          </a:xfrm>
        </p:grpSpPr>
        <p:sp>
          <p:nvSpPr>
            <p:cNvPr id="13254" name="Google Shape;13254;p6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68"/>
          <p:cNvGrpSpPr/>
          <p:nvPr/>
        </p:nvGrpSpPr>
        <p:grpSpPr>
          <a:xfrm>
            <a:off x="1316617" y="2559549"/>
            <a:ext cx="419913" cy="308109"/>
            <a:chOff x="1341727" y="2483349"/>
            <a:chExt cx="419913" cy="308109"/>
          </a:xfrm>
        </p:grpSpPr>
        <p:sp>
          <p:nvSpPr>
            <p:cNvPr id="13260" name="Google Shape;13260;p6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8"/>
          <p:cNvGrpSpPr/>
          <p:nvPr/>
        </p:nvGrpSpPr>
        <p:grpSpPr>
          <a:xfrm>
            <a:off x="829222" y="2523936"/>
            <a:ext cx="376358" cy="330109"/>
            <a:chOff x="854332" y="2447736"/>
            <a:chExt cx="376358" cy="330109"/>
          </a:xfrm>
        </p:grpSpPr>
        <p:sp>
          <p:nvSpPr>
            <p:cNvPr id="13264" name="Google Shape;13264;p6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68"/>
          <p:cNvGrpSpPr/>
          <p:nvPr/>
        </p:nvGrpSpPr>
        <p:grpSpPr>
          <a:xfrm>
            <a:off x="4181653" y="2527151"/>
            <a:ext cx="322151" cy="322374"/>
            <a:chOff x="4206763" y="2450951"/>
            <a:chExt cx="322151" cy="322374"/>
          </a:xfrm>
        </p:grpSpPr>
        <p:sp>
          <p:nvSpPr>
            <p:cNvPr id="13273" name="Google Shape;13273;p6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68"/>
          <p:cNvGrpSpPr/>
          <p:nvPr/>
        </p:nvGrpSpPr>
        <p:grpSpPr>
          <a:xfrm>
            <a:off x="7491236" y="2526259"/>
            <a:ext cx="327976" cy="324316"/>
            <a:chOff x="7528096" y="2450059"/>
            <a:chExt cx="327976" cy="324316"/>
          </a:xfrm>
        </p:grpSpPr>
        <p:sp>
          <p:nvSpPr>
            <p:cNvPr id="13276" name="Google Shape;13276;p6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1" name="Google Shape;13281;p68"/>
          <p:cNvGrpSpPr/>
          <p:nvPr/>
        </p:nvGrpSpPr>
        <p:grpSpPr>
          <a:xfrm>
            <a:off x="7052019" y="2588742"/>
            <a:ext cx="282364" cy="198619"/>
            <a:chOff x="7077129" y="2512542"/>
            <a:chExt cx="282364" cy="198619"/>
          </a:xfrm>
        </p:grpSpPr>
        <p:sp>
          <p:nvSpPr>
            <p:cNvPr id="13282" name="Google Shape;13282;p6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8"/>
          <p:cNvGrpSpPr/>
          <p:nvPr/>
        </p:nvGrpSpPr>
        <p:grpSpPr>
          <a:xfrm>
            <a:off x="3700351" y="2520912"/>
            <a:ext cx="334279" cy="334661"/>
            <a:chOff x="3725461" y="2444712"/>
            <a:chExt cx="334279" cy="334661"/>
          </a:xfrm>
        </p:grpSpPr>
        <p:sp>
          <p:nvSpPr>
            <p:cNvPr id="13289" name="Google Shape;13289;p6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68"/>
          <p:cNvGrpSpPr/>
          <p:nvPr/>
        </p:nvGrpSpPr>
        <p:grpSpPr>
          <a:xfrm>
            <a:off x="6552128" y="2533421"/>
            <a:ext cx="332019" cy="310788"/>
            <a:chOff x="6577238" y="2457221"/>
            <a:chExt cx="332019" cy="310788"/>
          </a:xfrm>
        </p:grpSpPr>
        <p:sp>
          <p:nvSpPr>
            <p:cNvPr id="13297" name="Google Shape;13297;p6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3" name="Google Shape;13303;p68"/>
          <p:cNvGrpSpPr/>
          <p:nvPr/>
        </p:nvGrpSpPr>
        <p:grpSpPr>
          <a:xfrm>
            <a:off x="2793451" y="2515978"/>
            <a:ext cx="247892" cy="346024"/>
            <a:chOff x="2818561" y="2439778"/>
            <a:chExt cx="247892" cy="346024"/>
          </a:xfrm>
        </p:grpSpPr>
        <p:sp>
          <p:nvSpPr>
            <p:cNvPr id="13304" name="Google Shape;13304;p6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68"/>
          <p:cNvGrpSpPr/>
          <p:nvPr/>
        </p:nvGrpSpPr>
        <p:grpSpPr>
          <a:xfrm>
            <a:off x="3182668" y="2550832"/>
            <a:ext cx="419933" cy="275170"/>
            <a:chOff x="3207778" y="2474632"/>
            <a:chExt cx="419933" cy="275170"/>
          </a:xfrm>
        </p:grpSpPr>
        <p:sp>
          <p:nvSpPr>
            <p:cNvPr id="13317" name="Google Shape;13317;p6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68"/>
          <p:cNvGrpSpPr/>
          <p:nvPr/>
        </p:nvGrpSpPr>
        <p:grpSpPr>
          <a:xfrm>
            <a:off x="6074265" y="2532275"/>
            <a:ext cx="337684" cy="314194"/>
            <a:chOff x="6099375" y="2456075"/>
            <a:chExt cx="337684" cy="314194"/>
          </a:xfrm>
        </p:grpSpPr>
        <p:sp>
          <p:nvSpPr>
            <p:cNvPr id="13332" name="Google Shape;13332;p6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4" name="Google Shape;13334;p68"/>
          <p:cNvGrpSpPr/>
          <p:nvPr/>
        </p:nvGrpSpPr>
        <p:grpSpPr>
          <a:xfrm>
            <a:off x="2287513" y="2544784"/>
            <a:ext cx="312698" cy="286534"/>
            <a:chOff x="2312623" y="2468584"/>
            <a:chExt cx="312698" cy="286534"/>
          </a:xfrm>
        </p:grpSpPr>
        <p:sp>
          <p:nvSpPr>
            <p:cNvPr id="13335" name="Google Shape;13335;p6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68"/>
          <p:cNvGrpSpPr/>
          <p:nvPr/>
        </p:nvGrpSpPr>
        <p:grpSpPr>
          <a:xfrm>
            <a:off x="5593695" y="2517124"/>
            <a:ext cx="345292" cy="342618"/>
            <a:chOff x="5618805" y="2440924"/>
            <a:chExt cx="345292" cy="342618"/>
          </a:xfrm>
        </p:grpSpPr>
        <p:sp>
          <p:nvSpPr>
            <p:cNvPr id="13339" name="Google Shape;13339;p6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68"/>
          <p:cNvGrpSpPr/>
          <p:nvPr/>
        </p:nvGrpSpPr>
        <p:grpSpPr>
          <a:xfrm>
            <a:off x="4628069" y="2522790"/>
            <a:ext cx="377886" cy="331255"/>
            <a:chOff x="4653179" y="2446590"/>
            <a:chExt cx="377886" cy="331255"/>
          </a:xfrm>
        </p:grpSpPr>
        <p:sp>
          <p:nvSpPr>
            <p:cNvPr id="13345" name="Google Shape;13345;p6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9" name="Google Shape;13349;p68"/>
          <p:cNvGrpSpPr/>
          <p:nvPr/>
        </p:nvGrpSpPr>
        <p:grpSpPr>
          <a:xfrm>
            <a:off x="5159407" y="2535681"/>
            <a:ext cx="252062" cy="305122"/>
            <a:chOff x="5184517" y="2459481"/>
            <a:chExt cx="252062" cy="305122"/>
          </a:xfrm>
        </p:grpSpPr>
        <p:sp>
          <p:nvSpPr>
            <p:cNvPr id="13350" name="Google Shape;13350;p6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56" name="Google Shape;13356;p68"/>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57" name="Google Shape;13357;p68"/>
          <p:cNvGrpSpPr/>
          <p:nvPr/>
        </p:nvGrpSpPr>
        <p:grpSpPr>
          <a:xfrm>
            <a:off x="6130349" y="2045308"/>
            <a:ext cx="249770" cy="363849"/>
            <a:chOff x="6155459" y="1969108"/>
            <a:chExt cx="249770" cy="363849"/>
          </a:xfrm>
        </p:grpSpPr>
        <p:sp>
          <p:nvSpPr>
            <p:cNvPr id="13358" name="Google Shape;13358;p6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7" name="Google Shape;13367;p68"/>
          <p:cNvGrpSpPr/>
          <p:nvPr/>
        </p:nvGrpSpPr>
        <p:grpSpPr>
          <a:xfrm>
            <a:off x="2254919" y="2046804"/>
            <a:ext cx="353631" cy="354395"/>
            <a:chOff x="2280029" y="1970604"/>
            <a:chExt cx="353631" cy="354395"/>
          </a:xfrm>
        </p:grpSpPr>
        <p:sp>
          <p:nvSpPr>
            <p:cNvPr id="13368" name="Google Shape;13368;p6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2" name="Google Shape;13372;p68"/>
          <p:cNvGrpSpPr/>
          <p:nvPr/>
        </p:nvGrpSpPr>
        <p:grpSpPr>
          <a:xfrm>
            <a:off x="8039990" y="2076374"/>
            <a:ext cx="255086" cy="301685"/>
            <a:chOff x="8065100" y="2000174"/>
            <a:chExt cx="255086" cy="301685"/>
          </a:xfrm>
        </p:grpSpPr>
        <p:sp>
          <p:nvSpPr>
            <p:cNvPr id="13373" name="Google Shape;13373;p6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7" name="Google Shape;13377;p68"/>
          <p:cNvGrpSpPr/>
          <p:nvPr/>
        </p:nvGrpSpPr>
        <p:grpSpPr>
          <a:xfrm>
            <a:off x="6608595" y="2045308"/>
            <a:ext cx="249420" cy="363849"/>
            <a:chOff x="6633705" y="1969108"/>
            <a:chExt cx="249420" cy="363849"/>
          </a:xfrm>
        </p:grpSpPr>
        <p:sp>
          <p:nvSpPr>
            <p:cNvPr id="13378" name="Google Shape;13378;p6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6" name="Google Shape;13386;p68"/>
          <p:cNvGrpSpPr/>
          <p:nvPr/>
        </p:nvGrpSpPr>
        <p:grpSpPr>
          <a:xfrm>
            <a:off x="5185921" y="2045308"/>
            <a:ext cx="226661" cy="363467"/>
            <a:chOff x="5211031" y="1969108"/>
            <a:chExt cx="226661" cy="363467"/>
          </a:xfrm>
        </p:grpSpPr>
        <p:sp>
          <p:nvSpPr>
            <p:cNvPr id="13387" name="Google Shape;13387;p6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68"/>
          <p:cNvGrpSpPr/>
          <p:nvPr/>
        </p:nvGrpSpPr>
        <p:grpSpPr>
          <a:xfrm>
            <a:off x="3687842" y="2046804"/>
            <a:ext cx="354363" cy="354395"/>
            <a:chOff x="3712952" y="1970604"/>
            <a:chExt cx="354363" cy="354395"/>
          </a:xfrm>
        </p:grpSpPr>
        <p:sp>
          <p:nvSpPr>
            <p:cNvPr id="13390" name="Google Shape;13390;p6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9" name="Google Shape;13399;p68"/>
          <p:cNvGrpSpPr/>
          <p:nvPr/>
        </p:nvGrpSpPr>
        <p:grpSpPr>
          <a:xfrm>
            <a:off x="3210329" y="2046804"/>
            <a:ext cx="354363" cy="354745"/>
            <a:chOff x="3235438" y="1970604"/>
            <a:chExt cx="354363" cy="354745"/>
          </a:xfrm>
        </p:grpSpPr>
        <p:sp>
          <p:nvSpPr>
            <p:cNvPr id="13400" name="Google Shape;13400;p6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8"/>
          <p:cNvGrpSpPr/>
          <p:nvPr/>
        </p:nvGrpSpPr>
        <p:grpSpPr>
          <a:xfrm>
            <a:off x="1304475" y="2066125"/>
            <a:ext cx="341472" cy="335074"/>
            <a:chOff x="1329585" y="1989925"/>
            <a:chExt cx="341472" cy="335074"/>
          </a:xfrm>
        </p:grpSpPr>
        <p:sp>
          <p:nvSpPr>
            <p:cNvPr id="13414" name="Google Shape;13414;p6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7" name="Google Shape;13417;p68"/>
          <p:cNvGrpSpPr/>
          <p:nvPr/>
        </p:nvGrpSpPr>
        <p:grpSpPr>
          <a:xfrm>
            <a:off x="5566761" y="2066106"/>
            <a:ext cx="416649" cy="325597"/>
            <a:chOff x="5626763" y="2013829"/>
            <a:chExt cx="351722" cy="274788"/>
          </a:xfrm>
        </p:grpSpPr>
        <p:sp>
          <p:nvSpPr>
            <p:cNvPr id="13418" name="Google Shape;13418;p6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8" name="Google Shape;13428;p68"/>
          <p:cNvGrpSpPr/>
          <p:nvPr/>
        </p:nvGrpSpPr>
        <p:grpSpPr>
          <a:xfrm>
            <a:off x="7551495" y="2060077"/>
            <a:ext cx="276698" cy="333133"/>
            <a:chOff x="7576605" y="1983877"/>
            <a:chExt cx="276698" cy="333133"/>
          </a:xfrm>
        </p:grpSpPr>
        <p:sp>
          <p:nvSpPr>
            <p:cNvPr id="13429" name="Google Shape;13429;p6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68"/>
          <p:cNvGrpSpPr/>
          <p:nvPr/>
        </p:nvGrpSpPr>
        <p:grpSpPr>
          <a:xfrm>
            <a:off x="828458" y="2051738"/>
            <a:ext cx="337334" cy="353599"/>
            <a:chOff x="853568" y="1975538"/>
            <a:chExt cx="337334" cy="353599"/>
          </a:xfrm>
        </p:grpSpPr>
        <p:sp>
          <p:nvSpPr>
            <p:cNvPr id="13432" name="Google Shape;13432;p6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8"/>
          <p:cNvGrpSpPr/>
          <p:nvPr/>
        </p:nvGrpSpPr>
        <p:grpSpPr>
          <a:xfrm>
            <a:off x="2733192" y="2085828"/>
            <a:ext cx="327085" cy="277080"/>
            <a:chOff x="2770052" y="2009628"/>
            <a:chExt cx="327085" cy="277080"/>
          </a:xfrm>
        </p:grpSpPr>
        <p:sp>
          <p:nvSpPr>
            <p:cNvPr id="13437" name="Google Shape;13437;p6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9" name="Google Shape;13439;p68"/>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0" name="Google Shape;13440;p68"/>
          <p:cNvGrpSpPr/>
          <p:nvPr/>
        </p:nvGrpSpPr>
        <p:grpSpPr>
          <a:xfrm>
            <a:off x="4170289" y="2046804"/>
            <a:ext cx="344878" cy="343573"/>
            <a:chOff x="4195399" y="1970604"/>
            <a:chExt cx="344878" cy="343573"/>
          </a:xfrm>
        </p:grpSpPr>
        <p:sp>
          <p:nvSpPr>
            <p:cNvPr id="13441" name="Google Shape;13441;p6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68"/>
          <p:cNvGrpSpPr/>
          <p:nvPr/>
        </p:nvGrpSpPr>
        <p:grpSpPr>
          <a:xfrm>
            <a:off x="4649681" y="2053647"/>
            <a:ext cx="344528" cy="344114"/>
            <a:chOff x="4674791" y="1977447"/>
            <a:chExt cx="344528" cy="344114"/>
          </a:xfrm>
        </p:grpSpPr>
        <p:sp>
          <p:nvSpPr>
            <p:cNvPr id="13446" name="Google Shape;13446;p6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2" name="Google Shape;13472;p68"/>
          <p:cNvGrpSpPr/>
          <p:nvPr/>
        </p:nvGrpSpPr>
        <p:grpSpPr>
          <a:xfrm>
            <a:off x="6058700" y="1623497"/>
            <a:ext cx="382819" cy="310788"/>
            <a:chOff x="6083810" y="1547297"/>
            <a:chExt cx="382819" cy="310788"/>
          </a:xfrm>
        </p:grpSpPr>
        <p:sp>
          <p:nvSpPr>
            <p:cNvPr id="13473" name="Google Shape;13473;p6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68"/>
          <p:cNvGrpSpPr/>
          <p:nvPr/>
        </p:nvGrpSpPr>
        <p:grpSpPr>
          <a:xfrm>
            <a:off x="6533190" y="1614393"/>
            <a:ext cx="382788" cy="328613"/>
            <a:chOff x="6558300" y="1538193"/>
            <a:chExt cx="382788" cy="328613"/>
          </a:xfrm>
        </p:grpSpPr>
        <p:sp>
          <p:nvSpPr>
            <p:cNvPr id="13492" name="Google Shape;13492;p6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4" name="Google Shape;13494;p68"/>
          <p:cNvGrpSpPr/>
          <p:nvPr/>
        </p:nvGrpSpPr>
        <p:grpSpPr>
          <a:xfrm>
            <a:off x="5168892" y="1587497"/>
            <a:ext cx="259605" cy="346024"/>
            <a:chOff x="5194002" y="1511297"/>
            <a:chExt cx="259605" cy="346024"/>
          </a:xfrm>
        </p:grpSpPr>
        <p:sp>
          <p:nvSpPr>
            <p:cNvPr id="13495" name="Google Shape;13495;p6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9" name="Google Shape;13499;p68"/>
          <p:cNvGrpSpPr/>
          <p:nvPr/>
        </p:nvGrpSpPr>
        <p:grpSpPr>
          <a:xfrm>
            <a:off x="1369631" y="1588261"/>
            <a:ext cx="252444" cy="351722"/>
            <a:chOff x="1394741" y="1512061"/>
            <a:chExt cx="252444" cy="351722"/>
          </a:xfrm>
        </p:grpSpPr>
        <p:sp>
          <p:nvSpPr>
            <p:cNvPr id="13500" name="Google Shape;13500;p6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68"/>
          <p:cNvGrpSpPr/>
          <p:nvPr/>
        </p:nvGrpSpPr>
        <p:grpSpPr>
          <a:xfrm>
            <a:off x="829986" y="1580685"/>
            <a:ext cx="380910" cy="339594"/>
            <a:chOff x="855096" y="1504485"/>
            <a:chExt cx="380910" cy="339594"/>
          </a:xfrm>
        </p:grpSpPr>
        <p:sp>
          <p:nvSpPr>
            <p:cNvPr id="13518" name="Google Shape;13518;p6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68"/>
          <p:cNvGrpSpPr/>
          <p:nvPr/>
        </p:nvGrpSpPr>
        <p:grpSpPr>
          <a:xfrm>
            <a:off x="1794466" y="1587879"/>
            <a:ext cx="352103" cy="352103"/>
            <a:chOff x="1819576" y="1511679"/>
            <a:chExt cx="352103" cy="352103"/>
          </a:xfrm>
        </p:grpSpPr>
        <p:sp>
          <p:nvSpPr>
            <p:cNvPr id="13524" name="Google Shape;13524;p6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68"/>
          <p:cNvGrpSpPr/>
          <p:nvPr/>
        </p:nvGrpSpPr>
        <p:grpSpPr>
          <a:xfrm>
            <a:off x="5595987" y="1576961"/>
            <a:ext cx="371424" cy="355446"/>
            <a:chOff x="5621097" y="1500761"/>
            <a:chExt cx="371424" cy="355446"/>
          </a:xfrm>
        </p:grpSpPr>
        <p:sp>
          <p:nvSpPr>
            <p:cNvPr id="13529" name="Google Shape;13529;p6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1" name="Google Shape;13531;p68"/>
          <p:cNvGrpSpPr/>
          <p:nvPr/>
        </p:nvGrpSpPr>
        <p:grpSpPr>
          <a:xfrm>
            <a:off x="4645129" y="1617799"/>
            <a:ext cx="359679" cy="321833"/>
            <a:chOff x="4670239" y="1541599"/>
            <a:chExt cx="359679" cy="321833"/>
          </a:xfrm>
        </p:grpSpPr>
        <p:sp>
          <p:nvSpPr>
            <p:cNvPr id="13532" name="Google Shape;13532;p6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8"/>
          <p:cNvGrpSpPr/>
          <p:nvPr/>
        </p:nvGrpSpPr>
        <p:grpSpPr>
          <a:xfrm>
            <a:off x="4187319" y="1578585"/>
            <a:ext cx="321037" cy="353822"/>
            <a:chOff x="4212429" y="1502385"/>
            <a:chExt cx="321037" cy="353822"/>
          </a:xfrm>
        </p:grpSpPr>
        <p:sp>
          <p:nvSpPr>
            <p:cNvPr id="13538" name="Google Shape;13538;p6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68"/>
          <p:cNvGrpSpPr/>
          <p:nvPr/>
        </p:nvGrpSpPr>
        <p:grpSpPr>
          <a:xfrm>
            <a:off x="2277678" y="1582181"/>
            <a:ext cx="336188" cy="335425"/>
            <a:chOff x="2302788" y="1505981"/>
            <a:chExt cx="336188" cy="335425"/>
          </a:xfrm>
        </p:grpSpPr>
        <p:sp>
          <p:nvSpPr>
            <p:cNvPr id="13543" name="Google Shape;13543;p6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68"/>
          <p:cNvGrpSpPr/>
          <p:nvPr/>
        </p:nvGrpSpPr>
        <p:grpSpPr>
          <a:xfrm>
            <a:off x="2755191" y="1598096"/>
            <a:ext cx="333133" cy="321037"/>
            <a:chOff x="2780301" y="1521896"/>
            <a:chExt cx="333133" cy="321037"/>
          </a:xfrm>
        </p:grpSpPr>
        <p:sp>
          <p:nvSpPr>
            <p:cNvPr id="13561" name="Google Shape;13561;p6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1" name="Google Shape;13581;p68"/>
          <p:cNvGrpSpPr/>
          <p:nvPr/>
        </p:nvGrpSpPr>
        <p:grpSpPr>
          <a:xfrm>
            <a:off x="3291049" y="1591285"/>
            <a:ext cx="211892" cy="339594"/>
            <a:chOff x="3316159" y="1515085"/>
            <a:chExt cx="211892" cy="339594"/>
          </a:xfrm>
        </p:grpSpPr>
        <p:sp>
          <p:nvSpPr>
            <p:cNvPr id="13582" name="Google Shape;13582;p6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5" name="Google Shape;13585;p68"/>
            <p:cNvGrpSpPr/>
            <p:nvPr/>
          </p:nvGrpSpPr>
          <p:grpSpPr>
            <a:xfrm>
              <a:off x="3316159" y="1515085"/>
              <a:ext cx="211892" cy="339594"/>
              <a:chOff x="3316159" y="1515085"/>
              <a:chExt cx="211892" cy="339594"/>
            </a:xfrm>
          </p:grpSpPr>
          <p:sp>
            <p:nvSpPr>
              <p:cNvPr id="13586" name="Google Shape;13586;p6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92" name="Google Shape;13592;p68"/>
          <p:cNvGrpSpPr/>
          <p:nvPr/>
        </p:nvGrpSpPr>
        <p:grpSpPr>
          <a:xfrm>
            <a:off x="3691248" y="1620855"/>
            <a:ext cx="361971" cy="314958"/>
            <a:chOff x="3716358" y="1544655"/>
            <a:chExt cx="361971" cy="314958"/>
          </a:xfrm>
        </p:grpSpPr>
        <p:sp>
          <p:nvSpPr>
            <p:cNvPr id="13593" name="Google Shape;13593;p6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8" name="Google Shape;13598;p68"/>
            <p:cNvGrpSpPr/>
            <p:nvPr/>
          </p:nvGrpSpPr>
          <p:grpSpPr>
            <a:xfrm>
              <a:off x="3716358" y="1544655"/>
              <a:ext cx="361971" cy="314958"/>
              <a:chOff x="3716358" y="1544655"/>
              <a:chExt cx="361971" cy="314958"/>
            </a:xfrm>
          </p:grpSpPr>
          <p:sp>
            <p:nvSpPr>
              <p:cNvPr id="13599" name="Google Shape;13599;p6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04" name="Google Shape;13604;p68"/>
          <p:cNvGrpSpPr/>
          <p:nvPr/>
        </p:nvGrpSpPr>
        <p:grpSpPr>
          <a:xfrm>
            <a:off x="6986814" y="1633752"/>
            <a:ext cx="499533" cy="305136"/>
            <a:chOff x="7009649" y="1541981"/>
            <a:chExt cx="524940" cy="320655"/>
          </a:xfrm>
        </p:grpSpPr>
        <p:sp>
          <p:nvSpPr>
            <p:cNvPr id="13605" name="Google Shape;13605;p6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68"/>
          <p:cNvGrpSpPr/>
          <p:nvPr/>
        </p:nvGrpSpPr>
        <p:grpSpPr>
          <a:xfrm>
            <a:off x="8008924" y="1594309"/>
            <a:ext cx="282746" cy="340358"/>
            <a:chOff x="8034034" y="1518109"/>
            <a:chExt cx="282746" cy="340358"/>
          </a:xfrm>
        </p:grpSpPr>
        <p:sp>
          <p:nvSpPr>
            <p:cNvPr id="13614" name="Google Shape;13614;p6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8" name="Google Shape;13618;p68"/>
          <p:cNvGrpSpPr/>
          <p:nvPr/>
        </p:nvGrpSpPr>
        <p:grpSpPr>
          <a:xfrm>
            <a:off x="7557192" y="1576134"/>
            <a:ext cx="369133" cy="360411"/>
            <a:chOff x="7582302" y="1499934"/>
            <a:chExt cx="369133" cy="360411"/>
          </a:xfrm>
        </p:grpSpPr>
        <p:sp>
          <p:nvSpPr>
            <p:cNvPr id="13619" name="Google Shape;13619;p6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68"/>
          <p:cNvGrpSpPr/>
          <p:nvPr/>
        </p:nvGrpSpPr>
        <p:grpSpPr>
          <a:xfrm>
            <a:off x="6170979" y="3893352"/>
            <a:ext cx="346056" cy="345674"/>
            <a:chOff x="2238181" y="4120624"/>
            <a:chExt cx="346056" cy="345674"/>
          </a:xfrm>
        </p:grpSpPr>
        <p:grpSp>
          <p:nvGrpSpPr>
            <p:cNvPr id="13625" name="Google Shape;13625;p68"/>
            <p:cNvGrpSpPr/>
            <p:nvPr/>
          </p:nvGrpSpPr>
          <p:grpSpPr>
            <a:xfrm>
              <a:off x="2309155" y="4177413"/>
              <a:ext cx="203862" cy="231903"/>
              <a:chOff x="1512725" y="258500"/>
              <a:chExt cx="4570900" cy="5199625"/>
            </a:xfrm>
          </p:grpSpPr>
          <p:sp>
            <p:nvSpPr>
              <p:cNvPr id="13626" name="Google Shape;13626;p6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8" name="Google Shape;13628;p6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9" name="Google Shape;13629;p6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this template</a:t>
            </a:r>
            <a:endParaRPr dirty="0"/>
          </a:p>
        </p:txBody>
      </p:sp>
      <p:sp>
        <p:nvSpPr>
          <p:cNvPr id="702" name="Google Shape;702;p31"/>
          <p:cNvSpPr txBox="1">
            <a:spLocks noGrp="1"/>
          </p:cNvSpPr>
          <p:nvPr>
            <p:ph type="body" idx="1"/>
          </p:nvPr>
        </p:nvSpPr>
        <p:spPr>
          <a:xfrm>
            <a:off x="720000" y="1215750"/>
            <a:ext cx="7704000" cy="3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a:p>
            <a:pPr marL="0" lvl="0" indent="0" algn="l" rtl="0">
              <a:spcBef>
                <a:spcPts val="0"/>
              </a:spcBef>
              <a:spcAft>
                <a:spcPts val="0"/>
              </a:spcAft>
              <a:buNone/>
            </a:pPr>
            <a:endParaRPr/>
          </a:p>
        </p:txBody>
      </p:sp>
      <p:graphicFrame>
        <p:nvGraphicFramePr>
          <p:cNvPr id="703" name="Google Shape;703;p31"/>
          <p:cNvGraphicFramePr/>
          <p:nvPr/>
        </p:nvGraphicFramePr>
        <p:xfrm>
          <a:off x="719995" y="1648052"/>
          <a:ext cx="7611175" cy="2169150"/>
        </p:xfrm>
        <a:graphic>
          <a:graphicData uri="http://schemas.openxmlformats.org/drawingml/2006/table">
            <a:tbl>
              <a:tblPr>
                <a:noFill/>
                <a:tableStyleId>{D4F03E43-509C-42DB-A22D-E0B446D1EB4B}</a:tableStyleId>
              </a:tblPr>
              <a:tblGrid>
                <a:gridCol w="2822600">
                  <a:extLst>
                    <a:ext uri="{9D8B030D-6E8A-4147-A177-3AD203B41FA5}">
                      <a16:colId xmlns:a16="http://schemas.microsoft.com/office/drawing/2014/main" val="20000"/>
                    </a:ext>
                  </a:extLst>
                </a:gridCol>
                <a:gridCol w="478857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FONTS</a:t>
                      </a:r>
                      <a:endParaRPr sz="1000" b="1">
                        <a:solidFill>
                          <a:schemeClr val="dk1"/>
                        </a:solidFill>
                        <a:latin typeface="Mulish"/>
                        <a:ea typeface="Mulish"/>
                        <a:cs typeface="Mulish"/>
                        <a:sym typeface="Mulish"/>
                      </a:endParaRPr>
                    </a:p>
                  </a:txBody>
                  <a:tcPr marL="91425" marR="91425" marT="0" marB="0" anchor="ctr">
                    <a:lnL w="9525" cap="flat" cmpd="sng">
                      <a:solidFill>
                        <a:srgbClr val="273336">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273336">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900">
                          <a:solidFill>
                            <a:schemeClr val="dk1"/>
                          </a:solidFill>
                          <a:latin typeface="Mulish"/>
                          <a:ea typeface="Mulish"/>
                          <a:cs typeface="Mulish"/>
                          <a:sym typeface="Mulish"/>
                        </a:rPr>
                        <a:t>To view this template correctly in PowerPoint, download and install the fonts we used</a:t>
                      </a:r>
                      <a:endParaRPr sz="9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273336">
                          <a:alpha val="0"/>
                        </a:srgbClr>
                      </a:solidFill>
                      <a:prstDash val="solid"/>
                      <a:round/>
                      <a:headEnd type="none" w="sm" len="sm"/>
                      <a:tailEnd type="none" w="sm" len="sm"/>
                    </a:lnR>
                    <a:lnT w="9525" cap="flat" cmpd="sng">
                      <a:solidFill>
                        <a:srgbClr val="273336">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4" action="ppaction://hlinksldjump">
                            <a:extLst>
                              <a:ext uri="{A12FA001-AC4F-418D-AE19-62706E023703}">
                                <ahyp:hlinkClr xmlns:ahyp="http://schemas.microsoft.com/office/drawing/2018/hyperlinkcolor" val="tx"/>
                              </a:ext>
                            </a:extLst>
                          </a:hlinkClick>
                        </a:rPr>
                        <a:t>USED</a:t>
                      </a:r>
                      <a:r>
                        <a:rPr lang="en" sz="1000" b="1" u="sng">
                          <a:solidFill>
                            <a:schemeClr val="dk1"/>
                          </a:solidFill>
                          <a:latin typeface="Mulish"/>
                          <a:ea typeface="Mulish"/>
                          <a:cs typeface="Mulish"/>
                          <a:sym typeface="Mulish"/>
                        </a:rPr>
                        <a:t> </a:t>
                      </a:r>
                      <a:r>
                        <a:rPr lang="en" sz="1000" b="1">
                          <a:solidFill>
                            <a:schemeClr val="dk1"/>
                          </a:solidFill>
                          <a:latin typeface="Mulish"/>
                          <a:ea typeface="Mulish"/>
                          <a:cs typeface="Mulish"/>
                          <a:sym typeface="Mulish"/>
                        </a:rPr>
                        <a:t>AND </a:t>
                      </a:r>
                      <a:r>
                        <a:rPr lang="en" sz="1000" b="1" u="sng">
                          <a:solidFill>
                            <a:schemeClr val="dk1"/>
                          </a:solidFill>
                          <a:latin typeface="Mulish"/>
                          <a:ea typeface="Mulish"/>
                          <a:cs typeface="Mulish"/>
                          <a:sym typeface="Mulish"/>
                          <a:hlinkClick r:id="rId5" action="ppaction://hlinksldjump">
                            <a:extLst>
                              <a:ext uri="{A12FA001-AC4F-418D-AE19-62706E023703}">
                                <ahyp:hlinkClr xmlns:ahyp="http://schemas.microsoft.com/office/drawing/2018/hyperlinkcolor" val="tx"/>
                              </a:ext>
                            </a:extLst>
                          </a:hlinkClick>
                        </a:rPr>
                        <a:t>ALTERNATIVE</a:t>
                      </a:r>
                      <a:r>
                        <a:rPr lang="en" sz="1000" b="1" u="sng">
                          <a:solidFill>
                            <a:schemeClr val="dk1"/>
                          </a:solidFill>
                          <a:latin typeface="Mulish"/>
                          <a:ea typeface="Mulish"/>
                          <a:cs typeface="Mulish"/>
                          <a:sym typeface="Mulish"/>
                          <a:hlinkClick r:id="rId5" action="ppaction://hlinksldjump">
                            <a:extLst>
                              <a:ext uri="{A12FA001-AC4F-418D-AE19-62706E023703}">
                                <ahyp:hlinkClr xmlns:ahyp="http://schemas.microsoft.com/office/drawing/2018/hyperlinkcolor" val="tx"/>
                              </a:ext>
                            </a:extLst>
                          </a:hlinkClick>
                        </a:rPr>
                        <a:t> RESOURCES</a:t>
                      </a:r>
                      <a:endParaRPr sz="1000" b="1" u="sng">
                        <a:solidFill>
                          <a:schemeClr val="dk1"/>
                        </a:solidFill>
                        <a:latin typeface="Mulish"/>
                        <a:ea typeface="Mulish"/>
                        <a:cs typeface="Mulish"/>
                        <a:sym typeface="Mulish"/>
                      </a:endParaRPr>
                    </a:p>
                  </a:txBody>
                  <a:tcPr marL="91425" marR="91425" marT="0" marB="0" anchor="ctr">
                    <a:lnL w="9525" cap="flat" cmpd="sng">
                      <a:solidFill>
                        <a:srgbClr val="273336">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900">
                          <a:solidFill>
                            <a:schemeClr val="dk1"/>
                          </a:solidFill>
                          <a:latin typeface="Mulish"/>
                          <a:ea typeface="Mulish"/>
                          <a:cs typeface="Mulish"/>
                          <a:sym typeface="Mulish"/>
                        </a:rPr>
                        <a:t>An assortment of graphic resources that are suitable for use in this presentation</a:t>
                      </a:r>
                      <a:endParaRPr sz="9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273336">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Mulish"/>
                        <a:ea typeface="Mulish"/>
                        <a:cs typeface="Mulish"/>
                        <a:sym typeface="Mulish"/>
                      </a:endParaRPr>
                    </a:p>
                  </a:txBody>
                  <a:tcPr marL="91425" marR="91425" marT="0" marB="0" anchor="ctr">
                    <a:lnL w="9525" cap="flat" cmpd="sng">
                      <a:solidFill>
                        <a:srgbClr val="273336">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900">
                          <a:solidFill>
                            <a:schemeClr val="dk1"/>
                          </a:solidFill>
                          <a:latin typeface="Mulish"/>
                          <a:ea typeface="Mulish"/>
                          <a:cs typeface="Mulish"/>
                          <a:sym typeface="Mulish"/>
                        </a:rPr>
                        <a:t>You must keep it so that proper credits for our design are given</a:t>
                      </a:r>
                      <a:endParaRPr sz="9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273336">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COLORS</a:t>
                      </a:r>
                      <a:endParaRPr sz="1000" b="1">
                        <a:solidFill>
                          <a:schemeClr val="dk1"/>
                        </a:solidFill>
                        <a:latin typeface="Mulish"/>
                        <a:ea typeface="Mulish"/>
                        <a:cs typeface="Mulish"/>
                        <a:sym typeface="Mulish"/>
                      </a:endParaRPr>
                    </a:p>
                  </a:txBody>
                  <a:tcPr marL="91425" marR="91425" marT="0" marB="0" anchor="ctr">
                    <a:lnL w="9525" cap="flat" cmpd="sng">
                      <a:solidFill>
                        <a:srgbClr val="273336">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900">
                          <a:solidFill>
                            <a:schemeClr val="dk1"/>
                          </a:solidFill>
                          <a:latin typeface="Mulish"/>
                          <a:ea typeface="Mulish"/>
                          <a:cs typeface="Mulish"/>
                          <a:sym typeface="Mulish"/>
                        </a:rPr>
                        <a:t>All the colors used in this presentation</a:t>
                      </a:r>
                      <a:endParaRPr sz="9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273336">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Mulish"/>
                          <a:ea typeface="Mulish"/>
                          <a:cs typeface="Mulish"/>
                          <a:sym typeface="Mulish"/>
                        </a:rPr>
                        <a:t> AND</a:t>
                      </a:r>
                      <a:r>
                        <a:rPr lang="en" sz="1000" b="1" u="sng">
                          <a:solidFill>
                            <a:schemeClr val="dk1"/>
                          </a:solidFill>
                          <a:latin typeface="Mulish"/>
                          <a:ea typeface="Mulish"/>
                          <a:cs typeface="Mulish"/>
                          <a:sym typeface="Mulish"/>
                          <a:hlinkClick r:id="rId8" action="ppaction://hlinksldjump">
                            <a:extLst>
                              <a:ext uri="{A12FA001-AC4F-418D-AE19-62706E023703}">
                                <ahyp:hlinkClr xmlns:ahyp="http://schemas.microsoft.com/office/drawing/2018/hyperlinkcolor" val="tx"/>
                              </a:ext>
                            </a:extLst>
                          </a:hlinkClick>
                        </a:rPr>
                        <a:t> INFOGRAPHIC RESOURCES</a:t>
                      </a:r>
                      <a:endParaRPr sz="1000" b="1">
                        <a:solidFill>
                          <a:schemeClr val="dk1"/>
                        </a:solidFill>
                        <a:latin typeface="Mulish"/>
                        <a:ea typeface="Mulish"/>
                        <a:cs typeface="Mulish"/>
                        <a:sym typeface="Mulish"/>
                      </a:endParaRPr>
                    </a:p>
                  </a:txBody>
                  <a:tcPr marL="91425" marR="91425" marT="0" marB="0" anchor="ctr">
                    <a:lnL w="9525" cap="flat" cmpd="sng">
                      <a:solidFill>
                        <a:srgbClr val="273336">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ulish"/>
                          <a:ea typeface="Mulish"/>
                          <a:cs typeface="Mulish"/>
                          <a:sym typeface="Mulish"/>
                        </a:rPr>
                        <a:t>These can be used in the template, and their size and color can be edited</a:t>
                      </a:r>
                      <a:endParaRPr sz="9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273336">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Mulish"/>
                          <a:ea typeface="Mulish"/>
                          <a:cs typeface="Mulish"/>
                          <a:sym typeface="Mulish"/>
                        </a:rPr>
                        <a:t>EDITABLE PRESENTATION THEME </a:t>
                      </a:r>
                      <a:endParaRPr sz="1000" b="1">
                        <a:solidFill>
                          <a:schemeClr val="dk1"/>
                        </a:solidFill>
                        <a:latin typeface="Mulish"/>
                        <a:ea typeface="Mulish"/>
                        <a:cs typeface="Mulish"/>
                        <a:sym typeface="Mulish"/>
                      </a:endParaRPr>
                    </a:p>
                  </a:txBody>
                  <a:tcPr marL="91425" marR="91425" marT="0" marB="0" anchor="ctr">
                    <a:lnL w="9525" cap="flat" cmpd="sng">
                      <a:solidFill>
                        <a:srgbClr val="273336">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273336">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900" dirty="0">
                          <a:solidFill>
                            <a:schemeClr val="dk1"/>
                          </a:solidFill>
                          <a:latin typeface="Mulish"/>
                          <a:ea typeface="Mulish"/>
                          <a:cs typeface="Mulish"/>
                          <a:sym typeface="Mulish"/>
                        </a:rPr>
                        <a:t>You can edit the master slides easily. For more info, click </a:t>
                      </a:r>
                      <a:r>
                        <a:rPr lang="en" sz="900" u="sng" dirty="0">
                          <a:solidFill>
                            <a:schemeClr val="dk1"/>
                          </a:solidFill>
                          <a:latin typeface="Mulish"/>
                          <a:ea typeface="Mulish"/>
                          <a:cs typeface="Mulish"/>
                          <a:sym typeface="Mulish"/>
                          <a:hlinkClick r:id="rId9">
                            <a:extLst>
                              <a:ext uri="{A12FA001-AC4F-418D-AE19-62706E023703}">
                                <ahyp:hlinkClr xmlns:ahyp="http://schemas.microsoft.com/office/drawing/2018/hyperlinkcolor" val="tx"/>
                              </a:ext>
                            </a:extLst>
                          </a:hlinkClick>
                        </a:rPr>
                        <a:t>here</a:t>
                      </a:r>
                      <a:endParaRPr sz="900" dirty="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273336">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273336">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704" name="Google Shape;704;p31"/>
          <p:cNvSpPr txBox="1"/>
          <p:nvPr/>
        </p:nvSpPr>
        <p:spPr>
          <a:xfrm>
            <a:off x="1103707" y="3981275"/>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ulish"/>
                <a:ea typeface="Mulish"/>
                <a:cs typeface="Mulish"/>
                <a:sym typeface="Mulish"/>
              </a:rPr>
              <a:t>For more info:</a:t>
            </a:r>
            <a:br>
              <a:rPr lang="en" sz="900">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0">
                  <a:extLst>
                    <a:ext uri="{A12FA001-AC4F-418D-AE19-62706E023703}">
                      <ahyp:hlinkClr xmlns:ahyp="http://schemas.microsoft.com/office/drawing/2018/hyperlinkcolor" val="tx"/>
                    </a:ext>
                  </a:extLst>
                </a:hlinkClick>
              </a:rPr>
              <a:t>SLIDESGO</a:t>
            </a:r>
            <a:r>
              <a:rPr lang="en" sz="1000" b="1">
                <a:solidFill>
                  <a:schemeClr val="dk1"/>
                </a:solidFill>
                <a:uFill>
                  <a:noFill/>
                </a:uFill>
                <a:latin typeface="Mulish"/>
                <a:ea typeface="Mulish"/>
                <a:cs typeface="Mulish"/>
                <a:sym typeface="Mulish"/>
                <a:hlinkClick r:id="rId10">
                  <a:extLst>
                    <a:ext uri="{A12FA001-AC4F-418D-AE19-62706E023703}">
                      <ahyp:hlinkClr xmlns:ahyp="http://schemas.microsoft.com/office/drawing/2018/hyperlinkcolor" val="tx"/>
                    </a:ext>
                  </a:extLst>
                </a:hlinkClick>
              </a:rPr>
              <a:t> </a:t>
            </a:r>
            <a:r>
              <a:rPr lang="en" sz="1000" b="1">
                <a:solidFill>
                  <a:schemeClr val="dk1"/>
                </a:solidFill>
                <a:latin typeface="Mulish"/>
                <a:ea typeface="Mulish"/>
                <a:cs typeface="Mulish"/>
                <a:sym typeface="Mulish"/>
              </a:rPr>
              <a:t>| </a:t>
            </a:r>
            <a:r>
              <a:rPr lang="en" sz="1000" b="1" u="sng">
                <a:solidFill>
                  <a:schemeClr val="dk1"/>
                </a:solidFill>
                <a:latin typeface="Mulish"/>
                <a:ea typeface="Mulish"/>
                <a:cs typeface="Mulish"/>
                <a:sym typeface="Mulish"/>
                <a:hlinkClick r:id="rId11">
                  <a:extLst>
                    <a:ext uri="{A12FA001-AC4F-418D-AE19-62706E023703}">
                      <ahyp:hlinkClr xmlns:ahyp="http://schemas.microsoft.com/office/drawing/2018/hyperlinkcolor" val="tx"/>
                    </a:ext>
                  </a:extLst>
                </a:hlinkClick>
              </a:rPr>
              <a:t>BLOG</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2">
                  <a:extLst>
                    <a:ext uri="{A12FA001-AC4F-418D-AE19-62706E023703}">
                      <ahyp:hlinkClr xmlns:ahyp="http://schemas.microsoft.com/office/drawing/2018/hyperlinkcolor" val="tx"/>
                    </a:ext>
                  </a:extLst>
                </a:hlinkClick>
              </a:rPr>
              <a:t>FAQ</a:t>
            </a:r>
            <a:r>
              <a:rPr lang="en" sz="1000" b="1" u="sng">
                <a:solidFill>
                  <a:schemeClr val="dk1"/>
                </a:solidFill>
                <a:latin typeface="Mulish"/>
                <a:ea typeface="Mulish"/>
                <a:cs typeface="Mulish"/>
                <a:sym typeface="Mulish"/>
              </a:rPr>
              <a:t>s</a:t>
            </a:r>
            <a:endParaRPr sz="1000" b="1" u="sng">
              <a:solidFill>
                <a:schemeClr val="dk1"/>
              </a:solidFill>
              <a:latin typeface="Mulish"/>
              <a:ea typeface="Mulish"/>
              <a:cs typeface="Mulish"/>
              <a:sym typeface="Mulish"/>
            </a:endParaRPr>
          </a:p>
        </p:txBody>
      </p:sp>
      <p:sp>
        <p:nvSpPr>
          <p:cNvPr id="705" name="Google Shape;705;p31"/>
          <p:cNvSpPr txBox="1"/>
          <p:nvPr/>
        </p:nvSpPr>
        <p:spPr>
          <a:xfrm>
            <a:off x="4347300" y="3981275"/>
            <a:ext cx="3984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ulish"/>
                <a:ea typeface="Mulish"/>
                <a:cs typeface="Mulish"/>
                <a:sym typeface="Mulish"/>
              </a:rPr>
              <a:t>You can visit our sister projects:</a:t>
            </a:r>
            <a:br>
              <a:rPr lang="en" sz="900">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3">
                  <a:extLst>
                    <a:ext uri="{A12FA001-AC4F-418D-AE19-62706E023703}">
                      <ahyp:hlinkClr xmlns:ahyp="http://schemas.microsoft.com/office/drawing/2018/hyperlinkcolor" val="tx"/>
                    </a:ext>
                  </a:extLst>
                </a:hlinkClick>
              </a:rPr>
              <a:t>FREEPIK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6">
                  <a:extLst>
                    <a:ext uri="{A12FA001-AC4F-418D-AE19-62706E023703}">
                      <ahyp:hlinkClr xmlns:ahyp="http://schemas.microsoft.com/office/drawing/2018/hyperlinkcolor" val="tx"/>
                    </a:ext>
                  </a:extLst>
                </a:hlinkClick>
              </a:rPr>
              <a:t>WEPIK</a:t>
            </a:r>
            <a:r>
              <a:rPr lang="en" sz="1000" b="1">
                <a:solidFill>
                  <a:schemeClr val="dk1"/>
                </a:solidFill>
                <a:uFill>
                  <a:noFill/>
                </a:uFill>
                <a:latin typeface="Mulish"/>
                <a:ea typeface="Mulish"/>
                <a:cs typeface="Mulish"/>
                <a:sym typeface="Mulish"/>
                <a:hlinkClick r:id="rId16">
                  <a:extLst>
                    <a:ext uri="{A12FA001-AC4F-418D-AE19-62706E023703}">
                      <ahyp:hlinkClr xmlns:ahyp="http://schemas.microsoft.com/office/drawing/2018/hyperlinkcolor" val="tx"/>
                    </a:ext>
                  </a:extLst>
                </a:hlinkClick>
              </a:rPr>
              <a:t> </a:t>
            </a:r>
            <a:r>
              <a:rPr lang="en" sz="1000" b="1">
                <a:solidFill>
                  <a:schemeClr val="dk1"/>
                </a:solidFill>
                <a:latin typeface="Mulish"/>
                <a:ea typeface="Mulish"/>
                <a:cs typeface="Mulish"/>
                <a:sym typeface="Mulish"/>
              </a:rPr>
              <a:t>| </a:t>
            </a:r>
            <a:r>
              <a:rPr lang="en" sz="1000" b="1" u="sng">
                <a:solidFill>
                  <a:schemeClr val="dk1"/>
                </a:solidFill>
                <a:latin typeface="Mulish"/>
                <a:ea typeface="Mulish"/>
                <a:cs typeface="Mulish"/>
                <a:sym typeface="Mulish"/>
                <a:hlinkClick r:id="rId17">
                  <a:extLst>
                    <a:ext uri="{A12FA001-AC4F-418D-AE19-62706E023703}">
                      <ahyp:hlinkClr xmlns:ahyp="http://schemas.microsoft.com/office/drawing/2018/hyperlinkcolor" val="tx"/>
                    </a:ext>
                  </a:extLst>
                </a:hlinkClick>
              </a:rPr>
              <a:t>VIDEVO</a:t>
            </a:r>
            <a:endParaRPr sz="1000" b="1">
              <a:solidFill>
                <a:schemeClr val="dk1"/>
              </a:solidFill>
              <a:latin typeface="Mulish"/>
              <a:ea typeface="Mulish"/>
              <a:cs typeface="Mulish"/>
              <a:sym typeface="Mulish"/>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33"/>
        <p:cNvGrpSpPr/>
        <p:nvPr/>
      </p:nvGrpSpPr>
      <p:grpSpPr>
        <a:xfrm>
          <a:off x="0" y="0"/>
          <a:ext cx="0" cy="0"/>
          <a:chOff x="0" y="0"/>
          <a:chExt cx="0" cy="0"/>
        </a:xfrm>
      </p:grpSpPr>
      <p:pic>
        <p:nvPicPr>
          <p:cNvPr id="13634" name="Google Shape;13634;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33"/>
          <p:cNvSpPr/>
          <p:nvPr/>
        </p:nvSpPr>
        <p:spPr>
          <a:xfrm rot="-2700000">
            <a:off x="4605572" y="948088"/>
            <a:ext cx="4432571" cy="3866377"/>
          </a:xfrm>
          <a:custGeom>
            <a:avLst/>
            <a:gdLst/>
            <a:ahLst/>
            <a:cxnLst/>
            <a:rect l="l" t="t" r="r" b="b"/>
            <a:pathLst>
              <a:path w="102470" h="89381" extrusionOk="0">
                <a:moveTo>
                  <a:pt x="56831" y="0"/>
                </a:moveTo>
                <a:cubicBezTo>
                  <a:pt x="53643" y="0"/>
                  <a:pt x="50453" y="484"/>
                  <a:pt x="47667" y="1960"/>
                </a:cubicBezTo>
                <a:cubicBezTo>
                  <a:pt x="42008" y="5027"/>
                  <a:pt x="39276" y="11466"/>
                  <a:pt x="36823" y="17431"/>
                </a:cubicBezTo>
                <a:cubicBezTo>
                  <a:pt x="34398" y="23397"/>
                  <a:pt x="31360" y="29808"/>
                  <a:pt x="25478" y="32400"/>
                </a:cubicBezTo>
                <a:cubicBezTo>
                  <a:pt x="20070" y="34825"/>
                  <a:pt x="13492" y="33348"/>
                  <a:pt x="8195" y="35996"/>
                </a:cubicBezTo>
                <a:cubicBezTo>
                  <a:pt x="2648" y="38756"/>
                  <a:pt x="0" y="45613"/>
                  <a:pt x="725" y="51746"/>
                </a:cubicBezTo>
                <a:cubicBezTo>
                  <a:pt x="1450" y="57906"/>
                  <a:pt x="4934" y="63398"/>
                  <a:pt x="9032" y="68053"/>
                </a:cubicBezTo>
                <a:cubicBezTo>
                  <a:pt x="20907" y="81555"/>
                  <a:pt x="38847" y="89381"/>
                  <a:pt x="56778" y="89381"/>
                </a:cubicBezTo>
                <a:cubicBezTo>
                  <a:pt x="60355" y="89381"/>
                  <a:pt x="63931" y="89069"/>
                  <a:pt x="67458" y="88430"/>
                </a:cubicBezTo>
                <a:cubicBezTo>
                  <a:pt x="72810" y="87454"/>
                  <a:pt x="78162" y="85753"/>
                  <a:pt x="82706" y="82771"/>
                </a:cubicBezTo>
                <a:cubicBezTo>
                  <a:pt x="90149" y="77893"/>
                  <a:pt x="95055" y="69837"/>
                  <a:pt x="97619" y="61335"/>
                </a:cubicBezTo>
                <a:cubicBezTo>
                  <a:pt x="100825" y="50742"/>
                  <a:pt x="102470" y="39090"/>
                  <a:pt x="99571" y="28135"/>
                </a:cubicBezTo>
                <a:cubicBezTo>
                  <a:pt x="97146" y="18853"/>
                  <a:pt x="90288" y="11215"/>
                  <a:pt x="81926" y="6755"/>
                </a:cubicBezTo>
                <a:cubicBezTo>
                  <a:pt x="79222" y="5333"/>
                  <a:pt x="76434" y="4163"/>
                  <a:pt x="73591" y="3131"/>
                </a:cubicBezTo>
                <a:cubicBezTo>
                  <a:pt x="69242" y="1542"/>
                  <a:pt x="64671" y="567"/>
                  <a:pt x="60071" y="149"/>
                </a:cubicBezTo>
                <a:cubicBezTo>
                  <a:pt x="59002" y="57"/>
                  <a:pt x="57917" y="0"/>
                  <a:pt x="568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3"/>
          <p:cNvSpPr txBox="1">
            <a:spLocks noGrp="1"/>
          </p:cNvSpPr>
          <p:nvPr>
            <p:ph type="title"/>
          </p:nvPr>
        </p:nvSpPr>
        <p:spPr>
          <a:xfrm>
            <a:off x="713225" y="1001375"/>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Contents of a portfolio</a:t>
            </a:r>
            <a:endParaRPr/>
          </a:p>
        </p:txBody>
      </p:sp>
      <p:sp>
        <p:nvSpPr>
          <p:cNvPr id="940" name="Google Shape;940;p33"/>
          <p:cNvSpPr txBox="1">
            <a:spLocks noGrp="1"/>
          </p:cNvSpPr>
          <p:nvPr>
            <p:ph type="subTitle" idx="1"/>
          </p:nvPr>
        </p:nvSpPr>
        <p:spPr>
          <a:xfrm>
            <a:off x="713225" y="1790050"/>
            <a:ext cx="4294800" cy="267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portfolio is composed of three main elements:</a:t>
            </a:r>
            <a:endParaRPr/>
          </a:p>
          <a:p>
            <a:pPr marL="457200" lvl="0" indent="-304800" algn="l" rtl="0">
              <a:spcBef>
                <a:spcPts val="1000"/>
              </a:spcBef>
              <a:spcAft>
                <a:spcPts val="0"/>
              </a:spcAft>
              <a:buSzPts val="1200"/>
              <a:buChar char="●"/>
            </a:pPr>
            <a:r>
              <a:rPr lang="en" b="1"/>
              <a:t>Content</a:t>
            </a:r>
            <a:r>
              <a:rPr lang="en"/>
              <a:t>: this includes the actual work you want to showcase and can be anything from writing samples to photographs or videos</a:t>
            </a:r>
            <a:endParaRPr/>
          </a:p>
          <a:p>
            <a:pPr marL="457200" lvl="0" indent="-304800" algn="l" rtl="0">
              <a:spcBef>
                <a:spcPts val="1000"/>
              </a:spcBef>
              <a:spcAft>
                <a:spcPts val="0"/>
              </a:spcAft>
              <a:buSzPts val="1200"/>
              <a:buChar char="●"/>
            </a:pPr>
            <a:r>
              <a:rPr lang="en" b="1"/>
              <a:t>Design</a:t>
            </a:r>
            <a:r>
              <a:rPr lang="en"/>
              <a:t>: the design should reflect your personality and style while remaining professional. It should also make it easy to navigate the portfolio</a:t>
            </a:r>
            <a:endParaRPr/>
          </a:p>
          <a:p>
            <a:pPr marL="457200" lvl="0" indent="-304800" algn="l" rtl="0">
              <a:spcBef>
                <a:spcPts val="1000"/>
              </a:spcBef>
              <a:spcAft>
                <a:spcPts val="1000"/>
              </a:spcAft>
              <a:buSzPts val="1200"/>
              <a:buChar char="●"/>
            </a:pPr>
            <a:r>
              <a:rPr lang="en" b="1"/>
              <a:t>Summary</a:t>
            </a:r>
            <a:r>
              <a:rPr lang="en"/>
              <a:t>: a brief summary at the beginning of the portfolio will help provide an introduction to your work and give visitors a better understanding of yourself and what you have created</a:t>
            </a:r>
            <a:endParaRPr/>
          </a:p>
        </p:txBody>
      </p:sp>
      <p:pic>
        <p:nvPicPr>
          <p:cNvPr id="941" name="Google Shape;941;p33"/>
          <p:cNvPicPr preferRelativeResize="0">
            <a:picLocks noGrp="1"/>
          </p:cNvPicPr>
          <p:nvPr>
            <p:ph type="pic" idx="2"/>
          </p:nvPr>
        </p:nvPicPr>
        <p:blipFill rotWithShape="1">
          <a:blip r:embed="rId3">
            <a:alphaModFix/>
          </a:blip>
          <a:srcRect l="9" r="9"/>
          <a:stretch/>
        </p:blipFill>
        <p:spPr>
          <a:xfrm>
            <a:off x="5271175" y="1071450"/>
            <a:ext cx="3159600" cy="3160200"/>
          </a:xfrm>
          <a:prstGeom prst="ellipse">
            <a:avLst/>
          </a:prstGeom>
        </p:spPr>
      </p:pic>
      <p:grpSp>
        <p:nvGrpSpPr>
          <p:cNvPr id="942" name="Google Shape;942;p33"/>
          <p:cNvGrpSpPr/>
          <p:nvPr/>
        </p:nvGrpSpPr>
        <p:grpSpPr>
          <a:xfrm>
            <a:off x="7257522" y="3061072"/>
            <a:ext cx="1845563" cy="2020322"/>
            <a:chOff x="7082810" y="2707346"/>
            <a:chExt cx="2142018" cy="2344850"/>
          </a:xfrm>
        </p:grpSpPr>
        <p:sp>
          <p:nvSpPr>
            <p:cNvPr id="943" name="Google Shape;943;p33"/>
            <p:cNvSpPr/>
            <p:nvPr/>
          </p:nvSpPr>
          <p:spPr>
            <a:xfrm rot="8100000">
              <a:off x="7824492" y="3101350"/>
              <a:ext cx="701168" cy="709293"/>
            </a:xfrm>
            <a:custGeom>
              <a:avLst/>
              <a:gdLst/>
              <a:ahLst/>
              <a:cxnLst/>
              <a:rect l="l" t="t" r="r" b="b"/>
              <a:pathLst>
                <a:path w="28047" h="28372" extrusionOk="0">
                  <a:moveTo>
                    <a:pt x="8680" y="0"/>
                  </a:moveTo>
                  <a:lnTo>
                    <a:pt x="0" y="2387"/>
                  </a:lnTo>
                  <a:cubicBezTo>
                    <a:pt x="10823" y="13752"/>
                    <a:pt x="20750" y="25008"/>
                    <a:pt x="20750" y="25008"/>
                  </a:cubicBezTo>
                  <a:cubicBezTo>
                    <a:pt x="23056" y="26392"/>
                    <a:pt x="26663" y="28372"/>
                    <a:pt x="26663" y="28372"/>
                  </a:cubicBezTo>
                  <a:lnTo>
                    <a:pt x="28046" y="23679"/>
                  </a:lnTo>
                  <a:lnTo>
                    <a:pt x="86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3"/>
            <p:cNvSpPr/>
            <p:nvPr/>
          </p:nvSpPr>
          <p:spPr>
            <a:xfrm rot="8100000">
              <a:off x="7641482" y="2887681"/>
              <a:ext cx="156673" cy="313372"/>
            </a:xfrm>
            <a:custGeom>
              <a:avLst/>
              <a:gdLst/>
              <a:ahLst/>
              <a:cxnLst/>
              <a:rect l="l" t="t" r="r" b="b"/>
              <a:pathLst>
                <a:path w="6267" h="12535" extrusionOk="0">
                  <a:moveTo>
                    <a:pt x="5161" y="0"/>
                  </a:moveTo>
                  <a:cubicBezTo>
                    <a:pt x="5020" y="0"/>
                    <a:pt x="4769" y="250"/>
                    <a:pt x="4666" y="328"/>
                  </a:cubicBezTo>
                  <a:cubicBezTo>
                    <a:pt x="3961" y="952"/>
                    <a:pt x="3310" y="1630"/>
                    <a:pt x="2740" y="2335"/>
                  </a:cubicBezTo>
                  <a:cubicBezTo>
                    <a:pt x="1574" y="3800"/>
                    <a:pt x="733" y="5481"/>
                    <a:pt x="272" y="7299"/>
                  </a:cubicBezTo>
                  <a:cubicBezTo>
                    <a:pt x="218" y="7516"/>
                    <a:pt x="163" y="7733"/>
                    <a:pt x="190" y="7977"/>
                  </a:cubicBezTo>
                  <a:cubicBezTo>
                    <a:pt x="218" y="8194"/>
                    <a:pt x="353" y="8438"/>
                    <a:pt x="570" y="8519"/>
                  </a:cubicBezTo>
                  <a:cubicBezTo>
                    <a:pt x="619" y="8533"/>
                    <a:pt x="672" y="8540"/>
                    <a:pt x="726" y="8540"/>
                  </a:cubicBezTo>
                  <a:cubicBezTo>
                    <a:pt x="881" y="8540"/>
                    <a:pt x="1046" y="8484"/>
                    <a:pt x="1167" y="8383"/>
                  </a:cubicBezTo>
                  <a:cubicBezTo>
                    <a:pt x="1214" y="8350"/>
                    <a:pt x="1254" y="8313"/>
                    <a:pt x="1290" y="8274"/>
                  </a:cubicBezTo>
                  <a:lnTo>
                    <a:pt x="1290" y="8274"/>
                  </a:lnTo>
                  <a:cubicBezTo>
                    <a:pt x="772" y="9135"/>
                    <a:pt x="394" y="10055"/>
                    <a:pt x="136" y="11014"/>
                  </a:cubicBezTo>
                  <a:cubicBezTo>
                    <a:pt x="55" y="11286"/>
                    <a:pt x="1" y="11530"/>
                    <a:pt x="28" y="11801"/>
                  </a:cubicBezTo>
                  <a:cubicBezTo>
                    <a:pt x="28" y="12045"/>
                    <a:pt x="163" y="12316"/>
                    <a:pt x="407" y="12452"/>
                  </a:cubicBezTo>
                  <a:cubicBezTo>
                    <a:pt x="491" y="12512"/>
                    <a:pt x="590" y="12535"/>
                    <a:pt x="696" y="12535"/>
                  </a:cubicBezTo>
                  <a:cubicBezTo>
                    <a:pt x="831" y="12535"/>
                    <a:pt x="976" y="12498"/>
                    <a:pt x="1113" y="12452"/>
                  </a:cubicBezTo>
                  <a:cubicBezTo>
                    <a:pt x="1303" y="12344"/>
                    <a:pt x="1520" y="12181"/>
                    <a:pt x="1682" y="11991"/>
                  </a:cubicBezTo>
                  <a:cubicBezTo>
                    <a:pt x="2519" y="11131"/>
                    <a:pt x="3117" y="10012"/>
                    <a:pt x="3407" y="8804"/>
                  </a:cubicBezTo>
                  <a:lnTo>
                    <a:pt x="3407" y="8804"/>
                  </a:lnTo>
                  <a:cubicBezTo>
                    <a:pt x="3330" y="9351"/>
                    <a:pt x="3332" y="9891"/>
                    <a:pt x="3391" y="10445"/>
                  </a:cubicBezTo>
                  <a:cubicBezTo>
                    <a:pt x="3418" y="10743"/>
                    <a:pt x="3472" y="11042"/>
                    <a:pt x="3689" y="11231"/>
                  </a:cubicBezTo>
                  <a:cubicBezTo>
                    <a:pt x="3799" y="11317"/>
                    <a:pt x="3931" y="11358"/>
                    <a:pt x="4068" y="11358"/>
                  </a:cubicBezTo>
                  <a:cubicBezTo>
                    <a:pt x="4235" y="11358"/>
                    <a:pt x="4408" y="11297"/>
                    <a:pt x="4557" y="11177"/>
                  </a:cubicBezTo>
                  <a:cubicBezTo>
                    <a:pt x="4829" y="10987"/>
                    <a:pt x="5019" y="10689"/>
                    <a:pt x="5154" y="10418"/>
                  </a:cubicBezTo>
                  <a:cubicBezTo>
                    <a:pt x="5914" y="8817"/>
                    <a:pt x="6266" y="7027"/>
                    <a:pt x="6239" y="5210"/>
                  </a:cubicBezTo>
                  <a:cubicBezTo>
                    <a:pt x="6185" y="4125"/>
                    <a:pt x="6049" y="3040"/>
                    <a:pt x="5859" y="1955"/>
                  </a:cubicBezTo>
                  <a:lnTo>
                    <a:pt x="5453" y="545"/>
                  </a:lnTo>
                  <a:cubicBezTo>
                    <a:pt x="5425" y="409"/>
                    <a:pt x="5344" y="29"/>
                    <a:pt x="5181" y="2"/>
                  </a:cubicBezTo>
                  <a:cubicBezTo>
                    <a:pt x="5175" y="1"/>
                    <a:pt x="5168" y="0"/>
                    <a:pt x="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3"/>
            <p:cNvSpPr/>
            <p:nvPr/>
          </p:nvSpPr>
          <p:spPr>
            <a:xfrm rot="8100000">
              <a:off x="7684012" y="2942548"/>
              <a:ext cx="80699" cy="220398"/>
            </a:xfrm>
            <a:custGeom>
              <a:avLst/>
              <a:gdLst/>
              <a:ahLst/>
              <a:cxnLst/>
              <a:rect l="l" t="t" r="r" b="b"/>
              <a:pathLst>
                <a:path w="3228" h="8816" fill="none" extrusionOk="0">
                  <a:moveTo>
                    <a:pt x="0" y="8815"/>
                  </a:moveTo>
                  <a:cubicBezTo>
                    <a:pt x="1194" y="5940"/>
                    <a:pt x="2306" y="2984"/>
                    <a:pt x="3228"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3"/>
            <p:cNvSpPr/>
            <p:nvPr/>
          </p:nvSpPr>
          <p:spPr>
            <a:xfrm rot="8100000">
              <a:off x="7707246" y="2999432"/>
              <a:ext cx="95624" cy="143099"/>
            </a:xfrm>
            <a:custGeom>
              <a:avLst/>
              <a:gdLst/>
              <a:ahLst/>
              <a:cxnLst/>
              <a:rect l="l" t="t" r="r" b="b"/>
              <a:pathLst>
                <a:path w="3825" h="5724" fill="none" extrusionOk="0">
                  <a:moveTo>
                    <a:pt x="0" y="5724"/>
                  </a:moveTo>
                  <a:cubicBezTo>
                    <a:pt x="1275" y="3825"/>
                    <a:pt x="2550" y="1899"/>
                    <a:pt x="3825"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3"/>
            <p:cNvSpPr/>
            <p:nvPr/>
          </p:nvSpPr>
          <p:spPr>
            <a:xfrm rot="8100000">
              <a:off x="7681568" y="2992610"/>
              <a:ext cx="31900" cy="179723"/>
            </a:xfrm>
            <a:custGeom>
              <a:avLst/>
              <a:gdLst/>
              <a:ahLst/>
              <a:cxnLst/>
              <a:rect l="l" t="t" r="r" b="b"/>
              <a:pathLst>
                <a:path w="1276" h="7189" fill="none" extrusionOk="0">
                  <a:moveTo>
                    <a:pt x="1" y="7188"/>
                  </a:moveTo>
                  <a:cubicBezTo>
                    <a:pt x="679" y="4856"/>
                    <a:pt x="1086" y="2442"/>
                    <a:pt x="1276"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3"/>
            <p:cNvSpPr/>
            <p:nvPr/>
          </p:nvSpPr>
          <p:spPr>
            <a:xfrm rot="8100000">
              <a:off x="7626440" y="2992289"/>
              <a:ext cx="108499" cy="258923"/>
            </a:xfrm>
            <a:custGeom>
              <a:avLst/>
              <a:gdLst/>
              <a:ahLst/>
              <a:cxnLst/>
              <a:rect l="l" t="t" r="r" b="b"/>
              <a:pathLst>
                <a:path w="4340" h="10357" extrusionOk="0">
                  <a:moveTo>
                    <a:pt x="1296" y="0"/>
                  </a:moveTo>
                  <a:cubicBezTo>
                    <a:pt x="1035" y="0"/>
                    <a:pt x="965" y="579"/>
                    <a:pt x="895" y="836"/>
                  </a:cubicBezTo>
                  <a:cubicBezTo>
                    <a:pt x="570" y="1704"/>
                    <a:pt x="380" y="2626"/>
                    <a:pt x="244" y="3548"/>
                  </a:cubicBezTo>
                  <a:cubicBezTo>
                    <a:pt x="81" y="4525"/>
                    <a:pt x="0" y="5583"/>
                    <a:pt x="27" y="6641"/>
                  </a:cubicBezTo>
                  <a:cubicBezTo>
                    <a:pt x="27" y="6912"/>
                    <a:pt x="109" y="7237"/>
                    <a:pt x="353" y="7373"/>
                  </a:cubicBezTo>
                  <a:cubicBezTo>
                    <a:pt x="429" y="7426"/>
                    <a:pt x="512" y="7450"/>
                    <a:pt x="594" y="7450"/>
                  </a:cubicBezTo>
                  <a:cubicBezTo>
                    <a:pt x="805" y="7450"/>
                    <a:pt x="1015" y="7297"/>
                    <a:pt x="1112" y="7102"/>
                  </a:cubicBezTo>
                  <a:cubicBezTo>
                    <a:pt x="1302" y="6830"/>
                    <a:pt x="1302" y="6505"/>
                    <a:pt x="1302" y="6207"/>
                  </a:cubicBezTo>
                  <a:cubicBezTo>
                    <a:pt x="1329" y="7454"/>
                    <a:pt x="1655" y="8702"/>
                    <a:pt x="2278" y="9787"/>
                  </a:cubicBezTo>
                  <a:cubicBezTo>
                    <a:pt x="2414" y="10058"/>
                    <a:pt x="2658" y="10357"/>
                    <a:pt x="2957" y="10357"/>
                  </a:cubicBezTo>
                  <a:cubicBezTo>
                    <a:pt x="3255" y="10357"/>
                    <a:pt x="3499" y="10085"/>
                    <a:pt x="3635" y="9814"/>
                  </a:cubicBezTo>
                  <a:cubicBezTo>
                    <a:pt x="4340" y="8566"/>
                    <a:pt x="4313" y="6993"/>
                    <a:pt x="4042" y="5610"/>
                  </a:cubicBezTo>
                  <a:cubicBezTo>
                    <a:pt x="3689" y="3982"/>
                    <a:pt x="3065" y="2436"/>
                    <a:pt x="2170" y="1080"/>
                  </a:cubicBezTo>
                  <a:cubicBezTo>
                    <a:pt x="1980" y="755"/>
                    <a:pt x="1736" y="266"/>
                    <a:pt x="1438" y="49"/>
                  </a:cubicBezTo>
                  <a:cubicBezTo>
                    <a:pt x="1385" y="16"/>
                    <a:pt x="1338" y="0"/>
                    <a:pt x="12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3"/>
            <p:cNvSpPr/>
            <p:nvPr/>
          </p:nvSpPr>
          <p:spPr>
            <a:xfrm rot="8100000">
              <a:off x="7661734" y="3067964"/>
              <a:ext cx="41375" cy="146499"/>
            </a:xfrm>
            <a:custGeom>
              <a:avLst/>
              <a:gdLst/>
              <a:ahLst/>
              <a:cxnLst/>
              <a:rect l="l" t="t" r="r" b="b"/>
              <a:pathLst>
                <a:path w="1655" h="5860" fill="none" extrusionOk="0">
                  <a:moveTo>
                    <a:pt x="0" y="1"/>
                  </a:moveTo>
                  <a:cubicBezTo>
                    <a:pt x="543" y="1981"/>
                    <a:pt x="1085" y="3907"/>
                    <a:pt x="1655" y="586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3"/>
            <p:cNvSpPr/>
            <p:nvPr/>
          </p:nvSpPr>
          <p:spPr>
            <a:xfrm rot="8100000">
              <a:off x="7717710" y="3064347"/>
              <a:ext cx="14275" cy="125449"/>
            </a:xfrm>
            <a:custGeom>
              <a:avLst/>
              <a:gdLst/>
              <a:ahLst/>
              <a:cxnLst/>
              <a:rect l="l" t="t" r="r" b="b"/>
              <a:pathLst>
                <a:path w="571" h="5018" fill="none" extrusionOk="0">
                  <a:moveTo>
                    <a:pt x="1" y="5018"/>
                  </a:moveTo>
                  <a:cubicBezTo>
                    <a:pt x="191" y="3363"/>
                    <a:pt x="380" y="1682"/>
                    <a:pt x="57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3"/>
            <p:cNvSpPr/>
            <p:nvPr/>
          </p:nvSpPr>
          <p:spPr>
            <a:xfrm rot="8100000">
              <a:off x="7722912" y="2977261"/>
              <a:ext cx="192473" cy="155674"/>
            </a:xfrm>
            <a:custGeom>
              <a:avLst/>
              <a:gdLst/>
              <a:ahLst/>
              <a:cxnLst/>
              <a:rect l="l" t="t" r="r" b="b"/>
              <a:pathLst>
                <a:path w="7699" h="6227" extrusionOk="0">
                  <a:moveTo>
                    <a:pt x="6900" y="0"/>
                  </a:moveTo>
                  <a:cubicBezTo>
                    <a:pt x="6422" y="0"/>
                    <a:pt x="5745" y="382"/>
                    <a:pt x="5420" y="504"/>
                  </a:cubicBezTo>
                  <a:cubicBezTo>
                    <a:pt x="3955" y="1046"/>
                    <a:pt x="2490" y="1643"/>
                    <a:pt x="1188" y="2457"/>
                  </a:cubicBezTo>
                  <a:cubicBezTo>
                    <a:pt x="863" y="2674"/>
                    <a:pt x="537" y="2918"/>
                    <a:pt x="402" y="3270"/>
                  </a:cubicBezTo>
                  <a:cubicBezTo>
                    <a:pt x="293" y="3514"/>
                    <a:pt x="320" y="3786"/>
                    <a:pt x="537" y="3948"/>
                  </a:cubicBezTo>
                  <a:cubicBezTo>
                    <a:pt x="651" y="4052"/>
                    <a:pt x="792" y="4092"/>
                    <a:pt x="941" y="4092"/>
                  </a:cubicBezTo>
                  <a:cubicBezTo>
                    <a:pt x="1184" y="4092"/>
                    <a:pt x="1448" y="3985"/>
                    <a:pt x="1649" y="3867"/>
                  </a:cubicBezTo>
                  <a:lnTo>
                    <a:pt x="1649" y="3867"/>
                  </a:lnTo>
                  <a:cubicBezTo>
                    <a:pt x="1107" y="4220"/>
                    <a:pt x="646" y="4735"/>
                    <a:pt x="266" y="5277"/>
                  </a:cubicBezTo>
                  <a:cubicBezTo>
                    <a:pt x="1" y="5687"/>
                    <a:pt x="336" y="6226"/>
                    <a:pt x="795" y="6226"/>
                  </a:cubicBezTo>
                  <a:cubicBezTo>
                    <a:pt x="852" y="6226"/>
                    <a:pt x="911" y="6218"/>
                    <a:pt x="971" y="6200"/>
                  </a:cubicBezTo>
                  <a:cubicBezTo>
                    <a:pt x="1921" y="5901"/>
                    <a:pt x="2762" y="5277"/>
                    <a:pt x="3304" y="4437"/>
                  </a:cubicBezTo>
                  <a:lnTo>
                    <a:pt x="3304" y="4437"/>
                  </a:lnTo>
                  <a:lnTo>
                    <a:pt x="3250" y="4952"/>
                  </a:lnTo>
                  <a:cubicBezTo>
                    <a:pt x="3185" y="5321"/>
                    <a:pt x="3502" y="5639"/>
                    <a:pt x="3854" y="5639"/>
                  </a:cubicBezTo>
                  <a:cubicBezTo>
                    <a:pt x="3942" y="5639"/>
                    <a:pt x="4031" y="5619"/>
                    <a:pt x="4118" y="5576"/>
                  </a:cubicBezTo>
                  <a:cubicBezTo>
                    <a:pt x="4253" y="5549"/>
                    <a:pt x="4362" y="5494"/>
                    <a:pt x="4470" y="5413"/>
                  </a:cubicBezTo>
                  <a:cubicBezTo>
                    <a:pt x="4877" y="5169"/>
                    <a:pt x="5176" y="4844"/>
                    <a:pt x="5447" y="4464"/>
                  </a:cubicBezTo>
                  <a:cubicBezTo>
                    <a:pt x="6016" y="3759"/>
                    <a:pt x="6477" y="2972"/>
                    <a:pt x="6830" y="2158"/>
                  </a:cubicBezTo>
                  <a:cubicBezTo>
                    <a:pt x="7047" y="1724"/>
                    <a:pt x="7698" y="612"/>
                    <a:pt x="7291" y="151"/>
                  </a:cubicBezTo>
                  <a:cubicBezTo>
                    <a:pt x="7196" y="43"/>
                    <a:pt x="7059" y="0"/>
                    <a:pt x="6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3"/>
            <p:cNvSpPr/>
            <p:nvPr/>
          </p:nvSpPr>
          <p:spPr>
            <a:xfrm rot="8100000">
              <a:off x="7766952" y="3065969"/>
              <a:ext cx="64424" cy="84799"/>
            </a:xfrm>
            <a:custGeom>
              <a:avLst/>
              <a:gdLst/>
              <a:ahLst/>
              <a:cxnLst/>
              <a:rect l="l" t="t" r="r" b="b"/>
              <a:pathLst>
                <a:path w="2577" h="3392" fill="none" extrusionOk="0">
                  <a:moveTo>
                    <a:pt x="2577" y="1"/>
                  </a:moveTo>
                  <a:cubicBezTo>
                    <a:pt x="1790" y="1167"/>
                    <a:pt x="949" y="2333"/>
                    <a:pt x="0" y="339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3"/>
            <p:cNvSpPr/>
            <p:nvPr/>
          </p:nvSpPr>
          <p:spPr>
            <a:xfrm rot="8100000">
              <a:off x="7754882" y="3013957"/>
              <a:ext cx="125474" cy="112599"/>
            </a:xfrm>
            <a:custGeom>
              <a:avLst/>
              <a:gdLst/>
              <a:ahLst/>
              <a:cxnLst/>
              <a:rect l="l" t="t" r="r" b="b"/>
              <a:pathLst>
                <a:path w="5019" h="4504" fill="none" extrusionOk="0">
                  <a:moveTo>
                    <a:pt x="5018" y="1"/>
                  </a:moveTo>
                  <a:cubicBezTo>
                    <a:pt x="3445" y="1574"/>
                    <a:pt x="1763" y="3120"/>
                    <a:pt x="0" y="4503"/>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3"/>
            <p:cNvSpPr/>
            <p:nvPr/>
          </p:nvSpPr>
          <p:spPr>
            <a:xfrm rot="8100000">
              <a:off x="7776236" y="3047662"/>
              <a:ext cx="122099" cy="73949"/>
            </a:xfrm>
            <a:custGeom>
              <a:avLst/>
              <a:gdLst/>
              <a:ahLst/>
              <a:cxnLst/>
              <a:rect l="l" t="t" r="r" b="b"/>
              <a:pathLst>
                <a:path w="4884" h="2958" fill="none" extrusionOk="0">
                  <a:moveTo>
                    <a:pt x="4883" y="1"/>
                  </a:moveTo>
                  <a:cubicBezTo>
                    <a:pt x="3337" y="1167"/>
                    <a:pt x="1682" y="2143"/>
                    <a:pt x="1" y="2957"/>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3"/>
            <p:cNvSpPr/>
            <p:nvPr/>
          </p:nvSpPr>
          <p:spPr>
            <a:xfrm rot="8100000">
              <a:off x="7785113" y="3123972"/>
              <a:ext cx="251598" cy="474245"/>
            </a:xfrm>
            <a:custGeom>
              <a:avLst/>
              <a:gdLst/>
              <a:ahLst/>
              <a:cxnLst/>
              <a:rect l="l" t="t" r="r" b="b"/>
              <a:pathLst>
                <a:path w="10064" h="18970" extrusionOk="0">
                  <a:moveTo>
                    <a:pt x="8525" y="1"/>
                  </a:moveTo>
                  <a:cubicBezTo>
                    <a:pt x="7718" y="1"/>
                    <a:pt x="7084" y="720"/>
                    <a:pt x="6646" y="1390"/>
                  </a:cubicBezTo>
                  <a:cubicBezTo>
                    <a:pt x="4503" y="4564"/>
                    <a:pt x="2685" y="7981"/>
                    <a:pt x="1275" y="11507"/>
                  </a:cubicBezTo>
                  <a:cubicBezTo>
                    <a:pt x="570" y="13271"/>
                    <a:pt x="0" y="15278"/>
                    <a:pt x="814" y="16959"/>
                  </a:cubicBezTo>
                  <a:cubicBezTo>
                    <a:pt x="1356" y="18044"/>
                    <a:pt x="2441" y="18804"/>
                    <a:pt x="3635" y="18939"/>
                  </a:cubicBezTo>
                  <a:cubicBezTo>
                    <a:pt x="3812" y="18960"/>
                    <a:pt x="3982" y="18970"/>
                    <a:pt x="4143" y="18970"/>
                  </a:cubicBezTo>
                  <a:cubicBezTo>
                    <a:pt x="7194" y="18970"/>
                    <a:pt x="7518" y="15448"/>
                    <a:pt x="8110" y="13026"/>
                  </a:cubicBezTo>
                  <a:cubicBezTo>
                    <a:pt x="8924" y="9772"/>
                    <a:pt x="9521" y="6435"/>
                    <a:pt x="9928" y="3072"/>
                  </a:cubicBezTo>
                  <a:cubicBezTo>
                    <a:pt x="10009" y="2448"/>
                    <a:pt x="10063" y="1824"/>
                    <a:pt x="9900" y="1228"/>
                  </a:cubicBezTo>
                  <a:cubicBezTo>
                    <a:pt x="9738" y="658"/>
                    <a:pt x="9249" y="88"/>
                    <a:pt x="8653" y="7"/>
                  </a:cubicBezTo>
                  <a:cubicBezTo>
                    <a:pt x="8610" y="3"/>
                    <a:pt x="8567" y="1"/>
                    <a:pt x="8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3"/>
            <p:cNvSpPr/>
            <p:nvPr/>
          </p:nvSpPr>
          <p:spPr>
            <a:xfrm rot="8100000">
              <a:off x="7764528" y="3274131"/>
              <a:ext cx="20375" cy="4100"/>
            </a:xfrm>
            <a:custGeom>
              <a:avLst/>
              <a:gdLst/>
              <a:ahLst/>
              <a:cxnLst/>
              <a:rect l="l" t="t" r="r" b="b"/>
              <a:pathLst>
                <a:path w="815" h="164" fill="none" extrusionOk="0">
                  <a:moveTo>
                    <a:pt x="815" y="82"/>
                  </a:moveTo>
                  <a:cubicBezTo>
                    <a:pt x="543" y="163"/>
                    <a:pt x="272" y="136"/>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3"/>
            <p:cNvSpPr/>
            <p:nvPr/>
          </p:nvSpPr>
          <p:spPr>
            <a:xfrm rot="8100000">
              <a:off x="7795911" y="3222407"/>
              <a:ext cx="82749" cy="33250"/>
            </a:xfrm>
            <a:custGeom>
              <a:avLst/>
              <a:gdLst/>
              <a:ahLst/>
              <a:cxnLst/>
              <a:rect l="l" t="t" r="r" b="b"/>
              <a:pathLst>
                <a:path w="3310" h="1330" fill="none" extrusionOk="0">
                  <a:moveTo>
                    <a:pt x="3309" y="1330"/>
                  </a:moveTo>
                  <a:cubicBezTo>
                    <a:pt x="2116" y="1167"/>
                    <a:pt x="977" y="679"/>
                    <a:pt x="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3"/>
            <p:cNvSpPr/>
            <p:nvPr/>
          </p:nvSpPr>
          <p:spPr>
            <a:xfrm rot="8100000">
              <a:off x="7768916" y="3201984"/>
              <a:ext cx="73949" cy="23750"/>
            </a:xfrm>
            <a:custGeom>
              <a:avLst/>
              <a:gdLst/>
              <a:ahLst/>
              <a:cxnLst/>
              <a:rect l="l" t="t" r="r" b="b"/>
              <a:pathLst>
                <a:path w="2958" h="950" fill="none" extrusionOk="0">
                  <a:moveTo>
                    <a:pt x="2957" y="787"/>
                  </a:moveTo>
                  <a:cubicBezTo>
                    <a:pt x="1954" y="950"/>
                    <a:pt x="815" y="652"/>
                    <a:pt x="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3"/>
            <p:cNvSpPr/>
            <p:nvPr/>
          </p:nvSpPr>
          <p:spPr>
            <a:xfrm rot="8100000">
              <a:off x="7858424" y="3183286"/>
              <a:ext cx="17650" cy="12250"/>
            </a:xfrm>
            <a:custGeom>
              <a:avLst/>
              <a:gdLst/>
              <a:ahLst/>
              <a:cxnLst/>
              <a:rect l="l" t="t" r="r" b="b"/>
              <a:pathLst>
                <a:path w="706" h="490" fill="none" extrusionOk="0">
                  <a:moveTo>
                    <a:pt x="705" y="489"/>
                  </a:moveTo>
                  <a:cubicBezTo>
                    <a:pt x="461" y="326"/>
                    <a:pt x="217" y="191"/>
                    <a:pt x="0"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3"/>
            <p:cNvSpPr/>
            <p:nvPr/>
          </p:nvSpPr>
          <p:spPr>
            <a:xfrm rot="8100000">
              <a:off x="7795686" y="3288780"/>
              <a:ext cx="43425" cy="12225"/>
            </a:xfrm>
            <a:custGeom>
              <a:avLst/>
              <a:gdLst/>
              <a:ahLst/>
              <a:cxnLst/>
              <a:rect l="l" t="t" r="r" b="b"/>
              <a:pathLst>
                <a:path w="1737" h="489" fill="none" extrusionOk="0">
                  <a:moveTo>
                    <a:pt x="1737" y="489"/>
                  </a:moveTo>
                  <a:cubicBezTo>
                    <a:pt x="1140" y="435"/>
                    <a:pt x="543" y="272"/>
                    <a:pt x="1" y="1"/>
                  </a:cubicBezTo>
                </a:path>
              </a:pathLst>
            </a:custGeom>
            <a:solidFill>
              <a:schemeClr val="dk1"/>
            </a:solid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3"/>
            <p:cNvSpPr/>
            <p:nvPr/>
          </p:nvSpPr>
          <p:spPr>
            <a:xfrm rot="8100000">
              <a:off x="7862301" y="3246119"/>
              <a:ext cx="50200" cy="28500"/>
            </a:xfrm>
            <a:custGeom>
              <a:avLst/>
              <a:gdLst/>
              <a:ahLst/>
              <a:cxnLst/>
              <a:rect l="l" t="t" r="r" b="b"/>
              <a:pathLst>
                <a:path w="2008" h="1140" fill="none" extrusionOk="0">
                  <a:moveTo>
                    <a:pt x="2008" y="1140"/>
                  </a:moveTo>
                  <a:cubicBezTo>
                    <a:pt x="1248" y="977"/>
                    <a:pt x="516" y="570"/>
                    <a:pt x="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3"/>
            <p:cNvSpPr/>
            <p:nvPr/>
          </p:nvSpPr>
          <p:spPr>
            <a:xfrm rot="8100000">
              <a:off x="7810264" y="3339483"/>
              <a:ext cx="30550" cy="4775"/>
            </a:xfrm>
            <a:custGeom>
              <a:avLst/>
              <a:gdLst/>
              <a:ahLst/>
              <a:cxnLst/>
              <a:rect l="l" t="t" r="r" b="b"/>
              <a:pathLst>
                <a:path w="1222" h="191" fill="none" extrusionOk="0">
                  <a:moveTo>
                    <a:pt x="1221" y="55"/>
                  </a:moveTo>
                  <a:cubicBezTo>
                    <a:pt x="815" y="190"/>
                    <a:pt x="381" y="136"/>
                    <a:pt x="1" y="0"/>
                  </a:cubicBezTo>
                </a:path>
              </a:pathLst>
            </a:custGeom>
            <a:solidFill>
              <a:schemeClr val="dk1"/>
            </a:solid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3"/>
            <p:cNvSpPr/>
            <p:nvPr/>
          </p:nvSpPr>
          <p:spPr>
            <a:xfrm rot="8100000">
              <a:off x="7882069" y="3295242"/>
              <a:ext cx="54274" cy="23750"/>
            </a:xfrm>
            <a:custGeom>
              <a:avLst/>
              <a:gdLst/>
              <a:ahLst/>
              <a:cxnLst/>
              <a:rect l="l" t="t" r="r" b="b"/>
              <a:pathLst>
                <a:path w="2171" h="950" fill="none" extrusionOk="0">
                  <a:moveTo>
                    <a:pt x="2170" y="950"/>
                  </a:moveTo>
                  <a:cubicBezTo>
                    <a:pt x="1492" y="787"/>
                    <a:pt x="814" y="543"/>
                    <a:pt x="217" y="217"/>
                  </a:cubicBezTo>
                  <a:lnTo>
                    <a:pt x="0" y="0"/>
                  </a:ln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3"/>
            <p:cNvSpPr/>
            <p:nvPr/>
          </p:nvSpPr>
          <p:spPr>
            <a:xfrm rot="8100000">
              <a:off x="7862655" y="3289188"/>
              <a:ext cx="23100" cy="6125"/>
            </a:xfrm>
            <a:custGeom>
              <a:avLst/>
              <a:gdLst/>
              <a:ahLst/>
              <a:cxnLst/>
              <a:rect l="l" t="t" r="r" b="b"/>
              <a:pathLst>
                <a:path w="924" h="245" fill="none" extrusionOk="0">
                  <a:moveTo>
                    <a:pt x="923" y="244"/>
                  </a:moveTo>
                  <a:cubicBezTo>
                    <a:pt x="598" y="244"/>
                    <a:pt x="272" y="190"/>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3"/>
            <p:cNvSpPr/>
            <p:nvPr/>
          </p:nvSpPr>
          <p:spPr>
            <a:xfrm rot="8100000">
              <a:off x="7848546" y="3381193"/>
              <a:ext cx="27825" cy="4775"/>
            </a:xfrm>
            <a:custGeom>
              <a:avLst/>
              <a:gdLst/>
              <a:ahLst/>
              <a:cxnLst/>
              <a:rect l="l" t="t" r="r" b="b"/>
              <a:pathLst>
                <a:path w="1113" h="191" fill="none" extrusionOk="0">
                  <a:moveTo>
                    <a:pt x="1113" y="190"/>
                  </a:moveTo>
                  <a:cubicBezTo>
                    <a:pt x="733" y="190"/>
                    <a:pt x="326" y="136"/>
                    <a:pt x="1" y="0"/>
                  </a:cubicBezTo>
                </a:path>
              </a:pathLst>
            </a:custGeom>
            <a:solidFill>
              <a:schemeClr val="dk1"/>
            </a:solid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3"/>
            <p:cNvSpPr/>
            <p:nvPr/>
          </p:nvSpPr>
          <p:spPr>
            <a:xfrm rot="8100000">
              <a:off x="7898685" y="3338977"/>
              <a:ext cx="48850" cy="19700"/>
            </a:xfrm>
            <a:custGeom>
              <a:avLst/>
              <a:gdLst/>
              <a:ahLst/>
              <a:cxnLst/>
              <a:rect l="l" t="t" r="r" b="b"/>
              <a:pathLst>
                <a:path w="1954" h="788" fill="none" extrusionOk="0">
                  <a:moveTo>
                    <a:pt x="1953" y="787"/>
                  </a:moveTo>
                  <a:cubicBezTo>
                    <a:pt x="1275" y="651"/>
                    <a:pt x="597" y="380"/>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3"/>
            <p:cNvSpPr/>
            <p:nvPr/>
          </p:nvSpPr>
          <p:spPr>
            <a:xfrm rot="8100000">
              <a:off x="7848541" y="3390764"/>
              <a:ext cx="94974" cy="23075"/>
            </a:xfrm>
            <a:custGeom>
              <a:avLst/>
              <a:gdLst/>
              <a:ahLst/>
              <a:cxnLst/>
              <a:rect l="l" t="t" r="r" b="b"/>
              <a:pathLst>
                <a:path w="3799" h="923" fill="none" extrusionOk="0">
                  <a:moveTo>
                    <a:pt x="3798" y="896"/>
                  </a:moveTo>
                  <a:cubicBezTo>
                    <a:pt x="2469" y="923"/>
                    <a:pt x="1167" y="625"/>
                    <a:pt x="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3"/>
            <p:cNvSpPr/>
            <p:nvPr/>
          </p:nvSpPr>
          <p:spPr>
            <a:xfrm rot="8100000">
              <a:off x="7951414" y="3369336"/>
              <a:ext cx="16275" cy="8850"/>
            </a:xfrm>
            <a:custGeom>
              <a:avLst/>
              <a:gdLst/>
              <a:ahLst/>
              <a:cxnLst/>
              <a:rect l="l" t="t" r="r" b="b"/>
              <a:pathLst>
                <a:path w="651" h="354" fill="none" extrusionOk="0">
                  <a:moveTo>
                    <a:pt x="651" y="353"/>
                  </a:moveTo>
                  <a:cubicBezTo>
                    <a:pt x="407" y="353"/>
                    <a:pt x="136" y="218"/>
                    <a:pt x="0"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3"/>
            <p:cNvSpPr/>
            <p:nvPr/>
          </p:nvSpPr>
          <p:spPr>
            <a:xfrm rot="8100000">
              <a:off x="7906761" y="3419652"/>
              <a:ext cx="18325" cy="4100"/>
            </a:xfrm>
            <a:custGeom>
              <a:avLst/>
              <a:gdLst/>
              <a:ahLst/>
              <a:cxnLst/>
              <a:rect l="l" t="t" r="r" b="b"/>
              <a:pathLst>
                <a:path w="733" h="164" fill="none" extrusionOk="0">
                  <a:moveTo>
                    <a:pt x="733" y="136"/>
                  </a:moveTo>
                  <a:cubicBezTo>
                    <a:pt x="516" y="163"/>
                    <a:pt x="245" y="109"/>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3"/>
            <p:cNvSpPr/>
            <p:nvPr/>
          </p:nvSpPr>
          <p:spPr>
            <a:xfrm rot="8100000">
              <a:off x="7947726" y="3392274"/>
              <a:ext cx="33250" cy="17650"/>
            </a:xfrm>
            <a:custGeom>
              <a:avLst/>
              <a:gdLst/>
              <a:ahLst/>
              <a:cxnLst/>
              <a:rect l="l" t="t" r="r" b="b"/>
              <a:pathLst>
                <a:path w="1330" h="706" fill="none" extrusionOk="0">
                  <a:moveTo>
                    <a:pt x="1329" y="706"/>
                  </a:moveTo>
                  <a:cubicBezTo>
                    <a:pt x="868" y="543"/>
                    <a:pt x="407" y="299"/>
                    <a:pt x="0"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3"/>
            <p:cNvSpPr/>
            <p:nvPr/>
          </p:nvSpPr>
          <p:spPr>
            <a:xfrm rot="8100000">
              <a:off x="7894943" y="3436619"/>
              <a:ext cx="87499" cy="29175"/>
            </a:xfrm>
            <a:custGeom>
              <a:avLst/>
              <a:gdLst/>
              <a:ahLst/>
              <a:cxnLst/>
              <a:rect l="l" t="t" r="r" b="b"/>
              <a:pathLst>
                <a:path w="3500" h="1167" fill="none" extrusionOk="0">
                  <a:moveTo>
                    <a:pt x="3499" y="1167"/>
                  </a:moveTo>
                  <a:cubicBezTo>
                    <a:pt x="2279" y="1031"/>
                    <a:pt x="1085" y="624"/>
                    <a:pt x="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3"/>
            <p:cNvSpPr/>
            <p:nvPr/>
          </p:nvSpPr>
          <p:spPr>
            <a:xfrm rot="8100000">
              <a:off x="7926582" y="3475727"/>
              <a:ext cx="71224" cy="30525"/>
            </a:xfrm>
            <a:custGeom>
              <a:avLst/>
              <a:gdLst/>
              <a:ahLst/>
              <a:cxnLst/>
              <a:rect l="l" t="t" r="r" b="b"/>
              <a:pathLst>
                <a:path w="2849" h="1221" fill="none" extrusionOk="0">
                  <a:moveTo>
                    <a:pt x="2849" y="1221"/>
                  </a:moveTo>
                  <a:cubicBezTo>
                    <a:pt x="1791" y="1085"/>
                    <a:pt x="815" y="651"/>
                    <a:pt x="1" y="0"/>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3"/>
            <p:cNvSpPr/>
            <p:nvPr/>
          </p:nvSpPr>
          <p:spPr>
            <a:xfrm rot="8100000">
              <a:off x="7955575" y="3513347"/>
              <a:ext cx="23775" cy="6125"/>
            </a:xfrm>
            <a:custGeom>
              <a:avLst/>
              <a:gdLst/>
              <a:ahLst/>
              <a:cxnLst/>
              <a:rect l="l" t="t" r="r" b="b"/>
              <a:pathLst>
                <a:path w="951" h="245" fill="none" extrusionOk="0">
                  <a:moveTo>
                    <a:pt x="950" y="244"/>
                  </a:moveTo>
                  <a:cubicBezTo>
                    <a:pt x="625" y="244"/>
                    <a:pt x="272" y="163"/>
                    <a:pt x="1" y="0"/>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3"/>
            <p:cNvSpPr/>
            <p:nvPr/>
          </p:nvSpPr>
          <p:spPr>
            <a:xfrm rot="8100000">
              <a:off x="7987029" y="3498757"/>
              <a:ext cx="16975" cy="10875"/>
            </a:xfrm>
            <a:custGeom>
              <a:avLst/>
              <a:gdLst/>
              <a:ahLst/>
              <a:cxnLst/>
              <a:rect l="l" t="t" r="r" b="b"/>
              <a:pathLst>
                <a:path w="679" h="435" fill="none" extrusionOk="0">
                  <a:moveTo>
                    <a:pt x="678" y="435"/>
                  </a:moveTo>
                  <a:cubicBezTo>
                    <a:pt x="407" y="326"/>
                    <a:pt x="163" y="218"/>
                    <a:pt x="0" y="1"/>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3"/>
            <p:cNvSpPr/>
            <p:nvPr/>
          </p:nvSpPr>
          <p:spPr>
            <a:xfrm rot="8100000">
              <a:off x="7961752" y="3529180"/>
              <a:ext cx="53599" cy="22400"/>
            </a:xfrm>
            <a:custGeom>
              <a:avLst/>
              <a:gdLst/>
              <a:ahLst/>
              <a:cxnLst/>
              <a:rect l="l" t="t" r="r" b="b"/>
              <a:pathLst>
                <a:path w="2144" h="896" fill="none" extrusionOk="0">
                  <a:moveTo>
                    <a:pt x="2143" y="895"/>
                  </a:moveTo>
                  <a:cubicBezTo>
                    <a:pt x="1357" y="787"/>
                    <a:pt x="624" y="488"/>
                    <a:pt x="0" y="0"/>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3"/>
            <p:cNvSpPr/>
            <p:nvPr/>
          </p:nvSpPr>
          <p:spPr>
            <a:xfrm rot="8100000">
              <a:off x="7788744" y="3235113"/>
              <a:ext cx="72599" cy="195273"/>
            </a:xfrm>
            <a:custGeom>
              <a:avLst/>
              <a:gdLst/>
              <a:ahLst/>
              <a:cxnLst/>
              <a:rect l="l" t="t" r="r" b="b"/>
              <a:pathLst>
                <a:path w="2904" h="7811" extrusionOk="0">
                  <a:moveTo>
                    <a:pt x="2276" y="0"/>
                  </a:moveTo>
                  <a:cubicBezTo>
                    <a:pt x="2071" y="0"/>
                    <a:pt x="1875" y="118"/>
                    <a:pt x="1737" y="256"/>
                  </a:cubicBezTo>
                  <a:cubicBezTo>
                    <a:pt x="1574" y="446"/>
                    <a:pt x="1493" y="690"/>
                    <a:pt x="1439" y="907"/>
                  </a:cubicBezTo>
                  <a:cubicBezTo>
                    <a:pt x="1086" y="1938"/>
                    <a:pt x="815" y="3050"/>
                    <a:pt x="598" y="4081"/>
                  </a:cubicBezTo>
                  <a:cubicBezTo>
                    <a:pt x="489" y="4623"/>
                    <a:pt x="381" y="5166"/>
                    <a:pt x="272" y="5762"/>
                  </a:cubicBezTo>
                  <a:cubicBezTo>
                    <a:pt x="218" y="6224"/>
                    <a:pt x="1" y="6875"/>
                    <a:pt x="82" y="7336"/>
                  </a:cubicBezTo>
                  <a:cubicBezTo>
                    <a:pt x="109" y="7675"/>
                    <a:pt x="340" y="7810"/>
                    <a:pt x="604" y="7810"/>
                  </a:cubicBezTo>
                  <a:cubicBezTo>
                    <a:pt x="869" y="7810"/>
                    <a:pt x="1167" y="7675"/>
                    <a:pt x="1330" y="7471"/>
                  </a:cubicBezTo>
                  <a:cubicBezTo>
                    <a:pt x="1601" y="7173"/>
                    <a:pt x="1710" y="6603"/>
                    <a:pt x="1845" y="6224"/>
                  </a:cubicBezTo>
                  <a:cubicBezTo>
                    <a:pt x="2008" y="5708"/>
                    <a:pt x="2144" y="5220"/>
                    <a:pt x="2279" y="4678"/>
                  </a:cubicBezTo>
                  <a:cubicBezTo>
                    <a:pt x="2551" y="3538"/>
                    <a:pt x="2768" y="2372"/>
                    <a:pt x="2849" y="1179"/>
                  </a:cubicBezTo>
                  <a:cubicBezTo>
                    <a:pt x="2903" y="934"/>
                    <a:pt x="2903" y="717"/>
                    <a:pt x="2822" y="500"/>
                  </a:cubicBezTo>
                  <a:cubicBezTo>
                    <a:pt x="2768" y="283"/>
                    <a:pt x="2632" y="94"/>
                    <a:pt x="2388" y="12"/>
                  </a:cubicBezTo>
                  <a:cubicBezTo>
                    <a:pt x="2351" y="4"/>
                    <a:pt x="2313" y="0"/>
                    <a:pt x="2276"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3"/>
            <p:cNvSpPr/>
            <p:nvPr/>
          </p:nvSpPr>
          <p:spPr>
            <a:xfrm rot="8100000">
              <a:off x="8027736" y="2859073"/>
              <a:ext cx="667269" cy="574869"/>
            </a:xfrm>
            <a:custGeom>
              <a:avLst/>
              <a:gdLst/>
              <a:ahLst/>
              <a:cxnLst/>
              <a:rect l="l" t="t" r="r" b="b"/>
              <a:pathLst>
                <a:path w="26691" h="22995" extrusionOk="0">
                  <a:moveTo>
                    <a:pt x="7607" y="0"/>
                  </a:moveTo>
                  <a:cubicBezTo>
                    <a:pt x="6548" y="0"/>
                    <a:pt x="5507" y="126"/>
                    <a:pt x="4530" y="554"/>
                  </a:cubicBezTo>
                  <a:cubicBezTo>
                    <a:pt x="3011" y="1232"/>
                    <a:pt x="1790" y="2832"/>
                    <a:pt x="2035" y="4460"/>
                  </a:cubicBezTo>
                  <a:cubicBezTo>
                    <a:pt x="597" y="5924"/>
                    <a:pt x="0" y="8121"/>
                    <a:pt x="461" y="10101"/>
                  </a:cubicBezTo>
                  <a:cubicBezTo>
                    <a:pt x="977" y="12054"/>
                    <a:pt x="2523" y="13763"/>
                    <a:pt x="4503" y="14333"/>
                  </a:cubicBezTo>
                  <a:cubicBezTo>
                    <a:pt x="3228" y="14604"/>
                    <a:pt x="2224" y="15879"/>
                    <a:pt x="2306" y="17181"/>
                  </a:cubicBezTo>
                  <a:cubicBezTo>
                    <a:pt x="2360" y="18456"/>
                    <a:pt x="3445" y="19649"/>
                    <a:pt x="4774" y="19785"/>
                  </a:cubicBezTo>
                  <a:cubicBezTo>
                    <a:pt x="4232" y="20571"/>
                    <a:pt x="4611" y="21683"/>
                    <a:pt x="5344" y="22253"/>
                  </a:cubicBezTo>
                  <a:cubicBezTo>
                    <a:pt x="6103" y="22850"/>
                    <a:pt x="7080" y="22931"/>
                    <a:pt x="8029" y="22985"/>
                  </a:cubicBezTo>
                  <a:cubicBezTo>
                    <a:pt x="8219" y="22991"/>
                    <a:pt x="8408" y="22995"/>
                    <a:pt x="8598" y="22995"/>
                  </a:cubicBezTo>
                  <a:cubicBezTo>
                    <a:pt x="15050" y="22995"/>
                    <a:pt x="21389" y="19432"/>
                    <a:pt x="24683" y="13899"/>
                  </a:cubicBezTo>
                  <a:cubicBezTo>
                    <a:pt x="25659" y="12271"/>
                    <a:pt x="26338" y="10101"/>
                    <a:pt x="25334" y="8501"/>
                  </a:cubicBezTo>
                  <a:lnTo>
                    <a:pt x="25334" y="8501"/>
                  </a:lnTo>
                  <a:lnTo>
                    <a:pt x="26690" y="10020"/>
                  </a:lnTo>
                  <a:cubicBezTo>
                    <a:pt x="25388" y="6765"/>
                    <a:pt x="22649" y="4216"/>
                    <a:pt x="19557" y="2670"/>
                  </a:cubicBezTo>
                  <a:cubicBezTo>
                    <a:pt x="16437" y="1096"/>
                    <a:pt x="12938" y="418"/>
                    <a:pt x="9467" y="93"/>
                  </a:cubicBezTo>
                  <a:cubicBezTo>
                    <a:pt x="8847" y="43"/>
                    <a:pt x="8224" y="0"/>
                    <a:pt x="7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3"/>
            <p:cNvSpPr/>
            <p:nvPr/>
          </p:nvSpPr>
          <p:spPr>
            <a:xfrm rot="8100000">
              <a:off x="8324140" y="3181942"/>
              <a:ext cx="423821" cy="104899"/>
            </a:xfrm>
            <a:custGeom>
              <a:avLst/>
              <a:gdLst/>
              <a:ahLst/>
              <a:cxnLst/>
              <a:rect l="l" t="t" r="r" b="b"/>
              <a:pathLst>
                <a:path w="16953" h="4196" extrusionOk="0">
                  <a:moveTo>
                    <a:pt x="2562" y="0"/>
                  </a:moveTo>
                  <a:cubicBezTo>
                    <a:pt x="1762" y="0"/>
                    <a:pt x="982" y="51"/>
                    <a:pt x="217" y="154"/>
                  </a:cubicBezTo>
                  <a:cubicBezTo>
                    <a:pt x="163" y="263"/>
                    <a:pt x="55" y="398"/>
                    <a:pt x="0" y="480"/>
                  </a:cubicBezTo>
                  <a:cubicBezTo>
                    <a:pt x="794" y="363"/>
                    <a:pt x="1615" y="306"/>
                    <a:pt x="2463" y="306"/>
                  </a:cubicBezTo>
                  <a:cubicBezTo>
                    <a:pt x="3994" y="306"/>
                    <a:pt x="5614" y="493"/>
                    <a:pt x="7324" y="859"/>
                  </a:cubicBezTo>
                  <a:cubicBezTo>
                    <a:pt x="10552" y="1564"/>
                    <a:pt x="13671" y="2894"/>
                    <a:pt x="16709" y="4195"/>
                  </a:cubicBezTo>
                  <a:cubicBezTo>
                    <a:pt x="16817" y="4195"/>
                    <a:pt x="16899" y="4141"/>
                    <a:pt x="16953" y="4087"/>
                  </a:cubicBezTo>
                  <a:lnTo>
                    <a:pt x="16953" y="4060"/>
                  </a:lnTo>
                  <a:cubicBezTo>
                    <a:pt x="16953" y="3979"/>
                    <a:pt x="16899" y="3924"/>
                    <a:pt x="16844" y="3870"/>
                  </a:cubicBezTo>
                  <a:cubicBezTo>
                    <a:pt x="13834" y="2595"/>
                    <a:pt x="10660" y="1266"/>
                    <a:pt x="7378" y="561"/>
                  </a:cubicBezTo>
                  <a:cubicBezTo>
                    <a:pt x="5687" y="187"/>
                    <a:pt x="4089" y="0"/>
                    <a:pt x="25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3"/>
            <p:cNvSpPr/>
            <p:nvPr/>
          </p:nvSpPr>
          <p:spPr>
            <a:xfrm rot="8100000">
              <a:off x="7980921" y="2910830"/>
              <a:ext cx="640144" cy="335222"/>
            </a:xfrm>
            <a:custGeom>
              <a:avLst/>
              <a:gdLst/>
              <a:ahLst/>
              <a:cxnLst/>
              <a:rect l="l" t="t" r="r" b="b"/>
              <a:pathLst>
                <a:path w="25606" h="13409" extrusionOk="0">
                  <a:moveTo>
                    <a:pt x="2055" y="1"/>
                  </a:moveTo>
                  <a:cubicBezTo>
                    <a:pt x="1371" y="1"/>
                    <a:pt x="679" y="7"/>
                    <a:pt x="1" y="21"/>
                  </a:cubicBezTo>
                  <a:lnTo>
                    <a:pt x="1" y="374"/>
                  </a:lnTo>
                  <a:cubicBezTo>
                    <a:pt x="679" y="360"/>
                    <a:pt x="1371" y="353"/>
                    <a:pt x="2055" y="353"/>
                  </a:cubicBezTo>
                  <a:cubicBezTo>
                    <a:pt x="2740" y="353"/>
                    <a:pt x="3418" y="360"/>
                    <a:pt x="4069" y="374"/>
                  </a:cubicBezTo>
                  <a:cubicBezTo>
                    <a:pt x="8246" y="428"/>
                    <a:pt x="12532" y="509"/>
                    <a:pt x="16736" y="1052"/>
                  </a:cubicBezTo>
                  <a:cubicBezTo>
                    <a:pt x="19259" y="1377"/>
                    <a:pt x="21808" y="1892"/>
                    <a:pt x="24277" y="2571"/>
                  </a:cubicBezTo>
                  <a:cubicBezTo>
                    <a:pt x="24250" y="2598"/>
                    <a:pt x="24195" y="2598"/>
                    <a:pt x="24141" y="2652"/>
                  </a:cubicBezTo>
                  <a:lnTo>
                    <a:pt x="15299" y="2408"/>
                  </a:lnTo>
                  <a:cubicBezTo>
                    <a:pt x="13458" y="2356"/>
                    <a:pt x="11589" y="2304"/>
                    <a:pt x="9710" y="2304"/>
                  </a:cubicBezTo>
                  <a:cubicBezTo>
                    <a:pt x="6690" y="2304"/>
                    <a:pt x="3645" y="2438"/>
                    <a:pt x="652" y="2923"/>
                  </a:cubicBezTo>
                  <a:cubicBezTo>
                    <a:pt x="733" y="3005"/>
                    <a:pt x="760" y="3113"/>
                    <a:pt x="815" y="3222"/>
                  </a:cubicBezTo>
                  <a:cubicBezTo>
                    <a:pt x="3809" y="2765"/>
                    <a:pt x="6846" y="2635"/>
                    <a:pt x="9865" y="2635"/>
                  </a:cubicBezTo>
                  <a:cubicBezTo>
                    <a:pt x="11687" y="2635"/>
                    <a:pt x="13502" y="2682"/>
                    <a:pt x="15299" y="2733"/>
                  </a:cubicBezTo>
                  <a:lnTo>
                    <a:pt x="23409" y="2950"/>
                  </a:lnTo>
                  <a:cubicBezTo>
                    <a:pt x="18392" y="4871"/>
                    <a:pt x="13074" y="5852"/>
                    <a:pt x="7730" y="5852"/>
                  </a:cubicBezTo>
                  <a:cubicBezTo>
                    <a:pt x="6284" y="5852"/>
                    <a:pt x="4836" y="5780"/>
                    <a:pt x="3391" y="5636"/>
                  </a:cubicBezTo>
                  <a:lnTo>
                    <a:pt x="3391" y="5636"/>
                  </a:lnTo>
                  <a:cubicBezTo>
                    <a:pt x="3663" y="5771"/>
                    <a:pt x="3934" y="5853"/>
                    <a:pt x="4205" y="5961"/>
                  </a:cubicBezTo>
                  <a:cubicBezTo>
                    <a:pt x="4151" y="5961"/>
                    <a:pt x="4124" y="5988"/>
                    <a:pt x="4042" y="6042"/>
                  </a:cubicBezTo>
                  <a:cubicBezTo>
                    <a:pt x="5283" y="6151"/>
                    <a:pt x="6526" y="6205"/>
                    <a:pt x="7769" y="6205"/>
                  </a:cubicBezTo>
                  <a:cubicBezTo>
                    <a:pt x="13344" y="6205"/>
                    <a:pt x="18901" y="5122"/>
                    <a:pt x="24114" y="3059"/>
                  </a:cubicBezTo>
                  <a:lnTo>
                    <a:pt x="24114" y="3059"/>
                  </a:lnTo>
                  <a:cubicBezTo>
                    <a:pt x="21429" y="5419"/>
                    <a:pt x="17713" y="7073"/>
                    <a:pt x="13346" y="7833"/>
                  </a:cubicBezTo>
                  <a:cubicBezTo>
                    <a:pt x="10758" y="8283"/>
                    <a:pt x="8132" y="8396"/>
                    <a:pt x="5520" y="8396"/>
                  </a:cubicBezTo>
                  <a:cubicBezTo>
                    <a:pt x="4354" y="8396"/>
                    <a:pt x="3191" y="8373"/>
                    <a:pt x="2035" y="8348"/>
                  </a:cubicBezTo>
                  <a:lnTo>
                    <a:pt x="2035" y="8673"/>
                  </a:lnTo>
                  <a:cubicBezTo>
                    <a:pt x="3209" y="8707"/>
                    <a:pt x="4393" y="8733"/>
                    <a:pt x="5580" y="8733"/>
                  </a:cubicBezTo>
                  <a:cubicBezTo>
                    <a:pt x="8207" y="8733"/>
                    <a:pt x="10849" y="8606"/>
                    <a:pt x="13427" y="8158"/>
                  </a:cubicBezTo>
                  <a:cubicBezTo>
                    <a:pt x="17306" y="7480"/>
                    <a:pt x="20669" y="6124"/>
                    <a:pt x="23273" y="4198"/>
                  </a:cubicBezTo>
                  <a:lnTo>
                    <a:pt x="23273" y="4198"/>
                  </a:lnTo>
                  <a:cubicBezTo>
                    <a:pt x="20669" y="6612"/>
                    <a:pt x="17604" y="8104"/>
                    <a:pt x="15190" y="8945"/>
                  </a:cubicBezTo>
                  <a:cubicBezTo>
                    <a:pt x="11447" y="10301"/>
                    <a:pt x="7514" y="10925"/>
                    <a:pt x="3717" y="11250"/>
                  </a:cubicBezTo>
                  <a:cubicBezTo>
                    <a:pt x="3934" y="11359"/>
                    <a:pt x="4205" y="11467"/>
                    <a:pt x="4476" y="11494"/>
                  </a:cubicBezTo>
                  <a:lnTo>
                    <a:pt x="4476" y="11521"/>
                  </a:lnTo>
                  <a:cubicBezTo>
                    <a:pt x="8057" y="11142"/>
                    <a:pt x="11745" y="10545"/>
                    <a:pt x="15299" y="9243"/>
                  </a:cubicBezTo>
                  <a:cubicBezTo>
                    <a:pt x="17821" y="8348"/>
                    <a:pt x="21076" y="6775"/>
                    <a:pt x="23788" y="4144"/>
                  </a:cubicBezTo>
                  <a:lnTo>
                    <a:pt x="23788" y="4144"/>
                  </a:lnTo>
                  <a:cubicBezTo>
                    <a:pt x="23327" y="4740"/>
                    <a:pt x="22839" y="5310"/>
                    <a:pt x="22297" y="5907"/>
                  </a:cubicBezTo>
                  <a:cubicBezTo>
                    <a:pt x="17988" y="10420"/>
                    <a:pt x="11716" y="13067"/>
                    <a:pt x="5474" y="13067"/>
                  </a:cubicBezTo>
                  <a:cubicBezTo>
                    <a:pt x="5114" y="13067"/>
                    <a:pt x="4754" y="13058"/>
                    <a:pt x="4395" y="13040"/>
                  </a:cubicBezTo>
                  <a:lnTo>
                    <a:pt x="4395" y="13040"/>
                  </a:lnTo>
                  <a:cubicBezTo>
                    <a:pt x="4422" y="13149"/>
                    <a:pt x="4476" y="13284"/>
                    <a:pt x="4558" y="13393"/>
                  </a:cubicBezTo>
                  <a:cubicBezTo>
                    <a:pt x="4834" y="13403"/>
                    <a:pt x="5110" y="13408"/>
                    <a:pt x="5386" y="13408"/>
                  </a:cubicBezTo>
                  <a:cubicBezTo>
                    <a:pt x="11760" y="13408"/>
                    <a:pt x="18146" y="10725"/>
                    <a:pt x="22514" y="6124"/>
                  </a:cubicBezTo>
                  <a:cubicBezTo>
                    <a:pt x="23463" y="5147"/>
                    <a:pt x="24277" y="4144"/>
                    <a:pt x="24928" y="3086"/>
                  </a:cubicBezTo>
                  <a:lnTo>
                    <a:pt x="25307" y="3086"/>
                  </a:lnTo>
                  <a:cubicBezTo>
                    <a:pt x="25362" y="3086"/>
                    <a:pt x="25416" y="3059"/>
                    <a:pt x="25443" y="2977"/>
                  </a:cubicBezTo>
                  <a:lnTo>
                    <a:pt x="25470" y="2977"/>
                  </a:lnTo>
                  <a:cubicBezTo>
                    <a:pt x="25497" y="2869"/>
                    <a:pt x="25497" y="2788"/>
                    <a:pt x="25551" y="2679"/>
                  </a:cubicBezTo>
                  <a:cubicBezTo>
                    <a:pt x="25443" y="2652"/>
                    <a:pt x="25334" y="2598"/>
                    <a:pt x="25280" y="2571"/>
                  </a:cubicBezTo>
                  <a:cubicBezTo>
                    <a:pt x="25362" y="2435"/>
                    <a:pt x="25470" y="2299"/>
                    <a:pt x="25606" y="2164"/>
                  </a:cubicBezTo>
                  <a:cubicBezTo>
                    <a:pt x="25606" y="1892"/>
                    <a:pt x="25606" y="1648"/>
                    <a:pt x="25551" y="1431"/>
                  </a:cubicBezTo>
                  <a:cubicBezTo>
                    <a:pt x="25307" y="1621"/>
                    <a:pt x="25145" y="1974"/>
                    <a:pt x="24928" y="2299"/>
                  </a:cubicBezTo>
                  <a:cubicBezTo>
                    <a:pt x="24928" y="2326"/>
                    <a:pt x="24901" y="2326"/>
                    <a:pt x="24901" y="2381"/>
                  </a:cubicBezTo>
                  <a:lnTo>
                    <a:pt x="24765" y="2381"/>
                  </a:lnTo>
                  <a:cubicBezTo>
                    <a:pt x="22161" y="1621"/>
                    <a:pt x="19449" y="1079"/>
                    <a:pt x="16763" y="699"/>
                  </a:cubicBezTo>
                  <a:cubicBezTo>
                    <a:pt x="12559" y="157"/>
                    <a:pt x="8246" y="102"/>
                    <a:pt x="4069" y="21"/>
                  </a:cubicBezTo>
                  <a:cubicBezTo>
                    <a:pt x="3418" y="7"/>
                    <a:pt x="2740" y="1"/>
                    <a:pt x="20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3"/>
            <p:cNvSpPr/>
            <p:nvPr/>
          </p:nvSpPr>
          <p:spPr>
            <a:xfrm rot="8100000">
              <a:off x="8172212" y="3149987"/>
              <a:ext cx="564195" cy="104074"/>
            </a:xfrm>
            <a:custGeom>
              <a:avLst/>
              <a:gdLst/>
              <a:ahLst/>
              <a:cxnLst/>
              <a:rect l="l" t="t" r="r" b="b"/>
              <a:pathLst>
                <a:path w="22568" h="4163" extrusionOk="0">
                  <a:moveTo>
                    <a:pt x="5276" y="1"/>
                  </a:moveTo>
                  <a:cubicBezTo>
                    <a:pt x="3576" y="1"/>
                    <a:pt x="1876" y="109"/>
                    <a:pt x="191" y="328"/>
                  </a:cubicBezTo>
                  <a:cubicBezTo>
                    <a:pt x="137" y="436"/>
                    <a:pt x="82" y="572"/>
                    <a:pt x="1" y="680"/>
                  </a:cubicBezTo>
                  <a:cubicBezTo>
                    <a:pt x="1781" y="432"/>
                    <a:pt x="3575" y="309"/>
                    <a:pt x="5367" y="309"/>
                  </a:cubicBezTo>
                  <a:cubicBezTo>
                    <a:pt x="11220" y="309"/>
                    <a:pt x="17056" y="1619"/>
                    <a:pt x="22351" y="4152"/>
                  </a:cubicBezTo>
                  <a:cubicBezTo>
                    <a:pt x="22373" y="4159"/>
                    <a:pt x="22395" y="4163"/>
                    <a:pt x="22416" y="4163"/>
                  </a:cubicBezTo>
                  <a:cubicBezTo>
                    <a:pt x="22474" y="4163"/>
                    <a:pt x="22528" y="4138"/>
                    <a:pt x="22568" y="4098"/>
                  </a:cubicBezTo>
                  <a:lnTo>
                    <a:pt x="22568" y="4071"/>
                  </a:lnTo>
                  <a:cubicBezTo>
                    <a:pt x="22568" y="3989"/>
                    <a:pt x="22514" y="3935"/>
                    <a:pt x="22459" y="3881"/>
                  </a:cubicBezTo>
                  <a:cubicBezTo>
                    <a:pt x="17109" y="1311"/>
                    <a:pt x="11187" y="1"/>
                    <a:pt x="5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3"/>
            <p:cNvSpPr/>
            <p:nvPr/>
          </p:nvSpPr>
          <p:spPr>
            <a:xfrm rot="8100000">
              <a:off x="8163734" y="3403248"/>
              <a:ext cx="10875" cy="13150"/>
            </a:xfrm>
            <a:custGeom>
              <a:avLst/>
              <a:gdLst/>
              <a:ahLst/>
              <a:cxnLst/>
              <a:rect l="l" t="t" r="r" b="b"/>
              <a:pathLst>
                <a:path w="435" h="526" extrusionOk="0">
                  <a:moveTo>
                    <a:pt x="141" y="0"/>
                  </a:moveTo>
                  <a:cubicBezTo>
                    <a:pt x="87" y="0"/>
                    <a:pt x="20" y="31"/>
                    <a:pt x="0" y="92"/>
                  </a:cubicBezTo>
                  <a:lnTo>
                    <a:pt x="353" y="526"/>
                  </a:lnTo>
                  <a:lnTo>
                    <a:pt x="353" y="499"/>
                  </a:lnTo>
                  <a:cubicBezTo>
                    <a:pt x="434" y="417"/>
                    <a:pt x="407" y="363"/>
                    <a:pt x="326" y="336"/>
                  </a:cubicBezTo>
                  <a:cubicBezTo>
                    <a:pt x="298" y="282"/>
                    <a:pt x="271" y="282"/>
                    <a:pt x="271" y="282"/>
                  </a:cubicBezTo>
                  <a:cubicBezTo>
                    <a:pt x="271" y="255"/>
                    <a:pt x="298" y="255"/>
                    <a:pt x="298" y="227"/>
                  </a:cubicBezTo>
                  <a:lnTo>
                    <a:pt x="298" y="200"/>
                  </a:lnTo>
                  <a:cubicBezTo>
                    <a:pt x="298" y="119"/>
                    <a:pt x="271" y="65"/>
                    <a:pt x="190" y="10"/>
                  </a:cubicBezTo>
                  <a:cubicBezTo>
                    <a:pt x="176" y="4"/>
                    <a:pt x="159" y="0"/>
                    <a:pt x="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3"/>
            <p:cNvSpPr/>
            <p:nvPr/>
          </p:nvSpPr>
          <p:spPr>
            <a:xfrm rot="8100000">
              <a:off x="8407994" y="2701790"/>
              <a:ext cx="221748" cy="574369"/>
            </a:xfrm>
            <a:custGeom>
              <a:avLst/>
              <a:gdLst/>
              <a:ahLst/>
              <a:cxnLst/>
              <a:rect l="l" t="t" r="r" b="b"/>
              <a:pathLst>
                <a:path w="8870" h="22975" extrusionOk="0">
                  <a:moveTo>
                    <a:pt x="6890" y="0"/>
                  </a:moveTo>
                  <a:lnTo>
                    <a:pt x="6890" y="0"/>
                  </a:lnTo>
                  <a:cubicBezTo>
                    <a:pt x="6076" y="82"/>
                    <a:pt x="5289" y="217"/>
                    <a:pt x="4584" y="543"/>
                  </a:cubicBezTo>
                  <a:cubicBezTo>
                    <a:pt x="3011" y="1221"/>
                    <a:pt x="1790" y="2821"/>
                    <a:pt x="2035" y="4449"/>
                  </a:cubicBezTo>
                  <a:cubicBezTo>
                    <a:pt x="597" y="5913"/>
                    <a:pt x="0" y="8110"/>
                    <a:pt x="461" y="10063"/>
                  </a:cubicBezTo>
                  <a:cubicBezTo>
                    <a:pt x="977" y="12043"/>
                    <a:pt x="2550" y="13752"/>
                    <a:pt x="4503" y="14322"/>
                  </a:cubicBezTo>
                  <a:cubicBezTo>
                    <a:pt x="3228" y="14593"/>
                    <a:pt x="2224" y="15868"/>
                    <a:pt x="2306" y="17170"/>
                  </a:cubicBezTo>
                  <a:cubicBezTo>
                    <a:pt x="2360" y="18445"/>
                    <a:pt x="3445" y="19638"/>
                    <a:pt x="4774" y="19774"/>
                  </a:cubicBezTo>
                  <a:cubicBezTo>
                    <a:pt x="4232" y="20560"/>
                    <a:pt x="4611" y="21672"/>
                    <a:pt x="5344" y="22242"/>
                  </a:cubicBezTo>
                  <a:cubicBezTo>
                    <a:pt x="6103" y="22839"/>
                    <a:pt x="7080" y="22920"/>
                    <a:pt x="8029" y="22974"/>
                  </a:cubicBezTo>
                  <a:lnTo>
                    <a:pt x="8870" y="22974"/>
                  </a:lnTo>
                  <a:cubicBezTo>
                    <a:pt x="8463" y="22757"/>
                    <a:pt x="8110" y="22513"/>
                    <a:pt x="7758" y="22242"/>
                  </a:cubicBezTo>
                  <a:cubicBezTo>
                    <a:pt x="6646" y="21293"/>
                    <a:pt x="6022" y="19557"/>
                    <a:pt x="6808" y="18309"/>
                  </a:cubicBezTo>
                  <a:cubicBezTo>
                    <a:pt x="5832" y="17821"/>
                    <a:pt x="5208" y="16627"/>
                    <a:pt x="5344" y="15542"/>
                  </a:cubicBezTo>
                  <a:cubicBezTo>
                    <a:pt x="5479" y="14430"/>
                    <a:pt x="6374" y="13427"/>
                    <a:pt x="7459" y="13210"/>
                  </a:cubicBezTo>
                  <a:cubicBezTo>
                    <a:pt x="6157" y="12938"/>
                    <a:pt x="4910" y="12315"/>
                    <a:pt x="3988" y="11338"/>
                  </a:cubicBezTo>
                  <a:cubicBezTo>
                    <a:pt x="3120" y="10362"/>
                    <a:pt x="2604" y="8951"/>
                    <a:pt x="2957" y="7676"/>
                  </a:cubicBezTo>
                  <a:cubicBezTo>
                    <a:pt x="3255" y="6374"/>
                    <a:pt x="4449" y="5290"/>
                    <a:pt x="5751" y="5290"/>
                  </a:cubicBezTo>
                  <a:cubicBezTo>
                    <a:pt x="4720" y="4394"/>
                    <a:pt x="4720" y="2686"/>
                    <a:pt x="5425" y="1492"/>
                  </a:cubicBezTo>
                  <a:cubicBezTo>
                    <a:pt x="5805" y="895"/>
                    <a:pt x="6293" y="407"/>
                    <a:pt x="6890"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3"/>
            <p:cNvSpPr/>
            <p:nvPr/>
          </p:nvSpPr>
          <p:spPr>
            <a:xfrm rot="8100000">
              <a:off x="8086463" y="3119236"/>
              <a:ext cx="585894" cy="420521"/>
            </a:xfrm>
            <a:custGeom>
              <a:avLst/>
              <a:gdLst/>
              <a:ahLst/>
              <a:cxnLst/>
              <a:rect l="l" t="t" r="r" b="b"/>
              <a:pathLst>
                <a:path w="23436" h="16821" extrusionOk="0">
                  <a:moveTo>
                    <a:pt x="7606" y="0"/>
                  </a:moveTo>
                  <a:cubicBezTo>
                    <a:pt x="6318" y="0"/>
                    <a:pt x="5028" y="55"/>
                    <a:pt x="3743" y="115"/>
                  </a:cubicBezTo>
                  <a:cubicBezTo>
                    <a:pt x="3092" y="115"/>
                    <a:pt x="2414" y="169"/>
                    <a:pt x="1899" y="576"/>
                  </a:cubicBezTo>
                  <a:cubicBezTo>
                    <a:pt x="1420" y="975"/>
                    <a:pt x="1306" y="1870"/>
                    <a:pt x="1814" y="2237"/>
                  </a:cubicBezTo>
                  <a:lnTo>
                    <a:pt x="1814" y="2237"/>
                  </a:lnTo>
                  <a:cubicBezTo>
                    <a:pt x="1640" y="2122"/>
                    <a:pt x="1435" y="2067"/>
                    <a:pt x="1228" y="2067"/>
                  </a:cubicBezTo>
                  <a:cubicBezTo>
                    <a:pt x="986" y="2067"/>
                    <a:pt x="742" y="2143"/>
                    <a:pt x="543" y="2285"/>
                  </a:cubicBezTo>
                  <a:cubicBezTo>
                    <a:pt x="163" y="2556"/>
                    <a:pt x="0" y="3071"/>
                    <a:pt x="136" y="3505"/>
                  </a:cubicBezTo>
                  <a:cubicBezTo>
                    <a:pt x="380" y="4292"/>
                    <a:pt x="1329" y="4536"/>
                    <a:pt x="2143" y="4726"/>
                  </a:cubicBezTo>
                  <a:cubicBezTo>
                    <a:pt x="2128" y="4725"/>
                    <a:pt x="2112" y="4725"/>
                    <a:pt x="2097" y="4725"/>
                  </a:cubicBezTo>
                  <a:cubicBezTo>
                    <a:pt x="1572" y="4725"/>
                    <a:pt x="1083" y="5175"/>
                    <a:pt x="1031" y="5703"/>
                  </a:cubicBezTo>
                  <a:cubicBezTo>
                    <a:pt x="949" y="6245"/>
                    <a:pt x="1221" y="6787"/>
                    <a:pt x="1627" y="7167"/>
                  </a:cubicBezTo>
                  <a:cubicBezTo>
                    <a:pt x="2034" y="7547"/>
                    <a:pt x="2550" y="7764"/>
                    <a:pt x="3065" y="7981"/>
                  </a:cubicBezTo>
                  <a:cubicBezTo>
                    <a:pt x="6184" y="9201"/>
                    <a:pt x="9683" y="9581"/>
                    <a:pt x="12531" y="11290"/>
                  </a:cubicBezTo>
                  <a:cubicBezTo>
                    <a:pt x="13535" y="11914"/>
                    <a:pt x="14457" y="12673"/>
                    <a:pt x="15135" y="13650"/>
                  </a:cubicBezTo>
                  <a:cubicBezTo>
                    <a:pt x="16094" y="14745"/>
                    <a:pt x="16707" y="16820"/>
                    <a:pt x="18170" y="16820"/>
                  </a:cubicBezTo>
                  <a:cubicBezTo>
                    <a:pt x="18446" y="16820"/>
                    <a:pt x="18751" y="16747"/>
                    <a:pt x="19095" y="16579"/>
                  </a:cubicBezTo>
                  <a:cubicBezTo>
                    <a:pt x="20885" y="15738"/>
                    <a:pt x="22242" y="13921"/>
                    <a:pt x="22730" y="12022"/>
                  </a:cubicBezTo>
                  <a:cubicBezTo>
                    <a:pt x="23435" y="9201"/>
                    <a:pt x="22296" y="6109"/>
                    <a:pt x="20207" y="4048"/>
                  </a:cubicBezTo>
                  <a:cubicBezTo>
                    <a:pt x="18173" y="1987"/>
                    <a:pt x="15325" y="820"/>
                    <a:pt x="12450" y="359"/>
                  </a:cubicBezTo>
                  <a:cubicBezTo>
                    <a:pt x="10847" y="87"/>
                    <a:pt x="9228" y="0"/>
                    <a:pt x="76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3"/>
            <p:cNvSpPr/>
            <p:nvPr/>
          </p:nvSpPr>
          <p:spPr>
            <a:xfrm rot="8100000">
              <a:off x="8139374" y="3166153"/>
              <a:ext cx="502470" cy="340422"/>
            </a:xfrm>
            <a:custGeom>
              <a:avLst/>
              <a:gdLst/>
              <a:ahLst/>
              <a:cxnLst/>
              <a:rect l="l" t="t" r="r" b="b"/>
              <a:pathLst>
                <a:path w="20099" h="13617" extrusionOk="0">
                  <a:moveTo>
                    <a:pt x="54" y="0"/>
                  </a:moveTo>
                  <a:cubicBezTo>
                    <a:pt x="27" y="109"/>
                    <a:pt x="0" y="163"/>
                    <a:pt x="0" y="272"/>
                  </a:cubicBezTo>
                  <a:cubicBezTo>
                    <a:pt x="2468" y="299"/>
                    <a:pt x="5045" y="434"/>
                    <a:pt x="7513" y="977"/>
                  </a:cubicBezTo>
                  <a:cubicBezTo>
                    <a:pt x="10768" y="1682"/>
                    <a:pt x="13481" y="2984"/>
                    <a:pt x="15515" y="4801"/>
                  </a:cubicBezTo>
                  <a:cubicBezTo>
                    <a:pt x="17983" y="7053"/>
                    <a:pt x="19556" y="10308"/>
                    <a:pt x="19855" y="13617"/>
                  </a:cubicBezTo>
                  <a:cubicBezTo>
                    <a:pt x="19963" y="13535"/>
                    <a:pt x="20018" y="13400"/>
                    <a:pt x="20099" y="13291"/>
                  </a:cubicBezTo>
                  <a:cubicBezTo>
                    <a:pt x="19719" y="10009"/>
                    <a:pt x="18173" y="6809"/>
                    <a:pt x="15678" y="4612"/>
                  </a:cubicBezTo>
                  <a:cubicBezTo>
                    <a:pt x="13616" y="2740"/>
                    <a:pt x="10877" y="1411"/>
                    <a:pt x="7541" y="706"/>
                  </a:cubicBezTo>
                  <a:cubicBezTo>
                    <a:pt x="5072" y="163"/>
                    <a:pt x="2523" y="28"/>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3"/>
            <p:cNvSpPr/>
            <p:nvPr/>
          </p:nvSpPr>
          <p:spPr>
            <a:xfrm rot="8100000">
              <a:off x="8123811" y="3145788"/>
              <a:ext cx="526895" cy="309222"/>
            </a:xfrm>
            <a:custGeom>
              <a:avLst/>
              <a:gdLst/>
              <a:ahLst/>
              <a:cxnLst/>
              <a:rect l="l" t="t" r="r" b="b"/>
              <a:pathLst>
                <a:path w="21076" h="12369" extrusionOk="0">
                  <a:moveTo>
                    <a:pt x="82" y="0"/>
                  </a:moveTo>
                  <a:cubicBezTo>
                    <a:pt x="1" y="109"/>
                    <a:pt x="1" y="190"/>
                    <a:pt x="1" y="272"/>
                  </a:cubicBezTo>
                  <a:cubicBezTo>
                    <a:pt x="3934" y="841"/>
                    <a:pt x="8653" y="1899"/>
                    <a:pt x="12830" y="4205"/>
                  </a:cubicBezTo>
                  <a:cubicBezTo>
                    <a:pt x="16492" y="6239"/>
                    <a:pt x="19313" y="9114"/>
                    <a:pt x="20859" y="12369"/>
                  </a:cubicBezTo>
                  <a:cubicBezTo>
                    <a:pt x="20940" y="12315"/>
                    <a:pt x="20995" y="12206"/>
                    <a:pt x="21076" y="12125"/>
                  </a:cubicBezTo>
                  <a:cubicBezTo>
                    <a:pt x="19476" y="8870"/>
                    <a:pt x="16655" y="5995"/>
                    <a:pt x="12966" y="3960"/>
                  </a:cubicBezTo>
                  <a:cubicBezTo>
                    <a:pt x="8762" y="1628"/>
                    <a:pt x="4015" y="597"/>
                    <a:pt x="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3"/>
            <p:cNvSpPr/>
            <p:nvPr/>
          </p:nvSpPr>
          <p:spPr>
            <a:xfrm rot="8100000">
              <a:off x="8115745" y="3137652"/>
              <a:ext cx="478770" cy="258373"/>
            </a:xfrm>
            <a:custGeom>
              <a:avLst/>
              <a:gdLst/>
              <a:ahLst/>
              <a:cxnLst/>
              <a:rect l="l" t="t" r="r" b="b"/>
              <a:pathLst>
                <a:path w="19151" h="10335" extrusionOk="0">
                  <a:moveTo>
                    <a:pt x="1" y="1"/>
                  </a:moveTo>
                  <a:lnTo>
                    <a:pt x="1" y="272"/>
                  </a:lnTo>
                  <a:cubicBezTo>
                    <a:pt x="4069" y="896"/>
                    <a:pt x="7541" y="1899"/>
                    <a:pt x="10579" y="3418"/>
                  </a:cubicBezTo>
                  <a:cubicBezTo>
                    <a:pt x="14078" y="5154"/>
                    <a:pt x="16872" y="7541"/>
                    <a:pt x="18906" y="10335"/>
                  </a:cubicBezTo>
                  <a:cubicBezTo>
                    <a:pt x="18988" y="10280"/>
                    <a:pt x="19096" y="10226"/>
                    <a:pt x="19150" y="10172"/>
                  </a:cubicBezTo>
                  <a:cubicBezTo>
                    <a:pt x="17116" y="7324"/>
                    <a:pt x="14241" y="4937"/>
                    <a:pt x="10715" y="3201"/>
                  </a:cubicBezTo>
                  <a:cubicBezTo>
                    <a:pt x="7623" y="1655"/>
                    <a:pt x="4097" y="6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3"/>
            <p:cNvSpPr/>
            <p:nvPr/>
          </p:nvSpPr>
          <p:spPr>
            <a:xfrm rot="8100000">
              <a:off x="7882223" y="2910435"/>
              <a:ext cx="554045" cy="444746"/>
            </a:xfrm>
            <a:custGeom>
              <a:avLst/>
              <a:gdLst/>
              <a:ahLst/>
              <a:cxnLst/>
              <a:rect l="l" t="t" r="r" b="b"/>
              <a:pathLst>
                <a:path w="22162" h="17790" extrusionOk="0">
                  <a:moveTo>
                    <a:pt x="21526" y="1"/>
                  </a:moveTo>
                  <a:cubicBezTo>
                    <a:pt x="21380" y="1"/>
                    <a:pt x="21197" y="113"/>
                    <a:pt x="20968" y="391"/>
                  </a:cubicBezTo>
                  <a:cubicBezTo>
                    <a:pt x="19774" y="1937"/>
                    <a:pt x="18472" y="3103"/>
                    <a:pt x="16574" y="3754"/>
                  </a:cubicBezTo>
                  <a:cubicBezTo>
                    <a:pt x="15234" y="4230"/>
                    <a:pt x="13803" y="4420"/>
                    <a:pt x="12370" y="4420"/>
                  </a:cubicBezTo>
                  <a:cubicBezTo>
                    <a:pt x="11597" y="4420"/>
                    <a:pt x="10824" y="4365"/>
                    <a:pt x="10064" y="4270"/>
                  </a:cubicBezTo>
                  <a:cubicBezTo>
                    <a:pt x="9359" y="4182"/>
                    <a:pt x="8655" y="4058"/>
                    <a:pt x="7950" y="4058"/>
                  </a:cubicBezTo>
                  <a:cubicBezTo>
                    <a:pt x="7787" y="4058"/>
                    <a:pt x="7624" y="4064"/>
                    <a:pt x="7460" y="4080"/>
                  </a:cubicBezTo>
                  <a:cubicBezTo>
                    <a:pt x="6565" y="4188"/>
                    <a:pt x="5697" y="4595"/>
                    <a:pt x="5263" y="5355"/>
                  </a:cubicBezTo>
                  <a:cubicBezTo>
                    <a:pt x="4802" y="6087"/>
                    <a:pt x="5019" y="7253"/>
                    <a:pt x="5833" y="7606"/>
                  </a:cubicBezTo>
                  <a:cubicBezTo>
                    <a:pt x="5046" y="7714"/>
                    <a:pt x="4259" y="7850"/>
                    <a:pt x="3554" y="8148"/>
                  </a:cubicBezTo>
                  <a:cubicBezTo>
                    <a:pt x="2849" y="8474"/>
                    <a:pt x="2171" y="9016"/>
                    <a:pt x="1900" y="9721"/>
                  </a:cubicBezTo>
                  <a:cubicBezTo>
                    <a:pt x="1574" y="10427"/>
                    <a:pt x="1764" y="11376"/>
                    <a:pt x="2361" y="11864"/>
                  </a:cubicBezTo>
                  <a:cubicBezTo>
                    <a:pt x="1276" y="12135"/>
                    <a:pt x="408" y="13085"/>
                    <a:pt x="191" y="14170"/>
                  </a:cubicBezTo>
                  <a:cubicBezTo>
                    <a:pt x="1" y="15255"/>
                    <a:pt x="462" y="16475"/>
                    <a:pt x="1384" y="17099"/>
                  </a:cubicBezTo>
                  <a:cubicBezTo>
                    <a:pt x="2116" y="17622"/>
                    <a:pt x="3041" y="17790"/>
                    <a:pt x="3973" y="17790"/>
                  </a:cubicBezTo>
                  <a:cubicBezTo>
                    <a:pt x="4250" y="17790"/>
                    <a:pt x="4528" y="17775"/>
                    <a:pt x="4802" y="17750"/>
                  </a:cubicBezTo>
                  <a:cubicBezTo>
                    <a:pt x="8599" y="17479"/>
                    <a:pt x="12342" y="16014"/>
                    <a:pt x="15326" y="13654"/>
                  </a:cubicBezTo>
                  <a:cubicBezTo>
                    <a:pt x="18310" y="11268"/>
                    <a:pt x="20561" y="7958"/>
                    <a:pt x="21700" y="4324"/>
                  </a:cubicBezTo>
                  <a:cubicBezTo>
                    <a:pt x="21971" y="3456"/>
                    <a:pt x="22161" y="2452"/>
                    <a:pt x="22107" y="1557"/>
                  </a:cubicBezTo>
                  <a:cubicBezTo>
                    <a:pt x="22067" y="952"/>
                    <a:pt x="21951" y="1"/>
                    <a:pt x="215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3"/>
            <p:cNvSpPr/>
            <p:nvPr/>
          </p:nvSpPr>
          <p:spPr>
            <a:xfrm rot="8100000">
              <a:off x="7953571" y="3086951"/>
              <a:ext cx="505870" cy="244748"/>
            </a:xfrm>
            <a:custGeom>
              <a:avLst/>
              <a:gdLst/>
              <a:ahLst/>
              <a:cxnLst/>
              <a:rect l="l" t="t" r="r" b="b"/>
              <a:pathLst>
                <a:path w="20235" h="9790" extrusionOk="0">
                  <a:moveTo>
                    <a:pt x="20153" y="0"/>
                  </a:moveTo>
                  <a:cubicBezTo>
                    <a:pt x="18472" y="3011"/>
                    <a:pt x="15705" y="5262"/>
                    <a:pt x="12613" y="5968"/>
                  </a:cubicBezTo>
                  <a:cubicBezTo>
                    <a:pt x="11784" y="6149"/>
                    <a:pt x="10947" y="6226"/>
                    <a:pt x="10110" y="6226"/>
                  </a:cubicBezTo>
                  <a:cubicBezTo>
                    <a:pt x="7824" y="6226"/>
                    <a:pt x="5535" y="5656"/>
                    <a:pt x="3391" y="5100"/>
                  </a:cubicBezTo>
                  <a:cubicBezTo>
                    <a:pt x="3364" y="5181"/>
                    <a:pt x="3309" y="5262"/>
                    <a:pt x="3309" y="5371"/>
                  </a:cubicBezTo>
                  <a:cubicBezTo>
                    <a:pt x="5444" y="5958"/>
                    <a:pt x="7734" y="6518"/>
                    <a:pt x="10027" y="6518"/>
                  </a:cubicBezTo>
                  <a:cubicBezTo>
                    <a:pt x="10910" y="6518"/>
                    <a:pt x="11793" y="6435"/>
                    <a:pt x="12667" y="6239"/>
                  </a:cubicBezTo>
                  <a:cubicBezTo>
                    <a:pt x="15569" y="5588"/>
                    <a:pt x="18200" y="3635"/>
                    <a:pt x="19936" y="923"/>
                  </a:cubicBezTo>
                  <a:lnTo>
                    <a:pt x="19936" y="923"/>
                  </a:lnTo>
                  <a:cubicBezTo>
                    <a:pt x="18987" y="3092"/>
                    <a:pt x="17739" y="4856"/>
                    <a:pt x="16274" y="6103"/>
                  </a:cubicBezTo>
                  <a:cubicBezTo>
                    <a:pt x="14213" y="7893"/>
                    <a:pt x="11284" y="9060"/>
                    <a:pt x="7866" y="9385"/>
                  </a:cubicBezTo>
                  <a:cubicBezTo>
                    <a:pt x="6935" y="9483"/>
                    <a:pt x="5992" y="9525"/>
                    <a:pt x="5050" y="9525"/>
                  </a:cubicBezTo>
                  <a:cubicBezTo>
                    <a:pt x="3385" y="9525"/>
                    <a:pt x="1719" y="9396"/>
                    <a:pt x="109" y="9222"/>
                  </a:cubicBezTo>
                  <a:cubicBezTo>
                    <a:pt x="82" y="9331"/>
                    <a:pt x="27" y="9385"/>
                    <a:pt x="0" y="9494"/>
                  </a:cubicBezTo>
                  <a:cubicBezTo>
                    <a:pt x="1700" y="9653"/>
                    <a:pt x="3422" y="9789"/>
                    <a:pt x="5145" y="9789"/>
                  </a:cubicBezTo>
                  <a:cubicBezTo>
                    <a:pt x="6062" y="9789"/>
                    <a:pt x="6979" y="9751"/>
                    <a:pt x="7893" y="9656"/>
                  </a:cubicBezTo>
                  <a:cubicBezTo>
                    <a:pt x="11365" y="9304"/>
                    <a:pt x="14349" y="8137"/>
                    <a:pt x="16437" y="6320"/>
                  </a:cubicBezTo>
                  <a:cubicBezTo>
                    <a:pt x="17197" y="5669"/>
                    <a:pt x="17821" y="4910"/>
                    <a:pt x="18444" y="4069"/>
                  </a:cubicBezTo>
                  <a:cubicBezTo>
                    <a:pt x="19123" y="2984"/>
                    <a:pt x="19746" y="1845"/>
                    <a:pt x="20235" y="651"/>
                  </a:cubicBezTo>
                  <a:cubicBezTo>
                    <a:pt x="20235" y="434"/>
                    <a:pt x="20207" y="217"/>
                    <a:pt x="20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3"/>
            <p:cNvSpPr/>
            <p:nvPr/>
          </p:nvSpPr>
          <p:spPr>
            <a:xfrm rot="8100000">
              <a:off x="7898214" y="2976915"/>
              <a:ext cx="549270" cy="339947"/>
            </a:xfrm>
            <a:custGeom>
              <a:avLst/>
              <a:gdLst/>
              <a:ahLst/>
              <a:cxnLst/>
              <a:rect l="l" t="t" r="r" b="b"/>
              <a:pathLst>
                <a:path w="21971" h="13598" extrusionOk="0">
                  <a:moveTo>
                    <a:pt x="21971" y="0"/>
                  </a:moveTo>
                  <a:cubicBezTo>
                    <a:pt x="21455" y="1221"/>
                    <a:pt x="20832" y="2333"/>
                    <a:pt x="20126" y="3282"/>
                  </a:cubicBezTo>
                  <a:cubicBezTo>
                    <a:pt x="18390" y="6049"/>
                    <a:pt x="16193" y="8381"/>
                    <a:pt x="13644" y="10063"/>
                  </a:cubicBezTo>
                  <a:cubicBezTo>
                    <a:pt x="10490" y="12193"/>
                    <a:pt x="6790" y="13327"/>
                    <a:pt x="3199" y="13327"/>
                  </a:cubicBezTo>
                  <a:cubicBezTo>
                    <a:pt x="2126" y="13327"/>
                    <a:pt x="1063" y="13225"/>
                    <a:pt x="28" y="13019"/>
                  </a:cubicBezTo>
                  <a:cubicBezTo>
                    <a:pt x="28" y="13128"/>
                    <a:pt x="0" y="13236"/>
                    <a:pt x="0" y="13291"/>
                  </a:cubicBezTo>
                  <a:cubicBezTo>
                    <a:pt x="1059" y="13496"/>
                    <a:pt x="2143" y="13597"/>
                    <a:pt x="3233" y="13597"/>
                  </a:cubicBezTo>
                  <a:cubicBezTo>
                    <a:pt x="6892" y="13597"/>
                    <a:pt x="10637" y="12459"/>
                    <a:pt x="13834" y="10307"/>
                  </a:cubicBezTo>
                  <a:cubicBezTo>
                    <a:pt x="17251" y="8002"/>
                    <a:pt x="20099" y="4584"/>
                    <a:pt x="21971" y="488"/>
                  </a:cubicBezTo>
                  <a:lnTo>
                    <a:pt x="21971" y="244"/>
                  </a:lnTo>
                  <a:lnTo>
                    <a:pt x="219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p:nvPr/>
          </p:nvSpPr>
          <p:spPr>
            <a:xfrm rot="8100000">
              <a:off x="8133030" y="2806172"/>
              <a:ext cx="217698" cy="342872"/>
            </a:xfrm>
            <a:custGeom>
              <a:avLst/>
              <a:gdLst/>
              <a:ahLst/>
              <a:cxnLst/>
              <a:rect l="l" t="t" r="r" b="b"/>
              <a:pathLst>
                <a:path w="8708" h="13715" extrusionOk="0">
                  <a:moveTo>
                    <a:pt x="7960" y="1"/>
                  </a:moveTo>
                  <a:cubicBezTo>
                    <a:pt x="7796" y="1"/>
                    <a:pt x="7630" y="12"/>
                    <a:pt x="7460" y="44"/>
                  </a:cubicBezTo>
                  <a:cubicBezTo>
                    <a:pt x="6565" y="152"/>
                    <a:pt x="5697" y="559"/>
                    <a:pt x="5263" y="1292"/>
                  </a:cubicBezTo>
                  <a:cubicBezTo>
                    <a:pt x="4802" y="2024"/>
                    <a:pt x="5019" y="3190"/>
                    <a:pt x="5833" y="3570"/>
                  </a:cubicBezTo>
                  <a:cubicBezTo>
                    <a:pt x="5046" y="3679"/>
                    <a:pt x="4259" y="3787"/>
                    <a:pt x="3554" y="4113"/>
                  </a:cubicBezTo>
                  <a:cubicBezTo>
                    <a:pt x="2849" y="4411"/>
                    <a:pt x="2171" y="4953"/>
                    <a:pt x="1900" y="5659"/>
                  </a:cubicBezTo>
                  <a:cubicBezTo>
                    <a:pt x="1601" y="6364"/>
                    <a:pt x="1764" y="7313"/>
                    <a:pt x="2361" y="7801"/>
                  </a:cubicBezTo>
                  <a:cubicBezTo>
                    <a:pt x="1276" y="8073"/>
                    <a:pt x="408" y="9022"/>
                    <a:pt x="191" y="10107"/>
                  </a:cubicBezTo>
                  <a:cubicBezTo>
                    <a:pt x="1" y="11192"/>
                    <a:pt x="462" y="12412"/>
                    <a:pt x="1384" y="13063"/>
                  </a:cubicBezTo>
                  <a:cubicBezTo>
                    <a:pt x="1927" y="13443"/>
                    <a:pt x="2551" y="13633"/>
                    <a:pt x="3229" y="13714"/>
                  </a:cubicBezTo>
                  <a:cubicBezTo>
                    <a:pt x="2686" y="12792"/>
                    <a:pt x="2442" y="11680"/>
                    <a:pt x="2632" y="10622"/>
                  </a:cubicBezTo>
                  <a:cubicBezTo>
                    <a:pt x="2876" y="9564"/>
                    <a:pt x="3636" y="8615"/>
                    <a:pt x="4639" y="8290"/>
                  </a:cubicBezTo>
                  <a:cubicBezTo>
                    <a:pt x="3961" y="7639"/>
                    <a:pt x="3798" y="6662"/>
                    <a:pt x="4097" y="5848"/>
                  </a:cubicBezTo>
                  <a:cubicBezTo>
                    <a:pt x="4395" y="5035"/>
                    <a:pt x="5127" y="4411"/>
                    <a:pt x="5941" y="4113"/>
                  </a:cubicBezTo>
                  <a:cubicBezTo>
                    <a:pt x="6438" y="3930"/>
                    <a:pt x="6956" y="3839"/>
                    <a:pt x="7488" y="3839"/>
                  </a:cubicBezTo>
                  <a:cubicBezTo>
                    <a:pt x="7826" y="3839"/>
                    <a:pt x="8170" y="3876"/>
                    <a:pt x="8518" y="3950"/>
                  </a:cubicBezTo>
                  <a:cubicBezTo>
                    <a:pt x="8111" y="3706"/>
                    <a:pt x="7650" y="3462"/>
                    <a:pt x="7324" y="3082"/>
                  </a:cubicBezTo>
                  <a:cubicBezTo>
                    <a:pt x="6972" y="2729"/>
                    <a:pt x="6782" y="2241"/>
                    <a:pt x="6890" y="1780"/>
                  </a:cubicBezTo>
                  <a:cubicBezTo>
                    <a:pt x="6972" y="1265"/>
                    <a:pt x="7433" y="885"/>
                    <a:pt x="7867" y="586"/>
                  </a:cubicBezTo>
                  <a:cubicBezTo>
                    <a:pt x="8138" y="369"/>
                    <a:pt x="8437" y="207"/>
                    <a:pt x="8708" y="44"/>
                  </a:cubicBezTo>
                  <a:cubicBezTo>
                    <a:pt x="8461" y="27"/>
                    <a:pt x="8213" y="1"/>
                    <a:pt x="7960"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rot="8100000">
              <a:off x="8558834" y="3263229"/>
              <a:ext cx="5450" cy="25"/>
            </a:xfrm>
            <a:custGeom>
              <a:avLst/>
              <a:gdLst/>
              <a:ahLst/>
              <a:cxnLst/>
              <a:rect l="l" t="t" r="r" b="b"/>
              <a:pathLst>
                <a:path w="218" h="1" extrusionOk="0">
                  <a:moveTo>
                    <a:pt x="1" y="1"/>
                  </a:moveTo>
                  <a:lnTo>
                    <a:pt x="2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3"/>
            <p:cNvSpPr/>
            <p:nvPr/>
          </p:nvSpPr>
          <p:spPr>
            <a:xfrm rot="8100000">
              <a:off x="8528512" y="3134616"/>
              <a:ext cx="148524" cy="221773"/>
            </a:xfrm>
            <a:custGeom>
              <a:avLst/>
              <a:gdLst/>
              <a:ahLst/>
              <a:cxnLst/>
              <a:rect l="l" t="t" r="r" b="b"/>
              <a:pathLst>
                <a:path w="5941" h="8871" extrusionOk="0">
                  <a:moveTo>
                    <a:pt x="4476" y="1"/>
                  </a:moveTo>
                  <a:cubicBezTo>
                    <a:pt x="4232" y="1"/>
                    <a:pt x="3960" y="55"/>
                    <a:pt x="3716" y="55"/>
                  </a:cubicBezTo>
                  <a:cubicBezTo>
                    <a:pt x="3065" y="82"/>
                    <a:pt x="2360" y="109"/>
                    <a:pt x="1872" y="516"/>
                  </a:cubicBezTo>
                  <a:cubicBezTo>
                    <a:pt x="1384" y="923"/>
                    <a:pt x="1275" y="1845"/>
                    <a:pt x="1818" y="2171"/>
                  </a:cubicBezTo>
                  <a:cubicBezTo>
                    <a:pt x="1638" y="2068"/>
                    <a:pt x="1423" y="2014"/>
                    <a:pt x="1205" y="2014"/>
                  </a:cubicBezTo>
                  <a:cubicBezTo>
                    <a:pt x="962" y="2014"/>
                    <a:pt x="716" y="2082"/>
                    <a:pt x="516" y="2225"/>
                  </a:cubicBezTo>
                  <a:cubicBezTo>
                    <a:pt x="163" y="2496"/>
                    <a:pt x="0" y="2984"/>
                    <a:pt x="109" y="3445"/>
                  </a:cubicBezTo>
                  <a:cubicBezTo>
                    <a:pt x="353" y="4205"/>
                    <a:pt x="1302" y="4530"/>
                    <a:pt x="2116" y="4666"/>
                  </a:cubicBezTo>
                  <a:cubicBezTo>
                    <a:pt x="2088" y="4663"/>
                    <a:pt x="2061" y="4662"/>
                    <a:pt x="2033" y="4662"/>
                  </a:cubicBezTo>
                  <a:cubicBezTo>
                    <a:pt x="1525" y="4662"/>
                    <a:pt x="1081" y="5128"/>
                    <a:pt x="1004" y="5642"/>
                  </a:cubicBezTo>
                  <a:cubicBezTo>
                    <a:pt x="923" y="6185"/>
                    <a:pt x="1194" y="6727"/>
                    <a:pt x="1601" y="7107"/>
                  </a:cubicBezTo>
                  <a:cubicBezTo>
                    <a:pt x="2035" y="7460"/>
                    <a:pt x="2523" y="7704"/>
                    <a:pt x="3038" y="7921"/>
                  </a:cubicBezTo>
                  <a:cubicBezTo>
                    <a:pt x="3988" y="8273"/>
                    <a:pt x="4964" y="8599"/>
                    <a:pt x="5940" y="8870"/>
                  </a:cubicBezTo>
                  <a:cubicBezTo>
                    <a:pt x="5425" y="8355"/>
                    <a:pt x="4937" y="7812"/>
                    <a:pt x="4449" y="7243"/>
                  </a:cubicBezTo>
                  <a:cubicBezTo>
                    <a:pt x="4150" y="6863"/>
                    <a:pt x="3879" y="6456"/>
                    <a:pt x="3879" y="5968"/>
                  </a:cubicBezTo>
                  <a:cubicBezTo>
                    <a:pt x="3879" y="5561"/>
                    <a:pt x="4177" y="5154"/>
                    <a:pt x="4557" y="5100"/>
                  </a:cubicBezTo>
                  <a:cubicBezTo>
                    <a:pt x="3988" y="5019"/>
                    <a:pt x="3499" y="4449"/>
                    <a:pt x="3581" y="3906"/>
                  </a:cubicBezTo>
                  <a:cubicBezTo>
                    <a:pt x="3627" y="3345"/>
                    <a:pt x="4200" y="2924"/>
                    <a:pt x="4774" y="2924"/>
                  </a:cubicBezTo>
                  <a:cubicBezTo>
                    <a:pt x="4865" y="2924"/>
                    <a:pt x="4956" y="2935"/>
                    <a:pt x="5045" y="2957"/>
                  </a:cubicBezTo>
                  <a:cubicBezTo>
                    <a:pt x="4530" y="2577"/>
                    <a:pt x="4313" y="1981"/>
                    <a:pt x="4286" y="1357"/>
                  </a:cubicBezTo>
                  <a:cubicBezTo>
                    <a:pt x="4232" y="896"/>
                    <a:pt x="4340" y="407"/>
                    <a:pt x="4476" y="1"/>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3"/>
            <p:cNvSpPr/>
            <p:nvPr/>
          </p:nvSpPr>
          <p:spPr>
            <a:xfrm rot="8100000">
              <a:off x="8018302" y="2960242"/>
              <a:ext cx="172923" cy="101924"/>
            </a:xfrm>
            <a:custGeom>
              <a:avLst/>
              <a:gdLst/>
              <a:ahLst/>
              <a:cxnLst/>
              <a:rect l="l" t="t" r="r" b="b"/>
              <a:pathLst>
                <a:path w="6917" h="4077" extrusionOk="0">
                  <a:moveTo>
                    <a:pt x="5235" y="0"/>
                  </a:moveTo>
                  <a:cubicBezTo>
                    <a:pt x="3770" y="0"/>
                    <a:pt x="2306" y="380"/>
                    <a:pt x="1112" y="1221"/>
                  </a:cubicBezTo>
                  <a:cubicBezTo>
                    <a:pt x="543" y="1600"/>
                    <a:pt x="0" y="2116"/>
                    <a:pt x="0" y="2875"/>
                  </a:cubicBezTo>
                  <a:cubicBezTo>
                    <a:pt x="0" y="3391"/>
                    <a:pt x="136" y="3716"/>
                    <a:pt x="651" y="3879"/>
                  </a:cubicBezTo>
                  <a:cubicBezTo>
                    <a:pt x="1056" y="4017"/>
                    <a:pt x="1489" y="4077"/>
                    <a:pt x="1928" y="4077"/>
                  </a:cubicBezTo>
                  <a:cubicBezTo>
                    <a:pt x="2785" y="4077"/>
                    <a:pt x="3668" y="3849"/>
                    <a:pt x="4421" y="3526"/>
                  </a:cubicBezTo>
                  <a:cubicBezTo>
                    <a:pt x="5045" y="3255"/>
                    <a:pt x="5669" y="2794"/>
                    <a:pt x="6184" y="2224"/>
                  </a:cubicBezTo>
                  <a:cubicBezTo>
                    <a:pt x="6591" y="1763"/>
                    <a:pt x="6917" y="1058"/>
                    <a:pt x="6618" y="543"/>
                  </a:cubicBezTo>
                  <a:cubicBezTo>
                    <a:pt x="6347" y="81"/>
                    <a:pt x="5778" y="0"/>
                    <a:pt x="5235"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rot="8100000">
              <a:off x="8330167" y="3425483"/>
              <a:ext cx="221098" cy="93624"/>
            </a:xfrm>
            <a:custGeom>
              <a:avLst/>
              <a:gdLst/>
              <a:ahLst/>
              <a:cxnLst/>
              <a:rect l="l" t="t" r="r" b="b"/>
              <a:pathLst>
                <a:path w="8844" h="3745" fill="none" extrusionOk="0">
                  <a:moveTo>
                    <a:pt x="1" y="1"/>
                  </a:moveTo>
                  <a:cubicBezTo>
                    <a:pt x="3283" y="55"/>
                    <a:pt x="6538" y="1439"/>
                    <a:pt x="8843" y="3744"/>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rot="8100000">
              <a:off x="8253903" y="3502559"/>
              <a:ext cx="18325" cy="33925"/>
            </a:xfrm>
            <a:custGeom>
              <a:avLst/>
              <a:gdLst/>
              <a:ahLst/>
              <a:cxnLst/>
              <a:rect l="l" t="t" r="r" b="b"/>
              <a:pathLst>
                <a:path w="733" h="1357" fill="none" extrusionOk="0">
                  <a:moveTo>
                    <a:pt x="0" y="0"/>
                  </a:moveTo>
                  <a:cubicBezTo>
                    <a:pt x="245" y="434"/>
                    <a:pt x="516" y="895"/>
                    <a:pt x="733" y="1356"/>
                  </a:cubicBezTo>
                </a:path>
              </a:pathLst>
            </a:custGeom>
            <a:noFill/>
            <a:ln w="8125" cap="rnd" cmpd="sng">
              <a:solidFill>
                <a:srgbClr val="21300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rot="8100000">
              <a:off x="7994112" y="3214215"/>
              <a:ext cx="68499" cy="87499"/>
            </a:xfrm>
            <a:custGeom>
              <a:avLst/>
              <a:gdLst/>
              <a:ahLst/>
              <a:cxnLst/>
              <a:rect l="l" t="t" r="r" b="b"/>
              <a:pathLst>
                <a:path w="2740" h="3500" fill="none" extrusionOk="0">
                  <a:moveTo>
                    <a:pt x="0" y="3499"/>
                  </a:moveTo>
                  <a:cubicBezTo>
                    <a:pt x="1221" y="2659"/>
                    <a:pt x="2197" y="1411"/>
                    <a:pt x="274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rot="8100000">
              <a:off x="8117499" y="3578447"/>
              <a:ext cx="928991" cy="889216"/>
            </a:xfrm>
            <a:custGeom>
              <a:avLst/>
              <a:gdLst/>
              <a:ahLst/>
              <a:cxnLst/>
              <a:rect l="l" t="t" r="r" b="b"/>
              <a:pathLst>
                <a:path w="37160" h="35569" extrusionOk="0">
                  <a:moveTo>
                    <a:pt x="27212" y="0"/>
                  </a:moveTo>
                  <a:cubicBezTo>
                    <a:pt x="26438" y="0"/>
                    <a:pt x="25709" y="469"/>
                    <a:pt x="25307" y="1148"/>
                  </a:cubicBezTo>
                  <a:cubicBezTo>
                    <a:pt x="23734" y="3915"/>
                    <a:pt x="19611" y="10967"/>
                    <a:pt x="16139" y="15334"/>
                  </a:cubicBezTo>
                  <a:cubicBezTo>
                    <a:pt x="10443" y="22549"/>
                    <a:pt x="0" y="33534"/>
                    <a:pt x="0" y="33534"/>
                  </a:cubicBezTo>
                  <a:lnTo>
                    <a:pt x="5235" y="35568"/>
                  </a:lnTo>
                  <a:cubicBezTo>
                    <a:pt x="5235" y="35568"/>
                    <a:pt x="13151" y="32719"/>
                    <a:pt x="13810" y="32719"/>
                  </a:cubicBezTo>
                  <a:cubicBezTo>
                    <a:pt x="13819" y="32719"/>
                    <a:pt x="13827" y="32719"/>
                    <a:pt x="13833" y="32720"/>
                  </a:cubicBezTo>
                  <a:cubicBezTo>
                    <a:pt x="13835" y="32721"/>
                    <a:pt x="13838" y="32721"/>
                    <a:pt x="13840" y="32721"/>
                  </a:cubicBezTo>
                  <a:cubicBezTo>
                    <a:pt x="14461" y="32721"/>
                    <a:pt x="24981" y="22739"/>
                    <a:pt x="24981" y="22739"/>
                  </a:cubicBezTo>
                  <a:lnTo>
                    <a:pt x="37160" y="2640"/>
                  </a:lnTo>
                  <a:cubicBezTo>
                    <a:pt x="32413" y="606"/>
                    <a:pt x="29131" y="118"/>
                    <a:pt x="27395" y="9"/>
                  </a:cubicBezTo>
                  <a:cubicBezTo>
                    <a:pt x="27334" y="3"/>
                    <a:pt x="27273" y="0"/>
                    <a:pt x="27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rot="8100000">
              <a:off x="7378995" y="3339811"/>
              <a:ext cx="1410436" cy="1421961"/>
            </a:xfrm>
            <a:custGeom>
              <a:avLst/>
              <a:gdLst/>
              <a:ahLst/>
              <a:cxnLst/>
              <a:rect l="l" t="t" r="r" b="b"/>
              <a:pathLst>
                <a:path w="56418" h="56879" extrusionOk="0">
                  <a:moveTo>
                    <a:pt x="31952" y="0"/>
                  </a:moveTo>
                  <a:cubicBezTo>
                    <a:pt x="31952" y="0"/>
                    <a:pt x="22052" y="12233"/>
                    <a:pt x="16139" y="18254"/>
                  </a:cubicBezTo>
                  <a:cubicBezTo>
                    <a:pt x="9439" y="25035"/>
                    <a:pt x="3282" y="30324"/>
                    <a:pt x="0" y="32928"/>
                  </a:cubicBezTo>
                  <a:cubicBezTo>
                    <a:pt x="8625" y="40442"/>
                    <a:pt x="17386" y="51644"/>
                    <a:pt x="21455" y="56879"/>
                  </a:cubicBezTo>
                  <a:cubicBezTo>
                    <a:pt x="24764" y="54492"/>
                    <a:pt x="34339" y="47331"/>
                    <a:pt x="40442" y="42178"/>
                  </a:cubicBezTo>
                  <a:cubicBezTo>
                    <a:pt x="47331" y="36346"/>
                    <a:pt x="52512" y="31599"/>
                    <a:pt x="55143" y="29158"/>
                  </a:cubicBezTo>
                  <a:cubicBezTo>
                    <a:pt x="56228" y="28155"/>
                    <a:pt x="56418" y="26446"/>
                    <a:pt x="55523" y="25279"/>
                  </a:cubicBezTo>
                  <a:cubicBezTo>
                    <a:pt x="48715" y="15949"/>
                    <a:pt x="40849" y="7540"/>
                    <a:pt x="3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rot="8100000">
              <a:off x="7834326" y="3786197"/>
              <a:ext cx="459771" cy="433571"/>
            </a:xfrm>
            <a:custGeom>
              <a:avLst/>
              <a:gdLst/>
              <a:ahLst/>
              <a:cxnLst/>
              <a:rect l="l" t="t" r="r" b="b"/>
              <a:pathLst>
                <a:path w="18391" h="17343" extrusionOk="0">
                  <a:moveTo>
                    <a:pt x="9709" y="1"/>
                  </a:moveTo>
                  <a:cubicBezTo>
                    <a:pt x="9493" y="1"/>
                    <a:pt x="9277" y="14"/>
                    <a:pt x="9060" y="40"/>
                  </a:cubicBezTo>
                  <a:cubicBezTo>
                    <a:pt x="6456" y="339"/>
                    <a:pt x="4150" y="2129"/>
                    <a:pt x="2550" y="4082"/>
                  </a:cubicBezTo>
                  <a:cubicBezTo>
                    <a:pt x="895" y="6116"/>
                    <a:pt x="0" y="8883"/>
                    <a:pt x="814" y="11405"/>
                  </a:cubicBezTo>
                  <a:cubicBezTo>
                    <a:pt x="1709" y="14117"/>
                    <a:pt x="4204" y="16125"/>
                    <a:pt x="6890" y="16938"/>
                  </a:cubicBezTo>
                  <a:cubicBezTo>
                    <a:pt x="7777" y="17200"/>
                    <a:pt x="8709" y="17343"/>
                    <a:pt x="9642" y="17343"/>
                  </a:cubicBezTo>
                  <a:cubicBezTo>
                    <a:pt x="9964" y="17343"/>
                    <a:pt x="10286" y="17326"/>
                    <a:pt x="10606" y="17291"/>
                  </a:cubicBezTo>
                  <a:cubicBezTo>
                    <a:pt x="13399" y="16938"/>
                    <a:pt x="16030" y="15121"/>
                    <a:pt x="17197" y="12544"/>
                  </a:cubicBezTo>
                  <a:cubicBezTo>
                    <a:pt x="18390" y="9859"/>
                    <a:pt x="17712" y="6441"/>
                    <a:pt x="16139" y="4055"/>
                  </a:cubicBezTo>
                  <a:cubicBezTo>
                    <a:pt x="14760" y="1923"/>
                    <a:pt x="12338" y="1"/>
                    <a:pt x="9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3"/>
            <p:cNvSpPr/>
            <p:nvPr/>
          </p:nvSpPr>
          <p:spPr>
            <a:xfrm rot="8100000">
              <a:off x="7952041" y="3919048"/>
              <a:ext cx="103074" cy="173173"/>
            </a:xfrm>
            <a:custGeom>
              <a:avLst/>
              <a:gdLst/>
              <a:ahLst/>
              <a:cxnLst/>
              <a:rect l="l" t="t" r="r" b="b"/>
              <a:pathLst>
                <a:path w="4123" h="6927" extrusionOk="0">
                  <a:moveTo>
                    <a:pt x="3716" y="0"/>
                  </a:moveTo>
                  <a:cubicBezTo>
                    <a:pt x="3580" y="0"/>
                    <a:pt x="3445" y="27"/>
                    <a:pt x="3228" y="136"/>
                  </a:cubicBezTo>
                  <a:cubicBezTo>
                    <a:pt x="2089" y="570"/>
                    <a:pt x="1248" y="1546"/>
                    <a:pt x="732" y="2631"/>
                  </a:cubicBezTo>
                  <a:cubicBezTo>
                    <a:pt x="136" y="3960"/>
                    <a:pt x="0" y="5452"/>
                    <a:pt x="54" y="6917"/>
                  </a:cubicBezTo>
                  <a:cubicBezTo>
                    <a:pt x="133" y="6923"/>
                    <a:pt x="211" y="6926"/>
                    <a:pt x="290" y="6926"/>
                  </a:cubicBezTo>
                  <a:cubicBezTo>
                    <a:pt x="1244" y="6926"/>
                    <a:pt x="2194" y="6477"/>
                    <a:pt x="2821" y="5751"/>
                  </a:cubicBezTo>
                  <a:cubicBezTo>
                    <a:pt x="3499" y="4964"/>
                    <a:pt x="3852" y="3987"/>
                    <a:pt x="4041" y="2984"/>
                  </a:cubicBezTo>
                  <a:cubicBezTo>
                    <a:pt x="4123" y="2306"/>
                    <a:pt x="4123" y="1628"/>
                    <a:pt x="4123" y="950"/>
                  </a:cubicBezTo>
                  <a:lnTo>
                    <a:pt x="4123" y="678"/>
                  </a:lnTo>
                  <a:cubicBezTo>
                    <a:pt x="4069" y="733"/>
                    <a:pt x="3987" y="814"/>
                    <a:pt x="3933" y="895"/>
                  </a:cubicBezTo>
                  <a:cubicBezTo>
                    <a:pt x="3689" y="1139"/>
                    <a:pt x="3499" y="1384"/>
                    <a:pt x="3282" y="1655"/>
                  </a:cubicBezTo>
                  <a:cubicBezTo>
                    <a:pt x="2902" y="2224"/>
                    <a:pt x="2712" y="2875"/>
                    <a:pt x="2468" y="3526"/>
                  </a:cubicBezTo>
                  <a:cubicBezTo>
                    <a:pt x="2224" y="4177"/>
                    <a:pt x="1926" y="4801"/>
                    <a:pt x="1410" y="5208"/>
                  </a:cubicBezTo>
                  <a:cubicBezTo>
                    <a:pt x="2034" y="4096"/>
                    <a:pt x="2061" y="2767"/>
                    <a:pt x="2577" y="1628"/>
                  </a:cubicBezTo>
                  <a:cubicBezTo>
                    <a:pt x="2848" y="1004"/>
                    <a:pt x="3255" y="461"/>
                    <a:pt x="3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rot="8100000">
              <a:off x="8035166" y="3923809"/>
              <a:ext cx="132249" cy="64674"/>
            </a:xfrm>
            <a:custGeom>
              <a:avLst/>
              <a:gdLst/>
              <a:ahLst/>
              <a:cxnLst/>
              <a:rect l="l" t="t" r="r" b="b"/>
              <a:pathLst>
                <a:path w="5290" h="2587" extrusionOk="0">
                  <a:moveTo>
                    <a:pt x="3483" y="1"/>
                  </a:moveTo>
                  <a:cubicBezTo>
                    <a:pt x="3188" y="1"/>
                    <a:pt x="2891" y="40"/>
                    <a:pt x="2604" y="117"/>
                  </a:cubicBezTo>
                  <a:cubicBezTo>
                    <a:pt x="1628" y="333"/>
                    <a:pt x="733" y="930"/>
                    <a:pt x="0" y="1608"/>
                  </a:cubicBezTo>
                  <a:cubicBezTo>
                    <a:pt x="380" y="2205"/>
                    <a:pt x="1085" y="2558"/>
                    <a:pt x="1791" y="2585"/>
                  </a:cubicBezTo>
                  <a:cubicBezTo>
                    <a:pt x="1826" y="2586"/>
                    <a:pt x="1862" y="2587"/>
                    <a:pt x="1898" y="2587"/>
                  </a:cubicBezTo>
                  <a:cubicBezTo>
                    <a:pt x="2570" y="2587"/>
                    <a:pt x="3258" y="2351"/>
                    <a:pt x="3825" y="2042"/>
                  </a:cubicBezTo>
                  <a:cubicBezTo>
                    <a:pt x="4232" y="1798"/>
                    <a:pt x="4611" y="1527"/>
                    <a:pt x="4991" y="1229"/>
                  </a:cubicBezTo>
                  <a:cubicBezTo>
                    <a:pt x="5045" y="1201"/>
                    <a:pt x="5073" y="1120"/>
                    <a:pt x="5127" y="1093"/>
                  </a:cubicBezTo>
                  <a:lnTo>
                    <a:pt x="4910" y="1093"/>
                  </a:lnTo>
                  <a:cubicBezTo>
                    <a:pt x="4666" y="1066"/>
                    <a:pt x="4449" y="1066"/>
                    <a:pt x="4232" y="1066"/>
                  </a:cubicBezTo>
                  <a:cubicBezTo>
                    <a:pt x="3771" y="1093"/>
                    <a:pt x="3309" y="1256"/>
                    <a:pt x="2875" y="1418"/>
                  </a:cubicBezTo>
                  <a:cubicBezTo>
                    <a:pt x="2532" y="1526"/>
                    <a:pt x="2155" y="1633"/>
                    <a:pt x="1785" y="1633"/>
                  </a:cubicBezTo>
                  <a:cubicBezTo>
                    <a:pt x="1687" y="1633"/>
                    <a:pt x="1589" y="1625"/>
                    <a:pt x="1492" y="1608"/>
                  </a:cubicBezTo>
                  <a:cubicBezTo>
                    <a:pt x="2333" y="1473"/>
                    <a:pt x="3092" y="876"/>
                    <a:pt x="3933" y="686"/>
                  </a:cubicBezTo>
                  <a:cubicBezTo>
                    <a:pt x="4199" y="603"/>
                    <a:pt x="4485" y="571"/>
                    <a:pt x="4767" y="571"/>
                  </a:cubicBezTo>
                  <a:cubicBezTo>
                    <a:pt x="4945" y="571"/>
                    <a:pt x="5121" y="584"/>
                    <a:pt x="5290" y="605"/>
                  </a:cubicBezTo>
                  <a:cubicBezTo>
                    <a:pt x="5262" y="550"/>
                    <a:pt x="5154" y="469"/>
                    <a:pt x="5018" y="415"/>
                  </a:cubicBezTo>
                  <a:cubicBezTo>
                    <a:pt x="4562" y="134"/>
                    <a:pt x="4025" y="1"/>
                    <a:pt x="34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3"/>
            <p:cNvSpPr/>
            <p:nvPr/>
          </p:nvSpPr>
          <p:spPr>
            <a:xfrm rot="8100000">
              <a:off x="8488690" y="4432628"/>
              <a:ext cx="238723" cy="124799"/>
            </a:xfrm>
            <a:custGeom>
              <a:avLst/>
              <a:gdLst/>
              <a:ahLst/>
              <a:cxnLst/>
              <a:rect l="l" t="t" r="r" b="b"/>
              <a:pathLst>
                <a:path w="9549" h="4992" fill="none" extrusionOk="0">
                  <a:moveTo>
                    <a:pt x="9548" y="1981"/>
                  </a:moveTo>
                  <a:cubicBezTo>
                    <a:pt x="7324" y="2984"/>
                    <a:pt x="5127" y="3961"/>
                    <a:pt x="2876" y="4991"/>
                  </a:cubicBezTo>
                  <a:cubicBezTo>
                    <a:pt x="2008" y="3120"/>
                    <a:pt x="869" y="1872"/>
                    <a:pt x="1"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3"/>
            <p:cNvSpPr/>
            <p:nvPr/>
          </p:nvSpPr>
          <p:spPr>
            <a:xfrm rot="8100000">
              <a:off x="8286910" y="3666166"/>
              <a:ext cx="596744" cy="634019"/>
            </a:xfrm>
            <a:custGeom>
              <a:avLst/>
              <a:gdLst/>
              <a:ahLst/>
              <a:cxnLst/>
              <a:rect l="l" t="t" r="r" b="b"/>
              <a:pathLst>
                <a:path w="23870" h="25361" fill="none" extrusionOk="0">
                  <a:moveTo>
                    <a:pt x="23870" y="0"/>
                  </a:moveTo>
                  <a:cubicBezTo>
                    <a:pt x="17089" y="9222"/>
                    <a:pt x="8898" y="18119"/>
                    <a:pt x="1" y="2536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3"/>
            <p:cNvSpPr/>
            <p:nvPr/>
          </p:nvSpPr>
          <p:spPr>
            <a:xfrm rot="8100000">
              <a:off x="8528148" y="3440321"/>
              <a:ext cx="108524" cy="80724"/>
            </a:xfrm>
            <a:custGeom>
              <a:avLst/>
              <a:gdLst/>
              <a:ahLst/>
              <a:cxnLst/>
              <a:rect l="l" t="t" r="r" b="b"/>
              <a:pathLst>
                <a:path w="4341" h="3229" fill="none" extrusionOk="0">
                  <a:moveTo>
                    <a:pt x="4341" y="3229"/>
                  </a:moveTo>
                  <a:lnTo>
                    <a:pt x="4341" y="1"/>
                  </a:lnTo>
                  <a:cubicBezTo>
                    <a:pt x="2876" y="516"/>
                    <a:pt x="1466" y="1031"/>
                    <a:pt x="1" y="1547"/>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3"/>
            <p:cNvSpPr/>
            <p:nvPr/>
          </p:nvSpPr>
          <p:spPr>
            <a:xfrm rot="8100000">
              <a:off x="8231604" y="3881871"/>
              <a:ext cx="406221" cy="406871"/>
            </a:xfrm>
            <a:custGeom>
              <a:avLst/>
              <a:gdLst/>
              <a:ahLst/>
              <a:cxnLst/>
              <a:rect l="l" t="t" r="r" b="b"/>
              <a:pathLst>
                <a:path w="16249" h="16275" fill="none" extrusionOk="0">
                  <a:moveTo>
                    <a:pt x="1" y="16274"/>
                  </a:moveTo>
                  <a:cubicBezTo>
                    <a:pt x="5887" y="11392"/>
                    <a:pt x="11366" y="5940"/>
                    <a:pt x="16248"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3"/>
            <p:cNvSpPr/>
            <p:nvPr/>
          </p:nvSpPr>
          <p:spPr>
            <a:xfrm rot="8100000">
              <a:off x="8422330" y="4416459"/>
              <a:ext cx="30550" cy="33925"/>
            </a:xfrm>
            <a:custGeom>
              <a:avLst/>
              <a:gdLst/>
              <a:ahLst/>
              <a:cxnLst/>
              <a:rect l="l" t="t" r="r" b="b"/>
              <a:pathLst>
                <a:path w="1222" h="1357" fill="none" extrusionOk="0">
                  <a:moveTo>
                    <a:pt x="1" y="1357"/>
                  </a:moveTo>
                  <a:cubicBezTo>
                    <a:pt x="408" y="896"/>
                    <a:pt x="815" y="435"/>
                    <a:pt x="1221" y="1"/>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3"/>
            <p:cNvSpPr/>
            <p:nvPr/>
          </p:nvSpPr>
          <p:spPr>
            <a:xfrm rot="8100000">
              <a:off x="7989335" y="4497572"/>
              <a:ext cx="179698" cy="190548"/>
            </a:xfrm>
            <a:custGeom>
              <a:avLst/>
              <a:gdLst/>
              <a:ahLst/>
              <a:cxnLst/>
              <a:rect l="l" t="t" r="r" b="b"/>
              <a:pathLst>
                <a:path w="7188" h="7622" fill="none" extrusionOk="0">
                  <a:moveTo>
                    <a:pt x="7188" y="7622"/>
                  </a:moveTo>
                  <a:cubicBezTo>
                    <a:pt x="5235" y="4747"/>
                    <a:pt x="2794" y="2143"/>
                    <a:pt x="0" y="0"/>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3"/>
            <p:cNvSpPr/>
            <p:nvPr/>
          </p:nvSpPr>
          <p:spPr>
            <a:xfrm rot="8100000">
              <a:off x="8020761" y="4042722"/>
              <a:ext cx="287522" cy="105799"/>
            </a:xfrm>
            <a:custGeom>
              <a:avLst/>
              <a:gdLst/>
              <a:ahLst/>
              <a:cxnLst/>
              <a:rect l="l" t="t" r="r" b="b"/>
              <a:pathLst>
                <a:path w="11501" h="4232" fill="none" extrusionOk="0">
                  <a:moveTo>
                    <a:pt x="0" y="4231"/>
                  </a:moveTo>
                  <a:cubicBezTo>
                    <a:pt x="922" y="2034"/>
                    <a:pt x="3092" y="488"/>
                    <a:pt x="5398" y="244"/>
                  </a:cubicBezTo>
                  <a:cubicBezTo>
                    <a:pt x="7730" y="0"/>
                    <a:pt x="10144" y="1139"/>
                    <a:pt x="11501" y="3065"/>
                  </a:cubicBezTo>
                </a:path>
              </a:pathLst>
            </a:custGeom>
            <a:noFill/>
            <a:ln w="8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3"/>
            <p:cNvSpPr/>
            <p:nvPr/>
          </p:nvSpPr>
          <p:spPr>
            <a:xfrm rot="8100000">
              <a:off x="7592641" y="3574412"/>
              <a:ext cx="353297" cy="289322"/>
            </a:xfrm>
            <a:custGeom>
              <a:avLst/>
              <a:gdLst/>
              <a:ahLst/>
              <a:cxnLst/>
              <a:rect l="l" t="t" r="r" b="b"/>
              <a:pathLst>
                <a:path w="14132" h="11573" extrusionOk="0">
                  <a:moveTo>
                    <a:pt x="11532" y="0"/>
                  </a:moveTo>
                  <a:cubicBezTo>
                    <a:pt x="10876" y="0"/>
                    <a:pt x="10210" y="190"/>
                    <a:pt x="9629" y="448"/>
                  </a:cubicBezTo>
                  <a:cubicBezTo>
                    <a:pt x="6781" y="1560"/>
                    <a:pt x="4476" y="3649"/>
                    <a:pt x="2252" y="5737"/>
                  </a:cubicBezTo>
                  <a:cubicBezTo>
                    <a:pt x="1194" y="6686"/>
                    <a:pt x="28" y="7799"/>
                    <a:pt x="0" y="9317"/>
                  </a:cubicBezTo>
                  <a:cubicBezTo>
                    <a:pt x="0" y="10402"/>
                    <a:pt x="624" y="11189"/>
                    <a:pt x="1628" y="11460"/>
                  </a:cubicBezTo>
                  <a:cubicBezTo>
                    <a:pt x="1930" y="11537"/>
                    <a:pt x="2233" y="11573"/>
                    <a:pt x="2537" y="11573"/>
                  </a:cubicBezTo>
                  <a:cubicBezTo>
                    <a:pt x="4909" y="11573"/>
                    <a:pt x="7292" y="9416"/>
                    <a:pt x="8951" y="8070"/>
                  </a:cubicBezTo>
                  <a:cubicBezTo>
                    <a:pt x="10335" y="6958"/>
                    <a:pt x="11664" y="5656"/>
                    <a:pt x="12830" y="4245"/>
                  </a:cubicBezTo>
                  <a:cubicBezTo>
                    <a:pt x="13454" y="3459"/>
                    <a:pt x="14132" y="2482"/>
                    <a:pt x="13861" y="1479"/>
                  </a:cubicBezTo>
                  <a:cubicBezTo>
                    <a:pt x="13671" y="665"/>
                    <a:pt x="12857" y="177"/>
                    <a:pt x="12043" y="41"/>
                  </a:cubicBezTo>
                  <a:cubicBezTo>
                    <a:pt x="11875" y="13"/>
                    <a:pt x="11704" y="0"/>
                    <a:pt x="11532" y="0"/>
                  </a:cubicBezTo>
                  <a:close/>
                </a:path>
              </a:pathLst>
            </a:custGeom>
            <a:solidFill>
              <a:srgbClr val="FBF7E4">
                <a:alpha val="2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Things to include in your portfolio</a:t>
            </a:r>
            <a:endParaRPr/>
          </a:p>
        </p:txBody>
      </p:sp>
      <p:sp>
        <p:nvSpPr>
          <p:cNvPr id="1015" name="Google Shape;1015;p34"/>
          <p:cNvSpPr txBox="1">
            <a:spLocks noGrp="1"/>
          </p:cNvSpPr>
          <p:nvPr>
            <p:ph type="subTitle" idx="4"/>
          </p:nvPr>
        </p:nvSpPr>
        <p:spPr>
          <a:xfrm>
            <a:off x="851225" y="1602650"/>
            <a:ext cx="2348100" cy="80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Work samples</a:t>
            </a:r>
            <a:endParaRPr/>
          </a:p>
        </p:txBody>
      </p:sp>
      <p:sp>
        <p:nvSpPr>
          <p:cNvPr id="1016" name="Google Shape;1016;p34"/>
          <p:cNvSpPr txBox="1">
            <a:spLocks noGrp="1"/>
          </p:cNvSpPr>
          <p:nvPr>
            <p:ph type="subTitle" idx="5"/>
          </p:nvPr>
        </p:nvSpPr>
        <p:spPr>
          <a:xfrm>
            <a:off x="3397954" y="1602650"/>
            <a:ext cx="2348100" cy="80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Skills</a:t>
            </a:r>
            <a:endParaRPr/>
          </a:p>
        </p:txBody>
      </p:sp>
      <p:sp>
        <p:nvSpPr>
          <p:cNvPr id="1017" name="Google Shape;1017;p34"/>
          <p:cNvSpPr txBox="1">
            <a:spLocks noGrp="1"/>
          </p:cNvSpPr>
          <p:nvPr>
            <p:ph type="subTitle" idx="1"/>
          </p:nvPr>
        </p:nvSpPr>
        <p:spPr>
          <a:xfrm>
            <a:off x="851225" y="2656025"/>
            <a:ext cx="2348100" cy="12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Work samples can be anything from graphics to writing, videos or websites that showcase your design, development or the writing skills you have</a:t>
            </a:r>
            <a:endParaRPr/>
          </a:p>
        </p:txBody>
      </p:sp>
      <p:sp>
        <p:nvSpPr>
          <p:cNvPr id="1018" name="Google Shape;1018;p34"/>
          <p:cNvSpPr txBox="1">
            <a:spLocks noGrp="1"/>
          </p:cNvSpPr>
          <p:nvPr>
            <p:ph type="subTitle" idx="2"/>
          </p:nvPr>
        </p:nvSpPr>
        <p:spPr>
          <a:xfrm>
            <a:off x="3397950" y="2656025"/>
            <a:ext cx="2348100" cy="12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Skills and qualifications are the credentials you have that show employers your experience and abilities in various areas that are related to your field</a:t>
            </a:r>
            <a:endParaRPr/>
          </a:p>
        </p:txBody>
      </p:sp>
      <p:sp>
        <p:nvSpPr>
          <p:cNvPr id="1019" name="Google Shape;1019;p34"/>
          <p:cNvSpPr txBox="1">
            <a:spLocks noGrp="1"/>
          </p:cNvSpPr>
          <p:nvPr>
            <p:ph type="subTitle" idx="3"/>
          </p:nvPr>
        </p:nvSpPr>
        <p:spPr>
          <a:xfrm>
            <a:off x="5944675" y="2656026"/>
            <a:ext cx="2348100" cy="12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overview of past project successes or other accomplishments as well as a summary of relevant knowledge and skills gained over the course of your career</a:t>
            </a:r>
            <a:endParaRPr/>
          </a:p>
        </p:txBody>
      </p:sp>
      <p:sp>
        <p:nvSpPr>
          <p:cNvPr id="1020" name="Google Shape;1020;p34"/>
          <p:cNvSpPr txBox="1">
            <a:spLocks noGrp="1"/>
          </p:cNvSpPr>
          <p:nvPr>
            <p:ph type="subTitle" idx="6"/>
          </p:nvPr>
        </p:nvSpPr>
        <p:spPr>
          <a:xfrm>
            <a:off x="5944675" y="1602650"/>
            <a:ext cx="2348100" cy="80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Professional narrative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9"/>
        <p:cNvGrpSpPr/>
        <p:nvPr/>
      </p:nvGrpSpPr>
      <p:grpSpPr>
        <a:xfrm>
          <a:off x="0" y="0"/>
          <a:ext cx="0" cy="0"/>
          <a:chOff x="0" y="0"/>
          <a:chExt cx="0" cy="0"/>
        </a:xfrm>
      </p:grpSpPr>
      <p:sp>
        <p:nvSpPr>
          <p:cNvPr id="1120" name="Google Shape;1120;p36"/>
          <p:cNvSpPr txBox="1"/>
          <p:nvPr/>
        </p:nvSpPr>
        <p:spPr>
          <a:xfrm>
            <a:off x="713225" y="2191950"/>
            <a:ext cx="1828200" cy="32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Marcellus"/>
                <a:ea typeface="Marcellus"/>
                <a:cs typeface="Marcellus"/>
                <a:sym typeface="Marcellus"/>
              </a:rPr>
              <a:t>20XX- 20XX</a:t>
            </a:r>
            <a:endParaRPr sz="1200" b="1">
              <a:solidFill>
                <a:schemeClr val="dk1"/>
              </a:solidFill>
              <a:latin typeface="Marcellus"/>
              <a:ea typeface="Marcellus"/>
              <a:cs typeface="Marcellus"/>
              <a:sym typeface="Marcellus"/>
            </a:endParaRPr>
          </a:p>
        </p:txBody>
      </p:sp>
      <p:sp>
        <p:nvSpPr>
          <p:cNvPr id="1121" name="Google Shape;1121;p36"/>
          <p:cNvSpPr txBox="1"/>
          <p:nvPr/>
        </p:nvSpPr>
        <p:spPr>
          <a:xfrm>
            <a:off x="713225" y="2521894"/>
            <a:ext cx="1828200" cy="34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1200"/>
              </a:spcAft>
              <a:buNone/>
            </a:pPr>
            <a:r>
              <a:rPr lang="en" sz="1200">
                <a:solidFill>
                  <a:schemeClr val="dk1"/>
                </a:solidFill>
                <a:latin typeface="Mulish"/>
                <a:ea typeface="Mulish"/>
                <a:cs typeface="Mulish"/>
                <a:sym typeface="Mulish"/>
              </a:rPr>
              <a:t>Marketing Degree</a:t>
            </a:r>
            <a:endParaRPr sz="1200">
              <a:solidFill>
                <a:schemeClr val="dk1"/>
              </a:solidFill>
              <a:latin typeface="Mulish"/>
              <a:ea typeface="Mulish"/>
              <a:cs typeface="Mulish"/>
              <a:sym typeface="Mulish"/>
            </a:endParaRPr>
          </a:p>
        </p:txBody>
      </p:sp>
      <p:sp>
        <p:nvSpPr>
          <p:cNvPr id="1122" name="Google Shape;1122;p36"/>
          <p:cNvSpPr txBox="1"/>
          <p:nvPr/>
        </p:nvSpPr>
        <p:spPr>
          <a:xfrm>
            <a:off x="713225" y="1689600"/>
            <a:ext cx="3323700" cy="41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1200"/>
              </a:spcAft>
              <a:buNone/>
            </a:pPr>
            <a:r>
              <a:rPr lang="en" sz="2100">
                <a:solidFill>
                  <a:schemeClr val="dk1"/>
                </a:solidFill>
                <a:latin typeface="Marcellus"/>
                <a:ea typeface="Marcellus"/>
                <a:cs typeface="Marcellus"/>
                <a:sym typeface="Marcellus"/>
              </a:rPr>
              <a:t>Education</a:t>
            </a:r>
            <a:endParaRPr sz="2100">
              <a:solidFill>
                <a:schemeClr val="dk1"/>
              </a:solidFill>
              <a:latin typeface="Marcellus"/>
              <a:ea typeface="Marcellus"/>
              <a:cs typeface="Marcellus"/>
              <a:sym typeface="Marcellus"/>
            </a:endParaRPr>
          </a:p>
        </p:txBody>
      </p:sp>
      <p:sp>
        <p:nvSpPr>
          <p:cNvPr id="1123" name="Google Shape;1123;p36"/>
          <p:cNvSpPr txBox="1"/>
          <p:nvPr/>
        </p:nvSpPr>
        <p:spPr>
          <a:xfrm>
            <a:off x="4153125" y="2191950"/>
            <a:ext cx="1140600" cy="32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Marcellus"/>
                <a:ea typeface="Marcellus"/>
                <a:cs typeface="Marcellus"/>
                <a:sym typeface="Marcellus"/>
              </a:rPr>
              <a:t>20XX- 20XX</a:t>
            </a:r>
            <a:endParaRPr sz="1200" b="1">
              <a:solidFill>
                <a:schemeClr val="dk1"/>
              </a:solidFill>
              <a:latin typeface="Marcellus"/>
              <a:ea typeface="Marcellus"/>
              <a:cs typeface="Marcellus"/>
              <a:sym typeface="Marcellus"/>
            </a:endParaRPr>
          </a:p>
        </p:txBody>
      </p:sp>
      <p:sp>
        <p:nvSpPr>
          <p:cNvPr id="1124" name="Google Shape;1124;p36"/>
          <p:cNvSpPr txBox="1"/>
          <p:nvPr/>
        </p:nvSpPr>
        <p:spPr>
          <a:xfrm>
            <a:off x="5296454" y="2191950"/>
            <a:ext cx="1685700" cy="32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Health Coach</a:t>
            </a:r>
            <a:endParaRPr sz="1200">
              <a:solidFill>
                <a:schemeClr val="dk1"/>
              </a:solidFill>
              <a:latin typeface="Mulish"/>
              <a:ea typeface="Mulish"/>
              <a:cs typeface="Mulish"/>
              <a:sym typeface="Mulish"/>
            </a:endParaRPr>
          </a:p>
        </p:txBody>
      </p:sp>
      <p:sp>
        <p:nvSpPr>
          <p:cNvPr id="1125" name="Google Shape;1125;p36"/>
          <p:cNvSpPr txBox="1"/>
          <p:nvPr/>
        </p:nvSpPr>
        <p:spPr>
          <a:xfrm>
            <a:off x="6985750" y="2191950"/>
            <a:ext cx="1444800" cy="320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Mulish"/>
                <a:ea typeface="Mulish"/>
                <a:cs typeface="Mulish"/>
                <a:sym typeface="Mulish"/>
              </a:rPr>
              <a:t>Health Services</a:t>
            </a:r>
            <a:endParaRPr sz="1200">
              <a:solidFill>
                <a:schemeClr val="dk1"/>
              </a:solidFill>
              <a:latin typeface="Mulish"/>
              <a:ea typeface="Mulish"/>
              <a:cs typeface="Mulish"/>
              <a:sym typeface="Mulish"/>
            </a:endParaRPr>
          </a:p>
        </p:txBody>
      </p:sp>
      <p:sp>
        <p:nvSpPr>
          <p:cNvPr id="1126" name="Google Shape;1126;p36"/>
          <p:cNvSpPr txBox="1"/>
          <p:nvPr/>
        </p:nvSpPr>
        <p:spPr>
          <a:xfrm>
            <a:off x="4151300" y="2511800"/>
            <a:ext cx="4276200" cy="461400"/>
          </a:xfrm>
          <a:prstGeom prst="rect">
            <a:avLst/>
          </a:prstGeom>
          <a:noFill/>
          <a:ln>
            <a:noFill/>
          </a:ln>
        </p:spPr>
        <p:txBody>
          <a:bodyPr spcFirstLastPara="1" wrap="square" lIns="171450" tIns="91425" rIns="91425" bIns="91425" anchor="t" anchorCtr="0">
            <a:noAutofit/>
          </a:bodyPr>
          <a:lstStyle/>
          <a:p>
            <a:pPr marL="114300" lvl="0" indent="-133350" algn="l" rtl="0">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Tracking and analyzing nutritional counseling</a:t>
            </a:r>
            <a:endParaRPr sz="1200">
              <a:solidFill>
                <a:schemeClr val="dk1"/>
              </a:solidFill>
              <a:latin typeface="Mulish"/>
              <a:ea typeface="Mulish"/>
              <a:cs typeface="Mulish"/>
              <a:sym typeface="Mulish"/>
            </a:endParaRPr>
          </a:p>
          <a:p>
            <a:pPr marL="114300" lvl="0" indent="-133350" algn="l" rtl="0">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Coordinating promotional activities</a:t>
            </a:r>
            <a:endParaRPr sz="1200">
              <a:solidFill>
                <a:schemeClr val="dk1"/>
              </a:solidFill>
              <a:latin typeface="Mulish"/>
              <a:ea typeface="Mulish"/>
              <a:cs typeface="Mulish"/>
              <a:sym typeface="Mulish"/>
            </a:endParaRPr>
          </a:p>
        </p:txBody>
      </p:sp>
      <p:pic>
        <p:nvPicPr>
          <p:cNvPr id="1127" name="Google Shape;1127;p36"/>
          <p:cNvPicPr preferRelativeResize="0"/>
          <p:nvPr/>
        </p:nvPicPr>
        <p:blipFill rotWithShape="1">
          <a:blip r:embed="rId3">
            <a:alphaModFix/>
          </a:blip>
          <a:srcRect l="15107" r="27948" b="28284"/>
          <a:stretch/>
        </p:blipFill>
        <p:spPr>
          <a:xfrm>
            <a:off x="713225" y="478528"/>
            <a:ext cx="1140600" cy="1149600"/>
          </a:xfrm>
          <a:prstGeom prst="ellipse">
            <a:avLst/>
          </a:prstGeom>
          <a:noFill/>
          <a:ln>
            <a:noFill/>
          </a:ln>
        </p:spPr>
      </p:pic>
      <p:sp>
        <p:nvSpPr>
          <p:cNvPr id="1128" name="Google Shape;1128;p36"/>
          <p:cNvSpPr txBox="1"/>
          <p:nvPr/>
        </p:nvSpPr>
        <p:spPr>
          <a:xfrm>
            <a:off x="4278225" y="549200"/>
            <a:ext cx="4149300" cy="480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+34 654 321 432 | jane@freepik.com</a:t>
            </a:r>
            <a:endParaRPr sz="1200">
              <a:solidFill>
                <a:schemeClr val="dk1"/>
              </a:solidFill>
              <a:latin typeface="Mulish"/>
              <a:ea typeface="Mulish"/>
              <a:cs typeface="Mulish"/>
              <a:sym typeface="Mulish"/>
            </a:endParaRPr>
          </a:p>
        </p:txBody>
      </p:sp>
      <p:sp>
        <p:nvSpPr>
          <p:cNvPr id="1129" name="Google Shape;1129;p36"/>
          <p:cNvSpPr txBox="1"/>
          <p:nvPr/>
        </p:nvSpPr>
        <p:spPr>
          <a:xfrm>
            <a:off x="2041075" y="1027655"/>
            <a:ext cx="6389400" cy="52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200">
                <a:solidFill>
                  <a:schemeClr val="dk1"/>
                </a:solidFill>
                <a:latin typeface="Mulish"/>
                <a:ea typeface="Mulish"/>
                <a:cs typeface="Mulish"/>
                <a:sym typeface="Mulish"/>
              </a:rPr>
              <a:t>“I always strive for excellence. I believe in the power of collaboration, and I love to build meaningful relationships with clients throughout the creative process”</a:t>
            </a:r>
            <a:endParaRPr sz="1200">
              <a:solidFill>
                <a:schemeClr val="dk1"/>
              </a:solidFill>
              <a:latin typeface="Mulish"/>
              <a:ea typeface="Mulish"/>
              <a:cs typeface="Mulish"/>
              <a:sym typeface="Mulish"/>
            </a:endParaRPr>
          </a:p>
        </p:txBody>
      </p:sp>
      <p:sp>
        <p:nvSpPr>
          <p:cNvPr id="1130" name="Google Shape;1130;p36"/>
          <p:cNvSpPr txBox="1"/>
          <p:nvPr/>
        </p:nvSpPr>
        <p:spPr>
          <a:xfrm>
            <a:off x="4153125" y="1689600"/>
            <a:ext cx="4276200" cy="41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1200"/>
              </a:spcAft>
              <a:buNone/>
            </a:pPr>
            <a:r>
              <a:rPr lang="en" sz="2100">
                <a:solidFill>
                  <a:schemeClr val="dk1"/>
                </a:solidFill>
                <a:latin typeface="Marcellus"/>
                <a:ea typeface="Marcellus"/>
                <a:cs typeface="Marcellus"/>
                <a:sym typeface="Marcellus"/>
              </a:rPr>
              <a:t>Experience</a:t>
            </a:r>
            <a:endParaRPr sz="2100">
              <a:solidFill>
                <a:schemeClr val="dk1"/>
              </a:solidFill>
              <a:latin typeface="Marcellus"/>
              <a:ea typeface="Marcellus"/>
              <a:cs typeface="Marcellus"/>
              <a:sym typeface="Marcellus"/>
            </a:endParaRPr>
          </a:p>
        </p:txBody>
      </p:sp>
      <p:sp>
        <p:nvSpPr>
          <p:cNvPr id="1131" name="Google Shape;1131;p36"/>
          <p:cNvSpPr txBox="1"/>
          <p:nvPr/>
        </p:nvSpPr>
        <p:spPr>
          <a:xfrm>
            <a:off x="713225" y="3011525"/>
            <a:ext cx="1828200" cy="32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Marcellus"/>
                <a:ea typeface="Marcellus"/>
                <a:cs typeface="Marcellus"/>
                <a:sym typeface="Marcellus"/>
              </a:rPr>
              <a:t>20XX- 20XX</a:t>
            </a:r>
            <a:endParaRPr sz="1200" b="1">
              <a:solidFill>
                <a:schemeClr val="dk1"/>
              </a:solidFill>
              <a:latin typeface="Marcellus"/>
              <a:ea typeface="Marcellus"/>
              <a:cs typeface="Marcellus"/>
              <a:sym typeface="Marcellus"/>
            </a:endParaRPr>
          </a:p>
        </p:txBody>
      </p:sp>
      <p:sp>
        <p:nvSpPr>
          <p:cNvPr id="1132" name="Google Shape;1132;p36"/>
          <p:cNvSpPr txBox="1"/>
          <p:nvPr/>
        </p:nvSpPr>
        <p:spPr>
          <a:xfrm>
            <a:off x="713225" y="3341469"/>
            <a:ext cx="1828200" cy="34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1200"/>
              </a:spcAft>
              <a:buNone/>
            </a:pPr>
            <a:r>
              <a:rPr lang="en" sz="1200">
                <a:solidFill>
                  <a:schemeClr val="dk1"/>
                </a:solidFill>
                <a:latin typeface="Mulish"/>
                <a:ea typeface="Mulish"/>
                <a:cs typeface="Mulish"/>
                <a:sym typeface="Mulish"/>
              </a:rPr>
              <a:t>Certified Holistic Coach</a:t>
            </a:r>
            <a:endParaRPr sz="1200">
              <a:solidFill>
                <a:schemeClr val="dk1"/>
              </a:solidFill>
              <a:latin typeface="Mulish"/>
              <a:ea typeface="Mulish"/>
              <a:cs typeface="Mulish"/>
              <a:sym typeface="Mulish"/>
            </a:endParaRPr>
          </a:p>
        </p:txBody>
      </p:sp>
      <p:sp>
        <p:nvSpPr>
          <p:cNvPr id="1133" name="Google Shape;1133;p36"/>
          <p:cNvSpPr txBox="1"/>
          <p:nvPr/>
        </p:nvSpPr>
        <p:spPr>
          <a:xfrm>
            <a:off x="4153125" y="3011525"/>
            <a:ext cx="1140600" cy="32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Marcellus"/>
                <a:ea typeface="Marcellus"/>
                <a:cs typeface="Marcellus"/>
                <a:sym typeface="Marcellus"/>
              </a:rPr>
              <a:t>20XX- 20XX</a:t>
            </a:r>
            <a:endParaRPr sz="1200" b="1">
              <a:solidFill>
                <a:schemeClr val="dk1"/>
              </a:solidFill>
              <a:latin typeface="Marcellus"/>
              <a:ea typeface="Marcellus"/>
              <a:cs typeface="Marcellus"/>
              <a:sym typeface="Marcellus"/>
            </a:endParaRPr>
          </a:p>
        </p:txBody>
      </p:sp>
      <p:sp>
        <p:nvSpPr>
          <p:cNvPr id="1134" name="Google Shape;1134;p36"/>
          <p:cNvSpPr txBox="1"/>
          <p:nvPr/>
        </p:nvSpPr>
        <p:spPr>
          <a:xfrm>
            <a:off x="5296454" y="3011525"/>
            <a:ext cx="1685700" cy="32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Wellbeing Coach</a:t>
            </a:r>
            <a:endParaRPr sz="1200">
              <a:solidFill>
                <a:schemeClr val="dk1"/>
              </a:solidFill>
              <a:latin typeface="Mulish"/>
              <a:ea typeface="Mulish"/>
              <a:cs typeface="Mulish"/>
              <a:sym typeface="Mulish"/>
            </a:endParaRPr>
          </a:p>
        </p:txBody>
      </p:sp>
      <p:sp>
        <p:nvSpPr>
          <p:cNvPr id="1135" name="Google Shape;1135;p36"/>
          <p:cNvSpPr txBox="1"/>
          <p:nvPr/>
        </p:nvSpPr>
        <p:spPr>
          <a:xfrm>
            <a:off x="6985750" y="3011525"/>
            <a:ext cx="1444800" cy="320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Mulish"/>
                <a:ea typeface="Mulish"/>
                <a:cs typeface="Mulish"/>
                <a:sym typeface="Mulish"/>
              </a:rPr>
              <a:t>Health Studio</a:t>
            </a:r>
            <a:endParaRPr sz="1200">
              <a:solidFill>
                <a:schemeClr val="dk1"/>
              </a:solidFill>
              <a:latin typeface="Mulish"/>
              <a:ea typeface="Mulish"/>
              <a:cs typeface="Mulish"/>
              <a:sym typeface="Mulish"/>
            </a:endParaRPr>
          </a:p>
        </p:txBody>
      </p:sp>
      <p:sp>
        <p:nvSpPr>
          <p:cNvPr id="1136" name="Google Shape;1136;p36"/>
          <p:cNvSpPr txBox="1"/>
          <p:nvPr/>
        </p:nvSpPr>
        <p:spPr>
          <a:xfrm>
            <a:off x="4151300" y="3331450"/>
            <a:ext cx="4276200" cy="461400"/>
          </a:xfrm>
          <a:prstGeom prst="rect">
            <a:avLst/>
          </a:prstGeom>
          <a:noFill/>
          <a:ln>
            <a:noFill/>
          </a:ln>
        </p:spPr>
        <p:txBody>
          <a:bodyPr spcFirstLastPara="1" wrap="square" lIns="171450" tIns="91425" rIns="91425" bIns="91425" anchor="t" anchorCtr="0">
            <a:noAutofit/>
          </a:bodyPr>
          <a:lstStyle/>
          <a:p>
            <a:pPr marL="114300" marR="0" lvl="0" indent="-133350" algn="l" rtl="0">
              <a:lnSpc>
                <a:spcPct val="100000"/>
              </a:lnSpc>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Creating diet planning</a:t>
            </a:r>
            <a:endParaRPr sz="1200">
              <a:solidFill>
                <a:schemeClr val="dk1"/>
              </a:solidFill>
              <a:latin typeface="Mulish"/>
              <a:ea typeface="Mulish"/>
              <a:cs typeface="Mulish"/>
              <a:sym typeface="Mulish"/>
            </a:endParaRPr>
          </a:p>
          <a:p>
            <a:pPr marL="114300" marR="0" lvl="0" indent="-133350" algn="l" rtl="0">
              <a:lnSpc>
                <a:spcPct val="100000"/>
              </a:lnSpc>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Developing unique and engaging content</a:t>
            </a:r>
            <a:endParaRPr sz="1200">
              <a:solidFill>
                <a:schemeClr val="dk1"/>
              </a:solidFill>
              <a:latin typeface="Mulish"/>
              <a:ea typeface="Mulish"/>
              <a:cs typeface="Mulish"/>
              <a:sym typeface="Mulish"/>
            </a:endParaRPr>
          </a:p>
        </p:txBody>
      </p:sp>
      <p:sp>
        <p:nvSpPr>
          <p:cNvPr id="1137" name="Google Shape;1137;p36"/>
          <p:cNvSpPr txBox="1"/>
          <p:nvPr/>
        </p:nvSpPr>
        <p:spPr>
          <a:xfrm>
            <a:off x="2592125" y="3011525"/>
            <a:ext cx="1513200" cy="668700"/>
          </a:xfrm>
          <a:prstGeom prst="rect">
            <a:avLst/>
          </a:prstGeom>
          <a:noFill/>
          <a:ln>
            <a:noFill/>
          </a:ln>
        </p:spPr>
        <p:txBody>
          <a:bodyPr spcFirstLastPara="1" wrap="square" lIns="171450" tIns="91425" rIns="91425" bIns="91425" anchor="t" anchorCtr="0">
            <a:noAutofit/>
          </a:bodyPr>
          <a:lstStyle/>
          <a:p>
            <a:pPr marL="57150" lvl="0" indent="-133350" algn="l" rtl="0">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Optimal Health</a:t>
            </a:r>
            <a:endParaRPr sz="1200">
              <a:solidFill>
                <a:schemeClr val="dk1"/>
              </a:solidFill>
              <a:latin typeface="Mulish"/>
              <a:ea typeface="Mulish"/>
              <a:cs typeface="Mulish"/>
              <a:sym typeface="Mulish"/>
            </a:endParaRPr>
          </a:p>
          <a:p>
            <a:pPr marL="57150" lvl="0" indent="-133350" algn="l" rtl="0">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Nutrition</a:t>
            </a:r>
            <a:endParaRPr sz="1200">
              <a:solidFill>
                <a:schemeClr val="dk1"/>
              </a:solidFill>
              <a:latin typeface="Mulish"/>
              <a:ea typeface="Mulish"/>
              <a:cs typeface="Mulish"/>
              <a:sym typeface="Mulish"/>
            </a:endParaRPr>
          </a:p>
          <a:p>
            <a:pPr marL="57150" lvl="0" indent="-133350" algn="l" rtl="0">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Mental Health</a:t>
            </a:r>
            <a:endParaRPr sz="1200">
              <a:solidFill>
                <a:schemeClr val="dk1"/>
              </a:solidFill>
              <a:latin typeface="Mulish"/>
              <a:ea typeface="Mulish"/>
              <a:cs typeface="Mulish"/>
              <a:sym typeface="Mulish"/>
            </a:endParaRPr>
          </a:p>
        </p:txBody>
      </p:sp>
      <p:sp>
        <p:nvSpPr>
          <p:cNvPr id="1138" name="Google Shape;1138;p36"/>
          <p:cNvSpPr txBox="1"/>
          <p:nvPr/>
        </p:nvSpPr>
        <p:spPr>
          <a:xfrm>
            <a:off x="713225" y="3824025"/>
            <a:ext cx="1828200" cy="32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Marcellus"/>
                <a:ea typeface="Marcellus"/>
                <a:cs typeface="Marcellus"/>
                <a:sym typeface="Marcellus"/>
              </a:rPr>
              <a:t>20XX- 20XX</a:t>
            </a:r>
            <a:endParaRPr sz="1200" b="1">
              <a:solidFill>
                <a:schemeClr val="dk1"/>
              </a:solidFill>
              <a:latin typeface="Marcellus"/>
              <a:ea typeface="Marcellus"/>
              <a:cs typeface="Marcellus"/>
              <a:sym typeface="Marcellus"/>
            </a:endParaRPr>
          </a:p>
        </p:txBody>
      </p:sp>
      <p:sp>
        <p:nvSpPr>
          <p:cNvPr id="1139" name="Google Shape;1139;p36"/>
          <p:cNvSpPr txBox="1"/>
          <p:nvPr/>
        </p:nvSpPr>
        <p:spPr>
          <a:xfrm>
            <a:off x="713225" y="4153969"/>
            <a:ext cx="1828200" cy="34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1200"/>
              </a:spcAft>
              <a:buNone/>
            </a:pPr>
            <a:r>
              <a:rPr lang="en" sz="1200">
                <a:solidFill>
                  <a:schemeClr val="dk1"/>
                </a:solidFill>
                <a:latin typeface="Mulish"/>
                <a:ea typeface="Mulish"/>
                <a:cs typeface="Mulish"/>
                <a:sym typeface="Mulish"/>
              </a:rPr>
              <a:t>Certified Health coach </a:t>
            </a:r>
            <a:endParaRPr sz="1200">
              <a:solidFill>
                <a:schemeClr val="dk1"/>
              </a:solidFill>
              <a:latin typeface="Mulish"/>
              <a:ea typeface="Mulish"/>
              <a:cs typeface="Mulish"/>
              <a:sym typeface="Mulish"/>
            </a:endParaRPr>
          </a:p>
        </p:txBody>
      </p:sp>
      <p:sp>
        <p:nvSpPr>
          <p:cNvPr id="1140" name="Google Shape;1140;p36"/>
          <p:cNvSpPr txBox="1"/>
          <p:nvPr/>
        </p:nvSpPr>
        <p:spPr>
          <a:xfrm>
            <a:off x="4153125" y="3824025"/>
            <a:ext cx="1140600" cy="32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Marcellus"/>
                <a:ea typeface="Marcellus"/>
                <a:cs typeface="Marcellus"/>
                <a:sym typeface="Marcellus"/>
              </a:rPr>
              <a:t>20XX- 20XX</a:t>
            </a:r>
            <a:endParaRPr sz="1200" b="1">
              <a:solidFill>
                <a:schemeClr val="dk1"/>
              </a:solidFill>
              <a:latin typeface="Marcellus"/>
              <a:ea typeface="Marcellus"/>
              <a:cs typeface="Marcellus"/>
              <a:sym typeface="Marcellus"/>
            </a:endParaRPr>
          </a:p>
        </p:txBody>
      </p:sp>
      <p:sp>
        <p:nvSpPr>
          <p:cNvPr id="1141" name="Google Shape;1141;p36"/>
          <p:cNvSpPr txBox="1"/>
          <p:nvPr/>
        </p:nvSpPr>
        <p:spPr>
          <a:xfrm>
            <a:off x="5296454" y="3824025"/>
            <a:ext cx="1685700" cy="32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Team Leader</a:t>
            </a:r>
            <a:endParaRPr sz="1200">
              <a:solidFill>
                <a:schemeClr val="dk1"/>
              </a:solidFill>
              <a:latin typeface="Mulish"/>
              <a:ea typeface="Mulish"/>
              <a:cs typeface="Mulish"/>
              <a:sym typeface="Mulish"/>
            </a:endParaRPr>
          </a:p>
        </p:txBody>
      </p:sp>
      <p:sp>
        <p:nvSpPr>
          <p:cNvPr id="1142" name="Google Shape;1142;p36"/>
          <p:cNvSpPr txBox="1"/>
          <p:nvPr/>
        </p:nvSpPr>
        <p:spPr>
          <a:xfrm>
            <a:off x="6985750" y="3824025"/>
            <a:ext cx="1444800" cy="320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Mulish"/>
                <a:ea typeface="Mulish"/>
                <a:cs typeface="Mulish"/>
                <a:sym typeface="Mulish"/>
              </a:rPr>
              <a:t>Health Studio</a:t>
            </a:r>
            <a:endParaRPr sz="1200">
              <a:solidFill>
                <a:schemeClr val="dk1"/>
              </a:solidFill>
              <a:latin typeface="Mulish"/>
              <a:ea typeface="Mulish"/>
              <a:cs typeface="Mulish"/>
              <a:sym typeface="Mulish"/>
            </a:endParaRPr>
          </a:p>
        </p:txBody>
      </p:sp>
      <p:sp>
        <p:nvSpPr>
          <p:cNvPr id="1143" name="Google Shape;1143;p36"/>
          <p:cNvSpPr txBox="1"/>
          <p:nvPr/>
        </p:nvSpPr>
        <p:spPr>
          <a:xfrm>
            <a:off x="4151300" y="4143875"/>
            <a:ext cx="4276200" cy="461400"/>
          </a:xfrm>
          <a:prstGeom prst="rect">
            <a:avLst/>
          </a:prstGeom>
          <a:noFill/>
          <a:ln>
            <a:noFill/>
          </a:ln>
        </p:spPr>
        <p:txBody>
          <a:bodyPr spcFirstLastPara="1" wrap="square" lIns="171450" tIns="91425" rIns="91425" bIns="91425" anchor="t" anchorCtr="0">
            <a:noAutofit/>
          </a:bodyPr>
          <a:lstStyle/>
          <a:p>
            <a:pPr marL="114300" marR="0" lvl="0" indent="-133350" algn="l" rtl="0">
              <a:lnSpc>
                <a:spcPct val="100000"/>
              </a:lnSpc>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Motivating and leading team members in tasks</a:t>
            </a:r>
            <a:endParaRPr sz="1200">
              <a:solidFill>
                <a:schemeClr val="dk1"/>
              </a:solidFill>
              <a:latin typeface="Mulish"/>
              <a:ea typeface="Mulish"/>
              <a:cs typeface="Mulish"/>
              <a:sym typeface="Mulish"/>
            </a:endParaRPr>
          </a:p>
          <a:p>
            <a:pPr marL="114300" marR="0" lvl="0" indent="-133350" algn="l" rtl="0">
              <a:lnSpc>
                <a:spcPct val="100000"/>
              </a:lnSpc>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Setting clear objectives and goals for the team</a:t>
            </a:r>
            <a:endParaRPr sz="1200">
              <a:solidFill>
                <a:schemeClr val="dk1"/>
              </a:solidFill>
              <a:latin typeface="Mulish"/>
              <a:ea typeface="Mulish"/>
              <a:cs typeface="Mulish"/>
              <a:sym typeface="Mulish"/>
            </a:endParaRPr>
          </a:p>
        </p:txBody>
      </p:sp>
      <p:sp>
        <p:nvSpPr>
          <p:cNvPr id="1144" name="Google Shape;1144;p36"/>
          <p:cNvSpPr txBox="1"/>
          <p:nvPr/>
        </p:nvSpPr>
        <p:spPr>
          <a:xfrm>
            <a:off x="2592125" y="3824025"/>
            <a:ext cx="1513200" cy="668700"/>
          </a:xfrm>
          <a:prstGeom prst="rect">
            <a:avLst/>
          </a:prstGeom>
          <a:noFill/>
          <a:ln>
            <a:noFill/>
          </a:ln>
        </p:spPr>
        <p:txBody>
          <a:bodyPr spcFirstLastPara="1" wrap="square" lIns="171450" tIns="91425" rIns="91425" bIns="91425" anchor="t" anchorCtr="0">
            <a:noAutofit/>
          </a:bodyPr>
          <a:lstStyle/>
          <a:p>
            <a:pPr marL="57150" lvl="0" indent="-133350" algn="l" rtl="0">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Diet Planning</a:t>
            </a:r>
            <a:endParaRPr sz="1200">
              <a:solidFill>
                <a:schemeClr val="dk1"/>
              </a:solidFill>
              <a:latin typeface="Mulish"/>
              <a:ea typeface="Mulish"/>
              <a:cs typeface="Mulish"/>
              <a:sym typeface="Mulish"/>
            </a:endParaRPr>
          </a:p>
          <a:p>
            <a:pPr marL="57150" lvl="0" indent="-133350" algn="l" rtl="0">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Biometric Health</a:t>
            </a:r>
            <a:endParaRPr sz="1200">
              <a:solidFill>
                <a:schemeClr val="dk1"/>
              </a:solidFill>
              <a:latin typeface="Mulish"/>
              <a:ea typeface="Mulish"/>
              <a:cs typeface="Mulish"/>
              <a:sym typeface="Mulish"/>
            </a:endParaRPr>
          </a:p>
          <a:p>
            <a:pPr marL="57150" lvl="0" indent="-133350" algn="l" rtl="0">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Integrative Food</a:t>
            </a:r>
            <a:endParaRPr sz="1200">
              <a:solidFill>
                <a:schemeClr val="dk1"/>
              </a:solidFill>
              <a:latin typeface="Mulish"/>
              <a:ea typeface="Mulish"/>
              <a:cs typeface="Mulish"/>
              <a:sym typeface="Mulish"/>
            </a:endParaRPr>
          </a:p>
        </p:txBody>
      </p:sp>
      <p:sp>
        <p:nvSpPr>
          <p:cNvPr id="1145" name="Google Shape;1145;p36"/>
          <p:cNvSpPr txBox="1">
            <a:spLocks noGrp="1"/>
          </p:cNvSpPr>
          <p:nvPr>
            <p:ph type="title"/>
          </p:nvPr>
        </p:nvSpPr>
        <p:spPr>
          <a:xfrm>
            <a:off x="2041075" y="537275"/>
            <a:ext cx="2707800" cy="48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Jane Doe</a:t>
            </a:r>
            <a:endParaRPr/>
          </a:p>
        </p:txBody>
      </p:sp>
      <p:cxnSp>
        <p:nvCxnSpPr>
          <p:cNvPr id="1146" name="Google Shape;1146;p36"/>
          <p:cNvCxnSpPr/>
          <p:nvPr/>
        </p:nvCxnSpPr>
        <p:spPr>
          <a:xfrm>
            <a:off x="4152900" y="2514600"/>
            <a:ext cx="4276200" cy="0"/>
          </a:xfrm>
          <a:prstGeom prst="straightConnector1">
            <a:avLst/>
          </a:prstGeom>
          <a:noFill/>
          <a:ln w="9525" cap="flat" cmpd="sng">
            <a:solidFill>
              <a:schemeClr val="dk1"/>
            </a:solidFill>
            <a:prstDash val="solid"/>
            <a:round/>
            <a:headEnd type="none" w="med" len="med"/>
            <a:tailEnd type="none" w="med" len="med"/>
          </a:ln>
        </p:spPr>
      </p:cxnSp>
      <p:cxnSp>
        <p:nvCxnSpPr>
          <p:cNvPr id="1147" name="Google Shape;1147;p36"/>
          <p:cNvCxnSpPr/>
          <p:nvPr/>
        </p:nvCxnSpPr>
        <p:spPr>
          <a:xfrm>
            <a:off x="4152900" y="3334625"/>
            <a:ext cx="4276200" cy="0"/>
          </a:xfrm>
          <a:prstGeom prst="straightConnector1">
            <a:avLst/>
          </a:prstGeom>
          <a:noFill/>
          <a:ln w="9525" cap="flat" cmpd="sng">
            <a:solidFill>
              <a:schemeClr val="dk1"/>
            </a:solidFill>
            <a:prstDash val="solid"/>
            <a:round/>
            <a:headEnd type="none" w="med" len="med"/>
            <a:tailEnd type="none" w="med" len="med"/>
          </a:ln>
        </p:spPr>
      </p:cxnSp>
      <p:cxnSp>
        <p:nvCxnSpPr>
          <p:cNvPr id="1148" name="Google Shape;1148;p36"/>
          <p:cNvCxnSpPr/>
          <p:nvPr/>
        </p:nvCxnSpPr>
        <p:spPr>
          <a:xfrm>
            <a:off x="4152900" y="4140500"/>
            <a:ext cx="4276200" cy="0"/>
          </a:xfrm>
          <a:prstGeom prst="straightConnector1">
            <a:avLst/>
          </a:prstGeom>
          <a:noFill/>
          <a:ln w="9525" cap="flat" cmpd="sng">
            <a:solidFill>
              <a:schemeClr val="dk1"/>
            </a:solidFill>
            <a:prstDash val="solid"/>
            <a:round/>
            <a:headEnd type="none" w="med" len="med"/>
            <a:tailEnd type="none" w="med" len="med"/>
          </a:ln>
        </p:spPr>
      </p:cxnSp>
      <p:cxnSp>
        <p:nvCxnSpPr>
          <p:cNvPr id="1149" name="Google Shape;1149;p36"/>
          <p:cNvCxnSpPr/>
          <p:nvPr/>
        </p:nvCxnSpPr>
        <p:spPr>
          <a:xfrm>
            <a:off x="732875" y="2514600"/>
            <a:ext cx="1687500" cy="0"/>
          </a:xfrm>
          <a:prstGeom prst="straightConnector1">
            <a:avLst/>
          </a:prstGeom>
          <a:noFill/>
          <a:ln w="9525" cap="flat" cmpd="sng">
            <a:solidFill>
              <a:schemeClr val="dk1"/>
            </a:solidFill>
            <a:prstDash val="solid"/>
            <a:round/>
            <a:headEnd type="none" w="med" len="med"/>
            <a:tailEnd type="none" w="med" len="med"/>
          </a:ln>
        </p:spPr>
      </p:cxnSp>
      <p:cxnSp>
        <p:nvCxnSpPr>
          <p:cNvPr id="1150" name="Google Shape;1150;p36"/>
          <p:cNvCxnSpPr/>
          <p:nvPr/>
        </p:nvCxnSpPr>
        <p:spPr>
          <a:xfrm>
            <a:off x="713225" y="3334625"/>
            <a:ext cx="1687500" cy="0"/>
          </a:xfrm>
          <a:prstGeom prst="straightConnector1">
            <a:avLst/>
          </a:prstGeom>
          <a:noFill/>
          <a:ln w="9525" cap="flat" cmpd="sng">
            <a:solidFill>
              <a:schemeClr val="dk1"/>
            </a:solidFill>
            <a:prstDash val="solid"/>
            <a:round/>
            <a:headEnd type="none" w="med" len="med"/>
            <a:tailEnd type="none" w="med" len="med"/>
          </a:ln>
        </p:spPr>
      </p:cxnSp>
      <p:cxnSp>
        <p:nvCxnSpPr>
          <p:cNvPr id="1151" name="Google Shape;1151;p36"/>
          <p:cNvCxnSpPr/>
          <p:nvPr/>
        </p:nvCxnSpPr>
        <p:spPr>
          <a:xfrm>
            <a:off x="713225" y="4140500"/>
            <a:ext cx="1687500" cy="0"/>
          </a:xfrm>
          <a:prstGeom prst="straightConnector1">
            <a:avLst/>
          </a:prstGeom>
          <a:noFill/>
          <a:ln w="9525" cap="flat" cmpd="sng">
            <a:solidFill>
              <a:schemeClr val="dk1"/>
            </a:solidFill>
            <a:prstDash val="solid"/>
            <a:round/>
            <a:headEnd type="none" w="med" len="med"/>
            <a:tailEnd type="none" w="med" len="med"/>
          </a:ln>
        </p:spPr>
      </p:cxnSp>
      <p:sp>
        <p:nvSpPr>
          <p:cNvPr id="1152" name="Google Shape;1152;p36"/>
          <p:cNvSpPr txBox="1"/>
          <p:nvPr/>
        </p:nvSpPr>
        <p:spPr>
          <a:xfrm>
            <a:off x="2590675" y="2199025"/>
            <a:ext cx="1513200" cy="668700"/>
          </a:xfrm>
          <a:prstGeom prst="rect">
            <a:avLst/>
          </a:prstGeom>
          <a:noFill/>
          <a:ln>
            <a:noFill/>
          </a:ln>
        </p:spPr>
        <p:txBody>
          <a:bodyPr spcFirstLastPara="1" wrap="square" lIns="171450" tIns="91425" rIns="91425" bIns="91425" anchor="t" anchorCtr="0">
            <a:noAutofit/>
          </a:bodyPr>
          <a:lstStyle/>
          <a:p>
            <a:pPr marL="57150" lvl="0" indent="-133350" algn="l" rtl="0">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Communication</a:t>
            </a:r>
            <a:endParaRPr sz="1200">
              <a:solidFill>
                <a:schemeClr val="dk1"/>
              </a:solidFill>
              <a:latin typeface="Mulish"/>
              <a:ea typeface="Mulish"/>
              <a:cs typeface="Mulish"/>
              <a:sym typeface="Mulish"/>
            </a:endParaRPr>
          </a:p>
          <a:p>
            <a:pPr marL="57150" lvl="0" indent="-133350" algn="l" rtl="0">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Writing</a:t>
            </a:r>
            <a:endParaRPr sz="1200">
              <a:solidFill>
                <a:schemeClr val="dk1"/>
              </a:solidFill>
              <a:latin typeface="Mulish"/>
              <a:ea typeface="Mulish"/>
              <a:cs typeface="Mulish"/>
              <a:sym typeface="Mulish"/>
            </a:endParaRPr>
          </a:p>
          <a:p>
            <a:pPr marL="57150" lvl="0" indent="-133350" algn="l" rtl="0">
              <a:spcBef>
                <a:spcPts val="0"/>
              </a:spcBef>
              <a:spcAft>
                <a:spcPts val="0"/>
              </a:spcAft>
              <a:buClr>
                <a:schemeClr val="dk1"/>
              </a:buClr>
              <a:buSzPts val="1200"/>
              <a:buFont typeface="Mulish"/>
              <a:buChar char="●"/>
            </a:pPr>
            <a:r>
              <a:rPr lang="en" sz="1200">
                <a:solidFill>
                  <a:schemeClr val="dk1"/>
                </a:solidFill>
                <a:latin typeface="Mulish"/>
                <a:ea typeface="Mulish"/>
                <a:cs typeface="Mulish"/>
                <a:sym typeface="Mulish"/>
              </a:rPr>
              <a:t>Leadership</a:t>
            </a:r>
            <a:endParaRPr sz="1200">
              <a:solidFill>
                <a:schemeClr val="dk1"/>
              </a:solidFill>
              <a:latin typeface="Mulish"/>
              <a:ea typeface="Mulish"/>
              <a:cs typeface="Mulish"/>
              <a:sym typeface="Mulish"/>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37"/>
          <p:cNvSpPr txBox="1">
            <a:spLocks noGrp="1"/>
          </p:cNvSpPr>
          <p:nvPr>
            <p:ph type="subTitle" idx="4"/>
          </p:nvPr>
        </p:nvSpPr>
        <p:spPr>
          <a:xfrm>
            <a:off x="5017187" y="1493275"/>
            <a:ext cx="2695800" cy="83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Nutrition education for schools</a:t>
            </a:r>
            <a:endParaRPr/>
          </a:p>
        </p:txBody>
      </p:sp>
      <p:sp>
        <p:nvSpPr>
          <p:cNvPr id="1158" name="Google Shape;1158;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Previous projects</a:t>
            </a:r>
            <a:endParaRPr dirty="0"/>
          </a:p>
        </p:txBody>
      </p:sp>
      <p:sp>
        <p:nvSpPr>
          <p:cNvPr id="1159" name="Google Shape;1159;p37"/>
          <p:cNvSpPr txBox="1">
            <a:spLocks noGrp="1"/>
          </p:cNvSpPr>
          <p:nvPr>
            <p:ph type="subTitle" idx="1"/>
          </p:nvPr>
        </p:nvSpPr>
        <p:spPr>
          <a:xfrm>
            <a:off x="5017188" y="2574150"/>
            <a:ext cx="2695800" cy="175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developed a nutrition curriculum for a local school district facing high childhood obesity rates. The program involved interactive workshops and cooking classes, resulting in positive changes in students' eating habits and a heightened interest in </a:t>
            </a:r>
            <a:endParaRPr/>
          </a:p>
          <a:p>
            <a:pPr marL="0" lvl="0" indent="0" algn="l" rtl="0">
              <a:spcBef>
                <a:spcPts val="0"/>
              </a:spcBef>
              <a:spcAft>
                <a:spcPts val="0"/>
              </a:spcAft>
              <a:buNone/>
            </a:pPr>
            <a:r>
              <a:rPr lang="en"/>
              <a:t>healthy home cooking”</a:t>
            </a:r>
            <a:endParaRPr/>
          </a:p>
        </p:txBody>
      </p:sp>
      <p:sp>
        <p:nvSpPr>
          <p:cNvPr id="1160" name="Google Shape;1160;p37"/>
          <p:cNvSpPr txBox="1">
            <a:spLocks noGrp="1"/>
          </p:cNvSpPr>
          <p:nvPr>
            <p:ph type="subTitle" idx="2"/>
          </p:nvPr>
        </p:nvSpPr>
        <p:spPr>
          <a:xfrm>
            <a:off x="1431012" y="2574156"/>
            <a:ext cx="2695800" cy="175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collaborated with a tech firm to create a nutrition program for their staff. This included personalized meal plans, healthy snacks, and nutrition workshops, leading to improved energy levels, productivity, and fewer sick days”</a:t>
            </a:r>
            <a:endParaRPr sz="1500"/>
          </a:p>
        </p:txBody>
      </p:sp>
      <p:sp>
        <p:nvSpPr>
          <p:cNvPr id="1161" name="Google Shape;1161;p37"/>
          <p:cNvSpPr txBox="1">
            <a:spLocks noGrp="1"/>
          </p:cNvSpPr>
          <p:nvPr>
            <p:ph type="subTitle" idx="3"/>
          </p:nvPr>
        </p:nvSpPr>
        <p:spPr>
          <a:xfrm>
            <a:off x="1431012" y="1493275"/>
            <a:ext cx="2695800" cy="83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Revitalizing workplace nutrition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5"/>
        <p:cNvGrpSpPr/>
        <p:nvPr/>
      </p:nvGrpSpPr>
      <p:grpSpPr>
        <a:xfrm>
          <a:off x="0" y="0"/>
          <a:ext cx="0" cy="0"/>
          <a:chOff x="0" y="0"/>
          <a:chExt cx="0" cy="0"/>
        </a:xfrm>
      </p:grpSpPr>
      <p:sp>
        <p:nvSpPr>
          <p:cNvPr id="1166" name="Google Shape;1166;p38"/>
          <p:cNvSpPr txBox="1">
            <a:spLocks noGrp="1"/>
          </p:cNvSpPr>
          <p:nvPr>
            <p:ph type="title"/>
          </p:nvPr>
        </p:nvSpPr>
        <p:spPr>
          <a:xfrm>
            <a:off x="713250" y="445025"/>
            <a:ext cx="4635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Cover letter</a:t>
            </a:r>
            <a:endParaRPr/>
          </a:p>
        </p:txBody>
      </p:sp>
      <p:sp>
        <p:nvSpPr>
          <p:cNvPr id="1167" name="Google Shape;1167;p38"/>
          <p:cNvSpPr txBox="1">
            <a:spLocks noGrp="1"/>
          </p:cNvSpPr>
          <p:nvPr>
            <p:ph type="body" idx="1"/>
          </p:nvPr>
        </p:nvSpPr>
        <p:spPr>
          <a:xfrm>
            <a:off x="713250" y="1257575"/>
            <a:ext cx="7717500" cy="24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b="1" dirty="0"/>
              <a:t>Welcome to my portfolio!</a:t>
            </a:r>
            <a:endParaRPr dirty="0"/>
          </a:p>
          <a:p>
            <a:pPr marL="0" lvl="0" indent="0" algn="l" rtl="0">
              <a:spcBef>
                <a:spcPts val="1200"/>
              </a:spcBef>
              <a:spcAft>
                <a:spcPts val="0"/>
              </a:spcAft>
              <a:buClr>
                <a:schemeClr val="dk2"/>
              </a:buClr>
              <a:buSzPts val="1100"/>
              <a:buFont typeface="Arial"/>
              <a:buNone/>
            </a:pPr>
            <a:r>
              <a:rPr lang="en" dirty="0"/>
              <a:t>I'm [name], a highly creative and motivated individual, with a passion for [field of expertise]. My portfolio is filled with unique and inspiring content, which showcases my skills in the field </a:t>
            </a:r>
            <a:endParaRPr dirty="0"/>
          </a:p>
          <a:p>
            <a:pPr marL="0" lvl="0" indent="0" algn="l" rtl="0">
              <a:spcBef>
                <a:spcPts val="1200"/>
              </a:spcBef>
              <a:spcAft>
                <a:spcPts val="0"/>
              </a:spcAft>
              <a:buClr>
                <a:schemeClr val="dk2"/>
              </a:buClr>
              <a:buSzPts val="1100"/>
              <a:buFont typeface="Arial"/>
              <a:buNone/>
            </a:pPr>
            <a:r>
              <a:rPr lang="en" dirty="0"/>
              <a:t>Here you will find everything ranging from writing samples, photographs, videos and more. I strive for excellence in all that I do, and this portfolio serves as a testament to my capabilities and accomplishments. </a:t>
            </a:r>
            <a:endParaRPr dirty="0"/>
          </a:p>
          <a:p>
            <a:pPr marL="0" lvl="0" indent="0" algn="l" rtl="0">
              <a:spcBef>
                <a:spcPts val="1200"/>
              </a:spcBef>
              <a:spcAft>
                <a:spcPts val="0"/>
              </a:spcAft>
              <a:buClr>
                <a:schemeClr val="dk2"/>
              </a:buClr>
              <a:buSzPts val="1100"/>
              <a:buFont typeface="Arial"/>
              <a:buNone/>
            </a:pPr>
            <a:r>
              <a:rPr lang="en" dirty="0"/>
              <a:t>Have a look around, get to know me better, and don't hesitate to reach out if you have any questions or would like to collaborate!</a:t>
            </a:r>
            <a:endParaRPr dirty="0"/>
          </a:p>
          <a:p>
            <a:pPr marL="0" lvl="0" indent="0" algn="l" rtl="0">
              <a:spcBef>
                <a:spcPts val="1200"/>
              </a:spcBef>
              <a:spcAft>
                <a:spcPts val="1200"/>
              </a:spcAft>
              <a:buClr>
                <a:schemeClr val="dk2"/>
              </a:buClr>
              <a:buSzPts val="1100"/>
              <a:buFont typeface="Arial"/>
              <a:buNone/>
            </a:pPr>
            <a:r>
              <a:rPr lang="en" dirty="0"/>
              <a:t>Sincerely,</a:t>
            </a:r>
            <a:endParaRPr dirty="0"/>
          </a:p>
        </p:txBody>
      </p:sp>
      <p:sp>
        <p:nvSpPr>
          <p:cNvPr id="1168" name="Google Shape;1168;p38"/>
          <p:cNvSpPr txBox="1"/>
          <p:nvPr/>
        </p:nvSpPr>
        <p:spPr>
          <a:xfrm>
            <a:off x="6532350" y="3608925"/>
            <a:ext cx="1898400" cy="440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dk1"/>
                </a:solidFill>
                <a:latin typeface="Marcellus"/>
                <a:ea typeface="Marcellus"/>
                <a:cs typeface="Marcellus"/>
                <a:sym typeface="Marcellus"/>
              </a:rPr>
              <a:t>Jane Doe</a:t>
            </a:r>
            <a:endParaRPr sz="2000">
              <a:solidFill>
                <a:schemeClr val="dk1"/>
              </a:solidFill>
              <a:latin typeface="Marcellus"/>
              <a:ea typeface="Marcellus"/>
              <a:cs typeface="Marcellus"/>
              <a:sym typeface="Marcellus"/>
            </a:endParaRPr>
          </a:p>
        </p:txBody>
      </p:sp>
      <p:sp>
        <p:nvSpPr>
          <p:cNvPr id="1169" name="Google Shape;1169;p38"/>
          <p:cNvSpPr txBox="1"/>
          <p:nvPr/>
        </p:nvSpPr>
        <p:spPr>
          <a:xfrm>
            <a:off x="4617150" y="4016416"/>
            <a:ext cx="3813600" cy="293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1200"/>
              </a:spcAft>
              <a:buNone/>
            </a:pPr>
            <a:r>
              <a:rPr lang="en" sz="1200">
                <a:solidFill>
                  <a:schemeClr val="dk1"/>
                </a:solidFill>
                <a:latin typeface="Mulish"/>
                <a:ea typeface="Mulish"/>
                <a:cs typeface="Mulish"/>
                <a:sym typeface="Mulish"/>
              </a:rPr>
              <a:t>+91  620 421 838 | jane@freepik.com</a:t>
            </a:r>
            <a:endParaRPr sz="1200">
              <a:solidFill>
                <a:schemeClr val="dk1"/>
              </a:solidFill>
              <a:latin typeface="Mulish"/>
              <a:ea typeface="Mulish"/>
              <a:cs typeface="Mulish"/>
              <a:sym typeface="Mulish"/>
            </a:endParaRPr>
          </a:p>
        </p:txBody>
      </p:sp>
      <p:sp>
        <p:nvSpPr>
          <p:cNvPr id="1170" name="Google Shape;1170;p38"/>
          <p:cNvSpPr txBox="1"/>
          <p:nvPr/>
        </p:nvSpPr>
        <p:spPr>
          <a:xfrm>
            <a:off x="4657675" y="539500"/>
            <a:ext cx="3773100" cy="203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Mulish"/>
                <a:ea typeface="Mulish"/>
                <a:cs typeface="Mulish"/>
                <a:sym typeface="Mulish"/>
              </a:rPr>
              <a:t>Freepik</a:t>
            </a:r>
            <a:endParaRPr sz="1200">
              <a:solidFill>
                <a:schemeClr val="dk1"/>
              </a:solidFill>
              <a:latin typeface="Mulish"/>
              <a:ea typeface="Mulish"/>
              <a:cs typeface="Mulish"/>
              <a:sym typeface="Mulish"/>
            </a:endParaRPr>
          </a:p>
        </p:txBody>
      </p:sp>
      <p:sp>
        <p:nvSpPr>
          <p:cNvPr id="1171" name="Google Shape;1171;p38"/>
          <p:cNvSpPr txBox="1"/>
          <p:nvPr/>
        </p:nvSpPr>
        <p:spPr>
          <a:xfrm>
            <a:off x="4657686" y="771938"/>
            <a:ext cx="3773100" cy="203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Mulish"/>
                <a:ea typeface="Mulish"/>
                <a:cs typeface="Mulish"/>
                <a:sym typeface="Mulish"/>
              </a:rPr>
              <a:t>+91  678 124 902 </a:t>
            </a:r>
            <a:endParaRPr sz="1200">
              <a:solidFill>
                <a:schemeClr val="dk1"/>
              </a:solidFill>
              <a:latin typeface="Mulish"/>
              <a:ea typeface="Mulish"/>
              <a:cs typeface="Mulish"/>
              <a:sym typeface="Mulish"/>
            </a:endParaRPr>
          </a:p>
        </p:txBody>
      </p:sp>
      <p:sp>
        <p:nvSpPr>
          <p:cNvPr id="1172" name="Google Shape;1172;p38"/>
          <p:cNvSpPr txBox="1"/>
          <p:nvPr/>
        </p:nvSpPr>
        <p:spPr>
          <a:xfrm>
            <a:off x="4657686" y="1004375"/>
            <a:ext cx="3773100" cy="203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Mulish"/>
                <a:ea typeface="Mulish"/>
                <a:cs typeface="Mulish"/>
                <a:sym typeface="Mulish"/>
              </a:rPr>
              <a:t>slidesgo@freepik.com</a:t>
            </a:r>
            <a:endParaRPr sz="1200">
              <a:solidFill>
                <a:schemeClr val="dk1"/>
              </a:solidFill>
              <a:latin typeface="Mulish"/>
              <a:ea typeface="Mulish"/>
              <a:cs typeface="Mulish"/>
              <a:sym typeface="Mulish"/>
            </a:endParaRPr>
          </a:p>
        </p:txBody>
      </p:sp>
    </p:spTree>
  </p:cSld>
  <p:clrMapOvr>
    <a:masterClrMapping/>
  </p:clrMapOvr>
</p:sld>
</file>

<file path=ppt/theme/theme1.xml><?xml version="1.0" encoding="utf-8"?>
<a:theme xmlns:a="http://schemas.openxmlformats.org/drawingml/2006/main" name="Healthy Nutrition Coach Portfolio by Slidesgo">
  <a:themeElements>
    <a:clrScheme name="Simple Light">
      <a:dk1>
        <a:srgbClr val="173505"/>
      </a:dk1>
      <a:lt1>
        <a:srgbClr val="FBF7E4"/>
      </a:lt1>
      <a:dk2>
        <a:srgbClr val="F5F1CD"/>
      </a:dk2>
      <a:lt2>
        <a:srgbClr val="FFC95C"/>
      </a:lt2>
      <a:accent1>
        <a:srgbClr val="EF9821"/>
      </a:accent1>
      <a:accent2>
        <a:srgbClr val="F46B24"/>
      </a:accent2>
      <a:accent3>
        <a:srgbClr val="C92E52"/>
      </a:accent3>
      <a:accent4>
        <a:srgbClr val="96AE6D"/>
      </a:accent4>
      <a:accent5>
        <a:srgbClr val="7C9853"/>
      </a:accent5>
      <a:accent6>
        <a:srgbClr val="425422"/>
      </a:accent6>
      <a:hlink>
        <a:srgbClr val="17350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2162</Words>
  <Application>Microsoft Office PowerPoint</Application>
  <PresentationFormat>화면 슬라이드 쇼(16:9)</PresentationFormat>
  <Paragraphs>341</Paragraphs>
  <Slides>40</Slides>
  <Notes>40</Notes>
  <HiddenSlides>0</HiddenSlides>
  <MMClips>0</MMClips>
  <ScaleCrop>false</ScaleCrop>
  <HeadingPairs>
    <vt:vector size="6" baseType="variant">
      <vt:variant>
        <vt:lpstr>사용한 글꼴</vt:lpstr>
      </vt:variant>
      <vt:variant>
        <vt:i4>11</vt:i4>
      </vt:variant>
      <vt:variant>
        <vt:lpstr>테마</vt:lpstr>
      </vt:variant>
      <vt:variant>
        <vt:i4>2</vt:i4>
      </vt:variant>
      <vt:variant>
        <vt:lpstr>슬라이드 제목</vt:lpstr>
      </vt:variant>
      <vt:variant>
        <vt:i4>40</vt:i4>
      </vt:variant>
    </vt:vector>
  </HeadingPairs>
  <TitlesOfParts>
    <vt:vector size="53" baseType="lpstr">
      <vt:lpstr>Proxima Nova</vt:lpstr>
      <vt:lpstr>Arial</vt:lpstr>
      <vt:lpstr>Raleway</vt:lpstr>
      <vt:lpstr>Anaheim</vt:lpstr>
      <vt:lpstr>Roboto Medium</vt:lpstr>
      <vt:lpstr>Calibri</vt:lpstr>
      <vt:lpstr>Mulish</vt:lpstr>
      <vt:lpstr>Bebas Neue</vt:lpstr>
      <vt:lpstr>Marcellus</vt:lpstr>
      <vt:lpstr>Nunito Light</vt:lpstr>
      <vt:lpstr>Amatic SC</vt:lpstr>
      <vt:lpstr>Healthy Nutrition Coach Portfolio by Slidesgo</vt:lpstr>
      <vt:lpstr>Slidesgo Final Pages</vt:lpstr>
      <vt:lpstr>건강관리 웹 서비스 – Fitory  - 공공데이터 포탈 영양정보 DB, 운동정보 API를 활용한  영양정보 제공 및 건강 관리 서비스 제공 웹 시스템 구현</vt:lpstr>
      <vt:lpstr>목차</vt:lpstr>
      <vt:lpstr>개요</vt:lpstr>
      <vt:lpstr>Contents of this template</vt:lpstr>
      <vt:lpstr>Contents of a portfolio</vt:lpstr>
      <vt:lpstr>Things to include in your portfolio</vt:lpstr>
      <vt:lpstr>Jane Doe</vt:lpstr>
      <vt:lpstr>Previous projects</vt:lpstr>
      <vt:lpstr>Cover letter</vt:lpstr>
      <vt:lpstr>Photo showcase</vt:lpstr>
      <vt:lpstr>My best work</vt:lpstr>
      <vt:lpstr>"Creativity is the key to unlocking your true potential"</vt:lpstr>
      <vt:lpstr>What people say about me</vt:lpstr>
      <vt:lpstr>My skills and qualifications</vt:lpstr>
      <vt:lpstr>200</vt:lpstr>
      <vt:lpstr>A chart of the areas I work in</vt:lpstr>
      <vt:lpstr>Table</vt:lpstr>
      <vt:lpstr>개발단계? </vt:lpstr>
      <vt:lpstr>Roadmap of my future projects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프레젠테이션</vt:lpstr>
      <vt:lpstr>PowerPoint 프레젠테이션</vt:lpstr>
      <vt:lpstr>PowerPoint 프레젠테이션</vt:lpstr>
      <vt:lpstr>PowerPoint 프레젠테이션</vt:lpstr>
      <vt:lpstr>PowerPoint 프레젠테이션</vt:lpstr>
      <vt:lpstr>...and our sets of editable icons</vt:lpstr>
      <vt:lpstr>PowerPoint 프레젠테이션</vt:lpstr>
      <vt:lpstr>PowerPoint 프레젠테이션</vt:lpstr>
      <vt:lpstr>PowerPoint 프레젠테이션</vt:lpstr>
      <vt:lpstr>PowerPoint 프레젠테이션</vt:lpstr>
      <vt:lpstr>Nature Icons</vt:lpstr>
      <vt:lpstr>SEO &amp; Marketing Icons</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정회성</cp:lastModifiedBy>
  <cp:revision>1</cp:revision>
  <dcterms:modified xsi:type="dcterms:W3CDTF">2025-07-01T08:37:43Z</dcterms:modified>
</cp:coreProperties>
</file>